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ppt/diagrams/data64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4.xml" ContentType="application/vnd.ms-office.drawingml.diagramDrawing+xml"/>
  <Override PartName="/ppt/diagrams/data65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5.xml" ContentType="application/vnd.ms-office.drawingml.diagramDrawing+xml"/>
  <Override PartName="/ppt/diagrams/data66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6.xml" ContentType="application/vnd.ms-office.drawingml.diagramDrawing+xml"/>
  <Override PartName="/ppt/diagrams/data67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7.xml" ContentType="application/vnd.ms-office.drawingml.diagramDrawing+xml"/>
  <Override PartName="/ppt/diagrams/data68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8.xml" ContentType="application/vnd.ms-office.drawingml.diagramDrawing+xml"/>
  <Override PartName="/ppt/diagrams/data69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9.xml" ContentType="application/vnd.ms-office.drawingml.diagramDrawing+xml"/>
  <Override PartName="/ppt/diagrams/data70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70.xml" ContentType="application/vnd.ms-office.drawingml.diagramDrawing+xml"/>
  <Override PartName="/ppt/diagrams/data71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71.xml" ContentType="application/vnd.ms-office.drawingml.diagramDrawing+xml"/>
  <Override PartName="/ppt/diagrams/data72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72.xml" ContentType="application/vnd.ms-office.drawingml.diagramDrawing+xml"/>
  <Override PartName="/ppt/diagrams/data73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3.xml" ContentType="application/vnd.ms-office.drawingml.diagramDrawing+xml"/>
  <Override PartName="/ppt/diagrams/data74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4.xml" ContentType="application/vnd.ms-office.drawingml.diagramDrawing+xml"/>
  <Override PartName="/ppt/diagrams/data75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5.xml" ContentType="application/vnd.ms-office.drawingml.diagramDrawing+xml"/>
  <Override PartName="/ppt/diagrams/data76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6.xml" ContentType="application/vnd.ms-office.drawingml.diagramDrawing+xml"/>
  <Override PartName="/ppt/diagrams/data77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7.xml" ContentType="application/vnd.ms-office.drawingml.diagramDrawing+xml"/>
  <Override PartName="/ppt/diagrams/data78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8.xml" ContentType="application/vnd.ms-office.drawingml.diagramDrawing+xml"/>
  <Override PartName="/ppt/diagrams/data79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0" r:id="rId5"/>
    <p:sldId id="262" r:id="rId6"/>
    <p:sldId id="263" r:id="rId7"/>
    <p:sldId id="264" r:id="rId8"/>
    <p:sldId id="291" r:id="rId9"/>
    <p:sldId id="265" r:id="rId10"/>
    <p:sldId id="267" r:id="rId11"/>
    <p:sldId id="270" r:id="rId12"/>
    <p:sldId id="271" r:id="rId13"/>
    <p:sldId id="272" r:id="rId14"/>
    <p:sldId id="292" r:id="rId15"/>
    <p:sldId id="273" r:id="rId16"/>
    <p:sldId id="275" r:id="rId17"/>
    <p:sldId id="274" r:id="rId18"/>
    <p:sldId id="276" r:id="rId19"/>
    <p:sldId id="277" r:id="rId20"/>
    <p:sldId id="293" r:id="rId21"/>
    <p:sldId id="279" r:id="rId22"/>
    <p:sldId id="280" r:id="rId23"/>
    <p:sldId id="281" r:id="rId24"/>
    <p:sldId id="282" r:id="rId25"/>
    <p:sldId id="283" r:id="rId26"/>
    <p:sldId id="294" r:id="rId27"/>
    <p:sldId id="286" r:id="rId28"/>
    <p:sldId id="295" r:id="rId29"/>
    <p:sldId id="288" r:id="rId30"/>
    <p:sldId id="289" r:id="rId31"/>
    <p:sldId id="269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47" autoAdjust="0"/>
    <p:restoredTop sz="94660"/>
  </p:normalViewPr>
  <p:slideViewPr>
    <p:cSldViewPr>
      <p:cViewPr>
        <p:scale>
          <a:sx n="100" d="100"/>
          <a:sy n="100" d="100"/>
        </p:scale>
        <p:origin x="1308" y="8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456887333527754E-2"/>
          <c:y val="2.9526675879017687E-2"/>
          <c:w val="0.96937979974725397"/>
          <c:h val="0.934759092613423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Comments</c:v>
                </c:pt>
                <c:pt idx="1">
                  <c:v>Rates</c:v>
                </c:pt>
                <c:pt idx="2">
                  <c:v>Sales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</c:v>
                </c:pt>
                <c:pt idx="1">
                  <c:v>0.33</c:v>
                </c:pt>
                <c:pt idx="2">
                  <c:v>0.47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456887333527754E-2"/>
          <c:y val="2.9526675879017687E-2"/>
          <c:w val="0.96937979974725397"/>
          <c:h val="0.934759092613423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Number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0.27</c:v>
                </c:pt>
                <c:pt idx="1">
                  <c:v>0.38</c:v>
                </c:pt>
                <c:pt idx="2">
                  <c:v>0.35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ata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g"/></Relationships>
</file>

<file path=ppt/diagrams/_rels/data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ata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ata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ata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ata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ata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ata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ata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ata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ata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ata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g"/></Relationships>
</file>

<file path=ppt/diagrams/_rels/drawing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rawing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rawing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rawing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diagrams/_rels/drawing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_rels/drawing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rawing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jpeg"/></Relationships>
</file>

<file path=ppt/diagrams/_rels/drawing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jpeg"/></Relationships>
</file>

<file path=ppt/diagrams/_rels/drawing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8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252898" custLinFactNeighborX="222" custLinFactNeighborY="-2579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081B3A-1BD4-4BB2-8BFC-634C63C61D82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DF747435-EC85-4804-8E1C-3067613C1DD0}" type="presOf" srcId="{7AD6A0FB-6385-4900-90FB-68AF47774FF2}" destId="{BF4BFA2F-8DE7-40C3-8A64-AD27EF521C2E}" srcOrd="0" destOrd="0" presId="urn:microsoft.com/office/officeart/2008/layout/BendingPictureBlocks"/>
    <dgm:cxn modelId="{E9F0E15B-0A87-42CB-865C-1DBC931546AB}" type="presParOf" srcId="{BF4BFA2F-8DE7-40C3-8A64-AD27EF521C2E}" destId="{CC192163-CD6C-422B-A976-BFBAF75FF3E2}" srcOrd="0" destOrd="0" presId="urn:microsoft.com/office/officeart/2008/layout/BendingPictureBlocks"/>
    <dgm:cxn modelId="{5D3A4D12-5EA9-4F57-A3C5-B1DF4407B4E2}" type="presParOf" srcId="{CC192163-CD6C-422B-A976-BFBAF75FF3E2}" destId="{B06CCA3E-58B5-4429-9D21-007FBB6A3AB2}" srcOrd="0" destOrd="0" presId="urn:microsoft.com/office/officeart/2008/layout/BendingPictureBlocks"/>
    <dgm:cxn modelId="{AE2F8F82-8123-4951-B5C7-2D47BA390631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7BDDA14A-A5DA-4E60-B224-CF9EAA00BE5A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861E6A1-1725-4A97-97C9-FDD658032116}" type="presOf" srcId="{7A236058-1BB6-40B9-9348-7BFCF74797F7}" destId="{E0F6C998-5693-4BDD-9069-AF61DC425B3A}" srcOrd="1" destOrd="0" presId="urn:microsoft.com/office/officeart/2005/8/layout/bList2"/>
    <dgm:cxn modelId="{BCA2ED56-0586-4F00-88C7-532B69F10D62}" type="presOf" srcId="{7A236058-1BB6-40B9-9348-7BFCF74797F7}" destId="{8341A2DB-1040-453E-BC64-20AB0EC705B0}" srcOrd="0" destOrd="0" presId="urn:microsoft.com/office/officeart/2005/8/layout/bList2"/>
    <dgm:cxn modelId="{61411DA5-8B27-46F5-BF88-BF970411854F}" type="presParOf" srcId="{8120550C-BC87-497C-9931-B1A996EE60C0}" destId="{DBB6DB41-98F6-46AA-B628-CAF983E62B48}" srcOrd="0" destOrd="0" presId="urn:microsoft.com/office/officeart/2005/8/layout/bList2"/>
    <dgm:cxn modelId="{200DF3AD-9300-4793-8C22-65428B4D73CD}" type="presParOf" srcId="{DBB6DB41-98F6-46AA-B628-CAF983E62B48}" destId="{A523E08F-BB9E-46F9-A45A-A55A85EE4841}" srcOrd="0" destOrd="0" presId="urn:microsoft.com/office/officeart/2005/8/layout/bList2"/>
    <dgm:cxn modelId="{4AB4F48A-C539-4F7A-B3B8-5CCCF5D3415C}" type="presParOf" srcId="{DBB6DB41-98F6-46AA-B628-CAF983E62B48}" destId="{8341A2DB-1040-453E-BC64-20AB0EC705B0}" srcOrd="1" destOrd="0" presId="urn:microsoft.com/office/officeart/2005/8/layout/bList2"/>
    <dgm:cxn modelId="{CDFB467D-0CE5-4F5B-942F-F31F03277D55}" type="presParOf" srcId="{DBB6DB41-98F6-46AA-B628-CAF983E62B48}" destId="{E0F6C998-5693-4BDD-9069-AF61DC425B3A}" srcOrd="2" destOrd="0" presId="urn:microsoft.com/office/officeart/2005/8/layout/bList2"/>
    <dgm:cxn modelId="{D13D7913-6E36-4A31-971E-16DBC82069A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EADEF9EE-1863-4203-B620-B8835D2F532E}" type="presOf" srcId="{7A236058-1BB6-40B9-9348-7BFCF74797F7}" destId="{E0F6C998-5693-4BDD-9069-AF61DC425B3A}" srcOrd="1" destOrd="0" presId="urn:microsoft.com/office/officeart/2005/8/layout/bList2"/>
    <dgm:cxn modelId="{FF89D28A-D6E2-404A-B7AF-1E320BFB1D8D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B30BE7D-074F-43BB-808A-694B108739DA}" type="presOf" srcId="{BE287C42-CD8A-42CE-8E3E-73C352BD5920}" destId="{8120550C-BC87-497C-9931-B1A996EE60C0}" srcOrd="0" destOrd="0" presId="urn:microsoft.com/office/officeart/2005/8/layout/bList2"/>
    <dgm:cxn modelId="{53C75559-37BD-45E3-9DBD-4BA29C17866D}" type="presParOf" srcId="{8120550C-BC87-497C-9931-B1A996EE60C0}" destId="{DBB6DB41-98F6-46AA-B628-CAF983E62B48}" srcOrd="0" destOrd="0" presId="urn:microsoft.com/office/officeart/2005/8/layout/bList2"/>
    <dgm:cxn modelId="{76F99574-BFE2-46D5-877C-F2A2A208325B}" type="presParOf" srcId="{DBB6DB41-98F6-46AA-B628-CAF983E62B48}" destId="{A523E08F-BB9E-46F9-A45A-A55A85EE4841}" srcOrd="0" destOrd="0" presId="urn:microsoft.com/office/officeart/2005/8/layout/bList2"/>
    <dgm:cxn modelId="{6045C918-4982-4E36-BA6F-227824B53ABD}" type="presParOf" srcId="{DBB6DB41-98F6-46AA-B628-CAF983E62B48}" destId="{8341A2DB-1040-453E-BC64-20AB0EC705B0}" srcOrd="1" destOrd="0" presId="urn:microsoft.com/office/officeart/2005/8/layout/bList2"/>
    <dgm:cxn modelId="{C3920497-15A3-4A17-A028-66C875DA3989}" type="presParOf" srcId="{DBB6DB41-98F6-46AA-B628-CAF983E62B48}" destId="{E0F6C998-5693-4BDD-9069-AF61DC425B3A}" srcOrd="2" destOrd="0" presId="urn:microsoft.com/office/officeart/2005/8/layout/bList2"/>
    <dgm:cxn modelId="{F9EA269B-7714-43F2-82B5-3AB4C50D57F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CD96475-51BB-4256-84C6-1574E8D73D2C}" type="presOf" srcId="{7A236058-1BB6-40B9-9348-7BFCF74797F7}" destId="{8341A2DB-1040-453E-BC64-20AB0EC705B0}" srcOrd="0" destOrd="0" presId="urn:microsoft.com/office/officeart/2005/8/layout/bList2"/>
    <dgm:cxn modelId="{E9B9D596-6AEF-4FA5-A440-B434E4E00C62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981FAB4-2D03-42F7-90C0-069F1BD47777}" type="presOf" srcId="{7A236058-1BB6-40B9-9348-7BFCF74797F7}" destId="{E0F6C998-5693-4BDD-9069-AF61DC425B3A}" srcOrd="1" destOrd="0" presId="urn:microsoft.com/office/officeart/2005/8/layout/bList2"/>
    <dgm:cxn modelId="{1282C616-5870-43EA-9A6B-B3245DABC47C}" type="presParOf" srcId="{8120550C-BC87-497C-9931-B1A996EE60C0}" destId="{DBB6DB41-98F6-46AA-B628-CAF983E62B48}" srcOrd="0" destOrd="0" presId="urn:microsoft.com/office/officeart/2005/8/layout/bList2"/>
    <dgm:cxn modelId="{A4353531-BE76-4EAA-9E90-EC1D2EC594C5}" type="presParOf" srcId="{DBB6DB41-98F6-46AA-B628-CAF983E62B48}" destId="{A523E08F-BB9E-46F9-A45A-A55A85EE4841}" srcOrd="0" destOrd="0" presId="urn:microsoft.com/office/officeart/2005/8/layout/bList2"/>
    <dgm:cxn modelId="{D9BA01F1-888D-4338-973F-6021112B994A}" type="presParOf" srcId="{DBB6DB41-98F6-46AA-B628-CAF983E62B48}" destId="{8341A2DB-1040-453E-BC64-20AB0EC705B0}" srcOrd="1" destOrd="0" presId="urn:microsoft.com/office/officeart/2005/8/layout/bList2"/>
    <dgm:cxn modelId="{3688A580-A55C-4273-A17B-D8FCE3367F3A}" type="presParOf" srcId="{DBB6DB41-98F6-46AA-B628-CAF983E62B48}" destId="{E0F6C998-5693-4BDD-9069-AF61DC425B3A}" srcOrd="2" destOrd="0" presId="urn:microsoft.com/office/officeart/2005/8/layout/bList2"/>
    <dgm:cxn modelId="{C2AF9C51-CE04-4BFF-A784-67C35D87F640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837E0EFE-C8DB-49C8-8993-7FDF41675E41}" type="presOf" srcId="{BE287C42-CD8A-42CE-8E3E-73C352BD5920}" destId="{8120550C-BC87-497C-9931-B1A996EE60C0}" srcOrd="0" destOrd="0" presId="urn:microsoft.com/office/officeart/2005/8/layout/bList2"/>
    <dgm:cxn modelId="{648F72E1-8104-4049-8538-A097F5CB9515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3893563-6F7D-4804-A918-0DD008E0068B}" type="presOf" srcId="{7A236058-1BB6-40B9-9348-7BFCF74797F7}" destId="{8341A2DB-1040-453E-BC64-20AB0EC705B0}" srcOrd="0" destOrd="0" presId="urn:microsoft.com/office/officeart/2005/8/layout/bList2"/>
    <dgm:cxn modelId="{A6958937-7EA6-4ABB-859D-472D9DFC2522}" type="presParOf" srcId="{8120550C-BC87-497C-9931-B1A996EE60C0}" destId="{DBB6DB41-98F6-46AA-B628-CAF983E62B48}" srcOrd="0" destOrd="0" presId="urn:microsoft.com/office/officeart/2005/8/layout/bList2"/>
    <dgm:cxn modelId="{FE5E6080-6F57-4EA7-B8F9-7A77522E2645}" type="presParOf" srcId="{DBB6DB41-98F6-46AA-B628-CAF983E62B48}" destId="{A523E08F-BB9E-46F9-A45A-A55A85EE4841}" srcOrd="0" destOrd="0" presId="urn:microsoft.com/office/officeart/2005/8/layout/bList2"/>
    <dgm:cxn modelId="{BEF9165C-4434-4213-BF89-BF14A40C780B}" type="presParOf" srcId="{DBB6DB41-98F6-46AA-B628-CAF983E62B48}" destId="{8341A2DB-1040-453E-BC64-20AB0EC705B0}" srcOrd="1" destOrd="0" presId="urn:microsoft.com/office/officeart/2005/8/layout/bList2"/>
    <dgm:cxn modelId="{7924CA63-2D17-40AE-9816-A6B683C7AAF5}" type="presParOf" srcId="{DBB6DB41-98F6-46AA-B628-CAF983E62B48}" destId="{E0F6C998-5693-4BDD-9069-AF61DC425B3A}" srcOrd="2" destOrd="0" presId="urn:microsoft.com/office/officeart/2005/8/layout/bList2"/>
    <dgm:cxn modelId="{ABA7B126-94C5-4372-8842-6B36C48EB21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B4A33883-5EAA-42B8-9369-B243F6867307}" type="presOf" srcId="{BE287C42-CD8A-42CE-8E3E-73C352BD5920}" destId="{8120550C-BC87-497C-9931-B1A996EE60C0}" srcOrd="0" destOrd="0" presId="urn:microsoft.com/office/officeart/2005/8/layout/bList2"/>
    <dgm:cxn modelId="{495AC119-07DA-4271-AC80-FD405DEEE7AF}" type="presOf" srcId="{7A236058-1BB6-40B9-9348-7BFCF74797F7}" destId="{E0F6C998-5693-4BDD-9069-AF61DC425B3A}" srcOrd="1" destOrd="0" presId="urn:microsoft.com/office/officeart/2005/8/layout/bList2"/>
    <dgm:cxn modelId="{8D2D7BB0-259E-4217-A6C2-B60AFA9093E1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67F64D6-A02F-49AA-A219-1AAF7D930642}" type="presParOf" srcId="{8120550C-BC87-497C-9931-B1A996EE60C0}" destId="{DBB6DB41-98F6-46AA-B628-CAF983E62B48}" srcOrd="0" destOrd="0" presId="urn:microsoft.com/office/officeart/2005/8/layout/bList2"/>
    <dgm:cxn modelId="{52EFFAFB-C003-4F58-B325-A8455B195721}" type="presParOf" srcId="{DBB6DB41-98F6-46AA-B628-CAF983E62B48}" destId="{A523E08F-BB9E-46F9-A45A-A55A85EE4841}" srcOrd="0" destOrd="0" presId="urn:microsoft.com/office/officeart/2005/8/layout/bList2"/>
    <dgm:cxn modelId="{9F6D6F2A-0480-4FB7-A82B-ED8D51566282}" type="presParOf" srcId="{DBB6DB41-98F6-46AA-B628-CAF983E62B48}" destId="{8341A2DB-1040-453E-BC64-20AB0EC705B0}" srcOrd="1" destOrd="0" presId="urn:microsoft.com/office/officeart/2005/8/layout/bList2"/>
    <dgm:cxn modelId="{75EAAC0F-A0D7-4194-8D49-153264ADF922}" type="presParOf" srcId="{DBB6DB41-98F6-46AA-B628-CAF983E62B48}" destId="{E0F6C998-5693-4BDD-9069-AF61DC425B3A}" srcOrd="2" destOrd="0" presId="urn:microsoft.com/office/officeart/2005/8/layout/bList2"/>
    <dgm:cxn modelId="{18EE6200-E617-48C9-85CD-FE74E95FE09D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5E36B73C-F10F-451F-BA51-7C8A2EA74C55}" type="presOf" srcId="{7A236058-1BB6-40B9-9348-7BFCF74797F7}" destId="{8341A2DB-1040-453E-BC64-20AB0EC705B0}" srcOrd="0" destOrd="0" presId="urn:microsoft.com/office/officeart/2005/8/layout/bList2"/>
    <dgm:cxn modelId="{F07D64AE-D99D-464F-93EE-3E9F84E15505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3E68E34-85F2-4FC8-88EB-68C01972C371}" type="presOf" srcId="{7A236058-1BB6-40B9-9348-7BFCF74797F7}" destId="{E0F6C998-5693-4BDD-9069-AF61DC425B3A}" srcOrd="1" destOrd="0" presId="urn:microsoft.com/office/officeart/2005/8/layout/bList2"/>
    <dgm:cxn modelId="{24BC5AE8-E9B3-4D15-8519-5B24396BD1D8}" type="presParOf" srcId="{8120550C-BC87-497C-9931-B1A996EE60C0}" destId="{DBB6DB41-98F6-46AA-B628-CAF983E62B48}" srcOrd="0" destOrd="0" presId="urn:microsoft.com/office/officeart/2005/8/layout/bList2"/>
    <dgm:cxn modelId="{E060A623-DC40-4AEA-A91A-E316D5DE0697}" type="presParOf" srcId="{DBB6DB41-98F6-46AA-B628-CAF983E62B48}" destId="{A523E08F-BB9E-46F9-A45A-A55A85EE4841}" srcOrd="0" destOrd="0" presId="urn:microsoft.com/office/officeart/2005/8/layout/bList2"/>
    <dgm:cxn modelId="{B79923BD-A50F-47F0-B947-DFF2E216D5FB}" type="presParOf" srcId="{DBB6DB41-98F6-46AA-B628-CAF983E62B48}" destId="{8341A2DB-1040-453E-BC64-20AB0EC705B0}" srcOrd="1" destOrd="0" presId="urn:microsoft.com/office/officeart/2005/8/layout/bList2"/>
    <dgm:cxn modelId="{651C1CA2-DF22-42C3-AEFF-5335CBBF2023}" type="presParOf" srcId="{DBB6DB41-98F6-46AA-B628-CAF983E62B48}" destId="{E0F6C998-5693-4BDD-9069-AF61DC425B3A}" srcOrd="2" destOrd="0" presId="urn:microsoft.com/office/officeart/2005/8/layout/bList2"/>
    <dgm:cxn modelId="{92C52D20-4F9E-434C-98C9-0EA96DE19BBC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573B3565-D185-49F3-A16C-D0BFB521593C}" type="presOf" srcId="{7A236058-1BB6-40B9-9348-7BFCF74797F7}" destId="{8341A2DB-1040-453E-BC64-20AB0EC705B0}" srcOrd="0" destOrd="0" presId="urn:microsoft.com/office/officeart/2005/8/layout/bList2"/>
    <dgm:cxn modelId="{5D95010C-2404-4EC2-AD41-E75094B4FC77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07E8762-3BC3-4770-A39E-74C13C1BCA60}" type="presOf" srcId="{7A236058-1BB6-40B9-9348-7BFCF74797F7}" destId="{E0F6C998-5693-4BDD-9069-AF61DC425B3A}" srcOrd="1" destOrd="0" presId="urn:microsoft.com/office/officeart/2005/8/layout/bList2"/>
    <dgm:cxn modelId="{8E2FF0EE-DFA2-429D-A1C8-51C8BD865E68}" type="presParOf" srcId="{8120550C-BC87-497C-9931-B1A996EE60C0}" destId="{DBB6DB41-98F6-46AA-B628-CAF983E62B48}" srcOrd="0" destOrd="0" presId="urn:microsoft.com/office/officeart/2005/8/layout/bList2"/>
    <dgm:cxn modelId="{2B99CA56-A93F-40F1-B09F-1FBEF44B3CF5}" type="presParOf" srcId="{DBB6DB41-98F6-46AA-B628-CAF983E62B48}" destId="{A523E08F-BB9E-46F9-A45A-A55A85EE4841}" srcOrd="0" destOrd="0" presId="urn:microsoft.com/office/officeart/2005/8/layout/bList2"/>
    <dgm:cxn modelId="{7B2F9D1C-737A-4813-BE33-BCBF3F00300C}" type="presParOf" srcId="{DBB6DB41-98F6-46AA-B628-CAF983E62B48}" destId="{8341A2DB-1040-453E-BC64-20AB0EC705B0}" srcOrd="1" destOrd="0" presId="urn:microsoft.com/office/officeart/2005/8/layout/bList2"/>
    <dgm:cxn modelId="{FAF17EED-AC79-4B2C-9A14-DF753CFCBC02}" type="presParOf" srcId="{DBB6DB41-98F6-46AA-B628-CAF983E62B48}" destId="{E0F6C998-5693-4BDD-9069-AF61DC425B3A}" srcOrd="2" destOrd="0" presId="urn:microsoft.com/office/officeart/2005/8/layout/bList2"/>
    <dgm:cxn modelId="{015DF6D6-1008-4CC5-970F-C88B0B7D1C8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B8E2A63-E55A-4C8E-9D22-1EB77498E2BC}" type="presOf" srcId="{7A236058-1BB6-40B9-9348-7BFCF74797F7}" destId="{8341A2DB-1040-453E-BC64-20AB0EC705B0}" srcOrd="0" destOrd="0" presId="urn:microsoft.com/office/officeart/2005/8/layout/bList2"/>
    <dgm:cxn modelId="{20B3F668-0F18-4286-9D50-7521708A7671}" type="presOf" srcId="{7A236058-1BB6-40B9-9348-7BFCF74797F7}" destId="{E0F6C998-5693-4BDD-9069-AF61DC425B3A}" srcOrd="1" destOrd="0" presId="urn:microsoft.com/office/officeart/2005/8/layout/bList2"/>
    <dgm:cxn modelId="{7D6F0F1D-DC77-404F-A9B1-2E5EB1C54A5F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40BFAA35-A126-4A6E-8195-09FDD69BEEF7}" type="presParOf" srcId="{8120550C-BC87-497C-9931-B1A996EE60C0}" destId="{DBB6DB41-98F6-46AA-B628-CAF983E62B48}" srcOrd="0" destOrd="0" presId="urn:microsoft.com/office/officeart/2005/8/layout/bList2"/>
    <dgm:cxn modelId="{9F733E86-F3A5-4946-A2E7-528280F14DE0}" type="presParOf" srcId="{DBB6DB41-98F6-46AA-B628-CAF983E62B48}" destId="{A523E08F-BB9E-46F9-A45A-A55A85EE4841}" srcOrd="0" destOrd="0" presId="urn:microsoft.com/office/officeart/2005/8/layout/bList2"/>
    <dgm:cxn modelId="{2144CE57-3ECE-470A-93A9-15E4A5D5ACA7}" type="presParOf" srcId="{DBB6DB41-98F6-46AA-B628-CAF983E62B48}" destId="{8341A2DB-1040-453E-BC64-20AB0EC705B0}" srcOrd="1" destOrd="0" presId="urn:microsoft.com/office/officeart/2005/8/layout/bList2"/>
    <dgm:cxn modelId="{C4B33DA3-1D8A-4A2C-97A7-FE2FD62885C1}" type="presParOf" srcId="{DBB6DB41-98F6-46AA-B628-CAF983E62B48}" destId="{E0F6C998-5693-4BDD-9069-AF61DC425B3A}" srcOrd="2" destOrd="0" presId="urn:microsoft.com/office/officeart/2005/8/layout/bList2"/>
    <dgm:cxn modelId="{20E644E7-7D98-44E9-9E03-91F1C7EAB79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989C926B-1E52-4755-B9A9-28CF18AB62F1}" type="presOf" srcId="{7A236058-1BB6-40B9-9348-7BFCF74797F7}" destId="{8341A2DB-1040-453E-BC64-20AB0EC705B0}" srcOrd="0" destOrd="0" presId="urn:microsoft.com/office/officeart/2005/8/layout/bList2"/>
    <dgm:cxn modelId="{6BAA3529-206A-4A37-9BF9-30B485176209}" type="presOf" srcId="{7A236058-1BB6-40B9-9348-7BFCF74797F7}" destId="{E0F6C998-5693-4BDD-9069-AF61DC425B3A}" srcOrd="1" destOrd="0" presId="urn:microsoft.com/office/officeart/2005/8/layout/bList2"/>
    <dgm:cxn modelId="{5B51DC95-3CBA-4C89-8BFB-C66A77832FD6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60FA901-D95B-45DD-BB0A-C75FE92FB326}" type="presParOf" srcId="{8120550C-BC87-497C-9931-B1A996EE60C0}" destId="{DBB6DB41-98F6-46AA-B628-CAF983E62B48}" srcOrd="0" destOrd="0" presId="urn:microsoft.com/office/officeart/2005/8/layout/bList2"/>
    <dgm:cxn modelId="{2A5631E6-AC9E-4C85-939E-6AA4F3C62896}" type="presParOf" srcId="{DBB6DB41-98F6-46AA-B628-CAF983E62B48}" destId="{A523E08F-BB9E-46F9-A45A-A55A85EE4841}" srcOrd="0" destOrd="0" presId="urn:microsoft.com/office/officeart/2005/8/layout/bList2"/>
    <dgm:cxn modelId="{E3D76A46-BA10-45C1-914A-91BB23971157}" type="presParOf" srcId="{DBB6DB41-98F6-46AA-B628-CAF983E62B48}" destId="{8341A2DB-1040-453E-BC64-20AB0EC705B0}" srcOrd="1" destOrd="0" presId="urn:microsoft.com/office/officeart/2005/8/layout/bList2"/>
    <dgm:cxn modelId="{C75B9735-CCF7-422C-8193-82EF94B15C07}" type="presParOf" srcId="{DBB6DB41-98F6-46AA-B628-CAF983E62B48}" destId="{E0F6C998-5693-4BDD-9069-AF61DC425B3A}" srcOrd="2" destOrd="0" presId="urn:microsoft.com/office/officeart/2005/8/layout/bList2"/>
    <dgm:cxn modelId="{202874B4-352D-44C2-ACE3-DED6CBEC2C3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0F466E17-9FF9-4678-9D47-4E307228E282}" type="presOf" srcId="{7A236058-1BB6-40B9-9348-7BFCF74797F7}" destId="{8341A2DB-1040-453E-BC64-20AB0EC705B0}" srcOrd="0" destOrd="0" presId="urn:microsoft.com/office/officeart/2005/8/layout/bList2"/>
    <dgm:cxn modelId="{8D281B3A-D28C-4C5C-844C-B3D80E6E478E}" type="presOf" srcId="{BE287C42-CD8A-42CE-8E3E-73C352BD5920}" destId="{8120550C-BC87-497C-9931-B1A996EE60C0}" srcOrd="0" destOrd="0" presId="urn:microsoft.com/office/officeart/2005/8/layout/bList2"/>
    <dgm:cxn modelId="{AB901C53-0A59-40BF-9CC1-66685652E30A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1C83EF4D-79DE-4830-BF64-77237D06A34A}" type="presParOf" srcId="{8120550C-BC87-497C-9931-B1A996EE60C0}" destId="{DBB6DB41-98F6-46AA-B628-CAF983E62B48}" srcOrd="0" destOrd="0" presId="urn:microsoft.com/office/officeart/2005/8/layout/bList2"/>
    <dgm:cxn modelId="{319C965D-F5B6-42EE-BF5C-E7FA9070FD7B}" type="presParOf" srcId="{DBB6DB41-98F6-46AA-B628-CAF983E62B48}" destId="{A523E08F-BB9E-46F9-A45A-A55A85EE4841}" srcOrd="0" destOrd="0" presId="urn:microsoft.com/office/officeart/2005/8/layout/bList2"/>
    <dgm:cxn modelId="{8EE278BE-95F9-4410-8282-B754670E7E4B}" type="presParOf" srcId="{DBB6DB41-98F6-46AA-B628-CAF983E62B48}" destId="{8341A2DB-1040-453E-BC64-20AB0EC705B0}" srcOrd="1" destOrd="0" presId="urn:microsoft.com/office/officeart/2005/8/layout/bList2"/>
    <dgm:cxn modelId="{A44A5369-3C8D-4C5D-9D57-F38991B0B434}" type="presParOf" srcId="{DBB6DB41-98F6-46AA-B628-CAF983E62B48}" destId="{E0F6C998-5693-4BDD-9069-AF61DC425B3A}" srcOrd="2" destOrd="0" presId="urn:microsoft.com/office/officeart/2005/8/layout/bList2"/>
    <dgm:cxn modelId="{35953274-2529-4D94-BCBC-F22418717A1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F1316FDC-4076-4C96-8107-68F426E2215F}" type="presOf" srcId="{7A236058-1BB6-40B9-9348-7BFCF74797F7}" destId="{8341A2DB-1040-453E-BC64-20AB0EC705B0}" srcOrd="0" destOrd="0" presId="urn:microsoft.com/office/officeart/2005/8/layout/bList2"/>
    <dgm:cxn modelId="{F5AD079A-A507-421A-A133-699C315479AD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21081C6-1F07-490C-8B16-940D5E554510}" type="presOf" srcId="{BE287C42-CD8A-42CE-8E3E-73C352BD5920}" destId="{8120550C-BC87-497C-9931-B1A996EE60C0}" srcOrd="0" destOrd="0" presId="urn:microsoft.com/office/officeart/2005/8/layout/bList2"/>
    <dgm:cxn modelId="{9D3D4152-2488-4DF5-B1BF-023688574799}" type="presParOf" srcId="{8120550C-BC87-497C-9931-B1A996EE60C0}" destId="{DBB6DB41-98F6-46AA-B628-CAF983E62B48}" srcOrd="0" destOrd="0" presId="urn:microsoft.com/office/officeart/2005/8/layout/bList2"/>
    <dgm:cxn modelId="{2233A435-6ECD-4CC4-BD2A-12655C8996CC}" type="presParOf" srcId="{DBB6DB41-98F6-46AA-B628-CAF983E62B48}" destId="{A523E08F-BB9E-46F9-A45A-A55A85EE4841}" srcOrd="0" destOrd="0" presId="urn:microsoft.com/office/officeart/2005/8/layout/bList2"/>
    <dgm:cxn modelId="{46081C03-C55D-4336-BFB1-72222F75240D}" type="presParOf" srcId="{DBB6DB41-98F6-46AA-B628-CAF983E62B48}" destId="{8341A2DB-1040-453E-BC64-20AB0EC705B0}" srcOrd="1" destOrd="0" presId="urn:microsoft.com/office/officeart/2005/8/layout/bList2"/>
    <dgm:cxn modelId="{B174CEED-EB6C-4FD4-8A53-BCAD416B3EBB}" type="presParOf" srcId="{DBB6DB41-98F6-46AA-B628-CAF983E62B48}" destId="{E0F6C998-5693-4BDD-9069-AF61DC425B3A}" srcOrd="2" destOrd="0" presId="urn:microsoft.com/office/officeart/2005/8/layout/bList2"/>
    <dgm:cxn modelId="{7DD7BA74-588D-4DA3-81F6-D051EA69D74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7DBE6DD0-50B6-4572-881B-8CC3944C6564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873F037-821F-47C3-9399-5E78645C7BAE}" type="presOf" srcId="{7A236058-1BB6-40B9-9348-7BFCF74797F7}" destId="{E0F6C998-5693-4BDD-9069-AF61DC425B3A}" srcOrd="1" destOrd="0" presId="urn:microsoft.com/office/officeart/2005/8/layout/bList2"/>
    <dgm:cxn modelId="{22672311-8736-4F3F-AF54-7DF8865589E8}" type="presOf" srcId="{BE287C42-CD8A-42CE-8E3E-73C352BD5920}" destId="{8120550C-BC87-497C-9931-B1A996EE60C0}" srcOrd="0" destOrd="0" presId="urn:microsoft.com/office/officeart/2005/8/layout/bList2"/>
    <dgm:cxn modelId="{6CF32582-C908-47A3-BE09-E15D5C9032D0}" type="presParOf" srcId="{8120550C-BC87-497C-9931-B1A996EE60C0}" destId="{DBB6DB41-98F6-46AA-B628-CAF983E62B48}" srcOrd="0" destOrd="0" presId="urn:microsoft.com/office/officeart/2005/8/layout/bList2"/>
    <dgm:cxn modelId="{21B1BACA-B365-4FA7-B4C8-F380560DCF84}" type="presParOf" srcId="{DBB6DB41-98F6-46AA-B628-CAF983E62B48}" destId="{A523E08F-BB9E-46F9-A45A-A55A85EE4841}" srcOrd="0" destOrd="0" presId="urn:microsoft.com/office/officeart/2005/8/layout/bList2"/>
    <dgm:cxn modelId="{E757BA5D-5EEA-4B31-8A79-B28BD31225DB}" type="presParOf" srcId="{DBB6DB41-98F6-46AA-B628-CAF983E62B48}" destId="{8341A2DB-1040-453E-BC64-20AB0EC705B0}" srcOrd="1" destOrd="0" presId="urn:microsoft.com/office/officeart/2005/8/layout/bList2"/>
    <dgm:cxn modelId="{116FFE60-DE41-4AA7-84B8-3D9DE9F33347}" type="presParOf" srcId="{DBB6DB41-98F6-46AA-B628-CAF983E62B48}" destId="{E0F6C998-5693-4BDD-9069-AF61DC425B3A}" srcOrd="2" destOrd="0" presId="urn:microsoft.com/office/officeart/2005/8/layout/bList2"/>
    <dgm:cxn modelId="{4E4000D6-5B5F-4956-AADE-9DFE4F082BF8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A6630C5-FA5F-4521-8C2E-538270C3B3AE}" type="presOf" srcId="{7A236058-1BB6-40B9-9348-7BFCF74797F7}" destId="{8341A2DB-1040-453E-BC64-20AB0EC705B0}" srcOrd="0" destOrd="0" presId="urn:microsoft.com/office/officeart/2005/8/layout/bList2"/>
    <dgm:cxn modelId="{2B6C5636-0FDA-4D1C-BF75-7C625CD2C6D4}" type="presOf" srcId="{BE287C42-CD8A-42CE-8E3E-73C352BD5920}" destId="{8120550C-BC87-497C-9931-B1A996EE60C0}" srcOrd="0" destOrd="0" presId="urn:microsoft.com/office/officeart/2005/8/layout/bList2"/>
    <dgm:cxn modelId="{2C166A8A-27AC-4B71-A50F-656594E99963}" type="presOf" srcId="{7A236058-1BB6-40B9-9348-7BFCF74797F7}" destId="{E0F6C998-5693-4BDD-9069-AF61DC425B3A}" srcOrd="1" destOrd="0" presId="urn:microsoft.com/office/officeart/2005/8/layout/bList2"/>
    <dgm:cxn modelId="{1B3C6732-9D6E-41AA-B2C4-1DCCFE053AAC}" type="presParOf" srcId="{8120550C-BC87-497C-9931-B1A996EE60C0}" destId="{DBB6DB41-98F6-46AA-B628-CAF983E62B48}" srcOrd="0" destOrd="0" presId="urn:microsoft.com/office/officeart/2005/8/layout/bList2"/>
    <dgm:cxn modelId="{2A72227B-7488-4A7B-AF9C-D7004FF128E0}" type="presParOf" srcId="{DBB6DB41-98F6-46AA-B628-CAF983E62B48}" destId="{A523E08F-BB9E-46F9-A45A-A55A85EE4841}" srcOrd="0" destOrd="0" presId="urn:microsoft.com/office/officeart/2005/8/layout/bList2"/>
    <dgm:cxn modelId="{E28DFE97-62DE-45CF-93D2-A0405F1FCE2C}" type="presParOf" srcId="{DBB6DB41-98F6-46AA-B628-CAF983E62B48}" destId="{8341A2DB-1040-453E-BC64-20AB0EC705B0}" srcOrd="1" destOrd="0" presId="urn:microsoft.com/office/officeart/2005/8/layout/bList2"/>
    <dgm:cxn modelId="{2DA65079-D5E1-408D-B43E-1DED714D93E6}" type="presParOf" srcId="{DBB6DB41-98F6-46AA-B628-CAF983E62B48}" destId="{E0F6C998-5693-4BDD-9069-AF61DC425B3A}" srcOrd="2" destOrd="0" presId="urn:microsoft.com/office/officeart/2005/8/layout/bList2"/>
    <dgm:cxn modelId="{32DD4747-D571-4C2B-9CD4-F3544E2D43DC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2A1DDDC8-6EEF-4DD2-8F06-AA8BD5B6C4D7}" type="presOf" srcId="{BE287C42-CD8A-42CE-8E3E-73C352BD5920}" destId="{8120550C-BC87-497C-9931-B1A996EE60C0}" srcOrd="0" destOrd="0" presId="urn:microsoft.com/office/officeart/2005/8/layout/bList2"/>
    <dgm:cxn modelId="{816CD0A1-7529-4B4D-8DF8-12E0DA08A3AF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3397252-004C-40BE-AC03-7CCE2CCDF6AF}" type="presOf" srcId="{7A236058-1BB6-40B9-9348-7BFCF74797F7}" destId="{E0F6C998-5693-4BDD-9069-AF61DC425B3A}" srcOrd="1" destOrd="0" presId="urn:microsoft.com/office/officeart/2005/8/layout/bList2"/>
    <dgm:cxn modelId="{CB6D8AFA-4445-4489-889D-FEB647442900}" type="presParOf" srcId="{8120550C-BC87-497C-9931-B1A996EE60C0}" destId="{DBB6DB41-98F6-46AA-B628-CAF983E62B48}" srcOrd="0" destOrd="0" presId="urn:microsoft.com/office/officeart/2005/8/layout/bList2"/>
    <dgm:cxn modelId="{098F5616-566E-4D6F-9C4D-D3137DB299E0}" type="presParOf" srcId="{DBB6DB41-98F6-46AA-B628-CAF983E62B48}" destId="{A523E08F-BB9E-46F9-A45A-A55A85EE4841}" srcOrd="0" destOrd="0" presId="urn:microsoft.com/office/officeart/2005/8/layout/bList2"/>
    <dgm:cxn modelId="{C0DA372A-78D4-4B8E-9535-55218B05910E}" type="presParOf" srcId="{DBB6DB41-98F6-46AA-B628-CAF983E62B48}" destId="{8341A2DB-1040-453E-BC64-20AB0EC705B0}" srcOrd="1" destOrd="0" presId="urn:microsoft.com/office/officeart/2005/8/layout/bList2"/>
    <dgm:cxn modelId="{889A82FF-DBE1-4E98-96AE-1AA2D6BD688F}" type="presParOf" srcId="{DBB6DB41-98F6-46AA-B628-CAF983E62B48}" destId="{E0F6C998-5693-4BDD-9069-AF61DC425B3A}" srcOrd="2" destOrd="0" presId="urn:microsoft.com/office/officeart/2005/8/layout/bList2"/>
    <dgm:cxn modelId="{F202F295-74F3-4AED-BE90-D3875844DE7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697DE0EC-64DB-426F-8C43-49BE427B3C5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2DEE13B-D007-4D39-9788-846640E1B963}" type="presOf" srcId="{BE287C42-CD8A-42CE-8E3E-73C352BD5920}" destId="{8120550C-BC87-497C-9931-B1A996EE60C0}" srcOrd="0" destOrd="0" presId="urn:microsoft.com/office/officeart/2005/8/layout/bList2"/>
    <dgm:cxn modelId="{B0D557A9-921D-4439-8723-C5F53C8F6FC4}" type="presOf" srcId="{7A236058-1BB6-40B9-9348-7BFCF74797F7}" destId="{E0F6C998-5693-4BDD-9069-AF61DC425B3A}" srcOrd="1" destOrd="0" presId="urn:microsoft.com/office/officeart/2005/8/layout/bList2"/>
    <dgm:cxn modelId="{10574C61-581B-4398-B0AD-6AF2523AAC6B}" type="presParOf" srcId="{8120550C-BC87-497C-9931-B1A996EE60C0}" destId="{DBB6DB41-98F6-46AA-B628-CAF983E62B48}" srcOrd="0" destOrd="0" presId="urn:microsoft.com/office/officeart/2005/8/layout/bList2"/>
    <dgm:cxn modelId="{E46261E9-AA1B-4B7C-91B8-72F076903236}" type="presParOf" srcId="{DBB6DB41-98F6-46AA-B628-CAF983E62B48}" destId="{A523E08F-BB9E-46F9-A45A-A55A85EE4841}" srcOrd="0" destOrd="0" presId="urn:microsoft.com/office/officeart/2005/8/layout/bList2"/>
    <dgm:cxn modelId="{53C62957-B743-4EDE-96AF-8CEAA45DA3E8}" type="presParOf" srcId="{DBB6DB41-98F6-46AA-B628-CAF983E62B48}" destId="{8341A2DB-1040-453E-BC64-20AB0EC705B0}" srcOrd="1" destOrd="0" presId="urn:microsoft.com/office/officeart/2005/8/layout/bList2"/>
    <dgm:cxn modelId="{E08ACAA0-256E-4297-8B88-1FDB47F9A3E6}" type="presParOf" srcId="{DBB6DB41-98F6-46AA-B628-CAF983E62B48}" destId="{E0F6C998-5693-4BDD-9069-AF61DC425B3A}" srcOrd="2" destOrd="0" presId="urn:microsoft.com/office/officeart/2005/8/layout/bList2"/>
    <dgm:cxn modelId="{3333E448-3245-4816-9FA5-E37E73DA556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2801E034-9E60-499B-BB28-0BFC1ADFB32B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2ECD4195-D743-4B6A-A8A4-457F824B422B}" type="presOf" srcId="{7A236058-1BB6-40B9-9348-7BFCF74797F7}" destId="{8341A2DB-1040-453E-BC64-20AB0EC705B0}" srcOrd="0" destOrd="0" presId="urn:microsoft.com/office/officeart/2005/8/layout/bList2"/>
    <dgm:cxn modelId="{E3C96C63-6EF4-4759-A1D1-4C5577E39D0C}" type="presOf" srcId="{BE287C42-CD8A-42CE-8E3E-73C352BD5920}" destId="{8120550C-BC87-497C-9931-B1A996EE60C0}" srcOrd="0" destOrd="0" presId="urn:microsoft.com/office/officeart/2005/8/layout/bList2"/>
    <dgm:cxn modelId="{8735D02F-F45A-4204-950D-C49EB4DB06E5}" type="presParOf" srcId="{8120550C-BC87-497C-9931-B1A996EE60C0}" destId="{DBB6DB41-98F6-46AA-B628-CAF983E62B48}" srcOrd="0" destOrd="0" presId="urn:microsoft.com/office/officeart/2005/8/layout/bList2"/>
    <dgm:cxn modelId="{DB944461-312F-4DB0-94C3-74EF7908BF68}" type="presParOf" srcId="{DBB6DB41-98F6-46AA-B628-CAF983E62B48}" destId="{A523E08F-BB9E-46F9-A45A-A55A85EE4841}" srcOrd="0" destOrd="0" presId="urn:microsoft.com/office/officeart/2005/8/layout/bList2"/>
    <dgm:cxn modelId="{65610F58-835D-4665-AF99-5DE515CDDB45}" type="presParOf" srcId="{DBB6DB41-98F6-46AA-B628-CAF983E62B48}" destId="{8341A2DB-1040-453E-BC64-20AB0EC705B0}" srcOrd="1" destOrd="0" presId="urn:microsoft.com/office/officeart/2005/8/layout/bList2"/>
    <dgm:cxn modelId="{383C6AE4-4EAC-4FB3-8509-5DF6021DCF82}" type="presParOf" srcId="{DBB6DB41-98F6-46AA-B628-CAF983E62B48}" destId="{E0F6C998-5693-4BDD-9069-AF61DC425B3A}" srcOrd="2" destOrd="0" presId="urn:microsoft.com/office/officeart/2005/8/layout/bList2"/>
    <dgm:cxn modelId="{FE691F5B-F90E-4279-A587-499DC17EF64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5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E829375B-4A7A-4FBC-A6EA-26A7200C4851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3634E38-9FC0-4DBC-B347-9073545382F8}" type="presOf" srcId="{7A236058-1BB6-40B9-9348-7BFCF74797F7}" destId="{8341A2DB-1040-453E-BC64-20AB0EC705B0}" srcOrd="0" destOrd="0" presId="urn:microsoft.com/office/officeart/2005/8/layout/bList2"/>
    <dgm:cxn modelId="{41750C85-C5DC-4163-BF8C-BA325CF6B4F8}" type="presOf" srcId="{BE287C42-CD8A-42CE-8E3E-73C352BD5920}" destId="{8120550C-BC87-497C-9931-B1A996EE60C0}" srcOrd="0" destOrd="0" presId="urn:microsoft.com/office/officeart/2005/8/layout/bList2"/>
    <dgm:cxn modelId="{A70246F8-9F04-4A37-A1FD-5E930C45EA43}" type="presParOf" srcId="{8120550C-BC87-497C-9931-B1A996EE60C0}" destId="{DBB6DB41-98F6-46AA-B628-CAF983E62B48}" srcOrd="0" destOrd="0" presId="urn:microsoft.com/office/officeart/2005/8/layout/bList2"/>
    <dgm:cxn modelId="{F6B3D16E-1EFB-40C2-B596-0655AF63973C}" type="presParOf" srcId="{DBB6DB41-98F6-46AA-B628-CAF983E62B48}" destId="{A523E08F-BB9E-46F9-A45A-A55A85EE4841}" srcOrd="0" destOrd="0" presId="urn:microsoft.com/office/officeart/2005/8/layout/bList2"/>
    <dgm:cxn modelId="{AF64323A-41C2-4B76-B23C-7D34DA2F1800}" type="presParOf" srcId="{DBB6DB41-98F6-46AA-B628-CAF983E62B48}" destId="{8341A2DB-1040-453E-BC64-20AB0EC705B0}" srcOrd="1" destOrd="0" presId="urn:microsoft.com/office/officeart/2005/8/layout/bList2"/>
    <dgm:cxn modelId="{2A21C227-7EF5-494C-BD0D-F75FA41D8AE0}" type="presParOf" srcId="{DBB6DB41-98F6-46AA-B628-CAF983E62B48}" destId="{E0F6C998-5693-4BDD-9069-AF61DC425B3A}" srcOrd="2" destOrd="0" presId="urn:microsoft.com/office/officeart/2005/8/layout/bList2"/>
    <dgm:cxn modelId="{2122254E-467E-4490-80F0-0BF3212A92B7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50A6011-28DE-4FE8-A689-4014A8E0859D}" type="presOf" srcId="{BE287C42-CD8A-42CE-8E3E-73C352BD5920}" destId="{8120550C-BC87-497C-9931-B1A996EE60C0}" srcOrd="0" destOrd="0" presId="urn:microsoft.com/office/officeart/2005/8/layout/bList2"/>
    <dgm:cxn modelId="{AF41E2A7-B3B5-4667-B555-B9DC7E44C2B6}" type="presOf" srcId="{7A236058-1BB6-40B9-9348-7BFCF74797F7}" destId="{8341A2DB-1040-453E-BC64-20AB0EC705B0}" srcOrd="0" destOrd="0" presId="urn:microsoft.com/office/officeart/2005/8/layout/bList2"/>
    <dgm:cxn modelId="{30E1C0A3-9A2F-4C70-9DAF-2E4548B182EA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2C51831F-222A-41F2-A438-5B15EFCAFF3F}" type="presParOf" srcId="{8120550C-BC87-497C-9931-B1A996EE60C0}" destId="{DBB6DB41-98F6-46AA-B628-CAF983E62B48}" srcOrd="0" destOrd="0" presId="urn:microsoft.com/office/officeart/2005/8/layout/bList2"/>
    <dgm:cxn modelId="{68B773E5-C818-4C7A-BCF4-775DC7C19B4D}" type="presParOf" srcId="{DBB6DB41-98F6-46AA-B628-CAF983E62B48}" destId="{A523E08F-BB9E-46F9-A45A-A55A85EE4841}" srcOrd="0" destOrd="0" presId="urn:microsoft.com/office/officeart/2005/8/layout/bList2"/>
    <dgm:cxn modelId="{FE507FB5-8B53-47EE-BEA8-9CE2E2760E82}" type="presParOf" srcId="{DBB6DB41-98F6-46AA-B628-CAF983E62B48}" destId="{8341A2DB-1040-453E-BC64-20AB0EC705B0}" srcOrd="1" destOrd="0" presId="urn:microsoft.com/office/officeart/2005/8/layout/bList2"/>
    <dgm:cxn modelId="{19512E8A-1DA7-45F7-902B-2F90CE6E4EAB}" type="presParOf" srcId="{DBB6DB41-98F6-46AA-B628-CAF983E62B48}" destId="{E0F6C998-5693-4BDD-9069-AF61DC425B3A}" srcOrd="2" destOrd="0" presId="urn:microsoft.com/office/officeart/2005/8/layout/bList2"/>
    <dgm:cxn modelId="{50F7996A-6D30-47B1-AE3A-095D6FC4E60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352198B0-F6EE-4E67-AE64-38965CD90068}" type="presOf" srcId="{7A236058-1BB6-40B9-9348-7BFCF74797F7}" destId="{E0F6C998-5693-4BDD-9069-AF61DC425B3A}" srcOrd="1" destOrd="0" presId="urn:microsoft.com/office/officeart/2005/8/layout/bList2"/>
    <dgm:cxn modelId="{2F0DF2DE-1CE4-4F2F-9175-AFEA50BAAB64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9365A3D-5914-418B-9319-A09D0D10FEEB}" type="presOf" srcId="{BE287C42-CD8A-42CE-8E3E-73C352BD5920}" destId="{8120550C-BC87-497C-9931-B1A996EE60C0}" srcOrd="0" destOrd="0" presId="urn:microsoft.com/office/officeart/2005/8/layout/bList2"/>
    <dgm:cxn modelId="{84DB0968-FF56-41DB-9B87-9510CF32C0A9}" type="presParOf" srcId="{8120550C-BC87-497C-9931-B1A996EE60C0}" destId="{DBB6DB41-98F6-46AA-B628-CAF983E62B48}" srcOrd="0" destOrd="0" presId="urn:microsoft.com/office/officeart/2005/8/layout/bList2"/>
    <dgm:cxn modelId="{2CDCB200-2582-4817-A99E-F1342E003F6E}" type="presParOf" srcId="{DBB6DB41-98F6-46AA-B628-CAF983E62B48}" destId="{A523E08F-BB9E-46F9-A45A-A55A85EE4841}" srcOrd="0" destOrd="0" presId="urn:microsoft.com/office/officeart/2005/8/layout/bList2"/>
    <dgm:cxn modelId="{5E2FD288-D9B8-4251-9314-CBB2FDC4F581}" type="presParOf" srcId="{DBB6DB41-98F6-46AA-B628-CAF983E62B48}" destId="{8341A2DB-1040-453E-BC64-20AB0EC705B0}" srcOrd="1" destOrd="0" presId="urn:microsoft.com/office/officeart/2005/8/layout/bList2"/>
    <dgm:cxn modelId="{8B977534-5783-46CB-A822-723F950AC1EC}" type="presParOf" srcId="{DBB6DB41-98F6-46AA-B628-CAF983E62B48}" destId="{E0F6C998-5693-4BDD-9069-AF61DC425B3A}" srcOrd="2" destOrd="0" presId="urn:microsoft.com/office/officeart/2005/8/layout/bList2"/>
    <dgm:cxn modelId="{EFAEF0F6-D279-41B3-91D3-BBCA8BE5F8D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2D106645-C659-4087-B649-63B676E01D03}" type="presOf" srcId="{BE287C42-CD8A-42CE-8E3E-73C352BD5920}" destId="{8120550C-BC87-497C-9931-B1A996EE60C0}" srcOrd="0" destOrd="0" presId="urn:microsoft.com/office/officeart/2005/8/layout/bList2"/>
    <dgm:cxn modelId="{CA1346C5-6BDC-4317-BBA5-CC4DFB1B8CAC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7DF6EA2-4ACF-482B-BE1C-992DDA79064A}" type="presOf" srcId="{7A236058-1BB6-40B9-9348-7BFCF74797F7}" destId="{E0F6C998-5693-4BDD-9069-AF61DC425B3A}" srcOrd="1" destOrd="0" presId="urn:microsoft.com/office/officeart/2005/8/layout/bList2"/>
    <dgm:cxn modelId="{89ACF6BF-D5FB-499D-B207-F48190CBF964}" type="presParOf" srcId="{8120550C-BC87-497C-9931-B1A996EE60C0}" destId="{DBB6DB41-98F6-46AA-B628-CAF983E62B48}" srcOrd="0" destOrd="0" presId="urn:microsoft.com/office/officeart/2005/8/layout/bList2"/>
    <dgm:cxn modelId="{51DE240C-6ABE-498E-B6C9-8D8B3233A486}" type="presParOf" srcId="{DBB6DB41-98F6-46AA-B628-CAF983E62B48}" destId="{A523E08F-BB9E-46F9-A45A-A55A85EE4841}" srcOrd="0" destOrd="0" presId="urn:microsoft.com/office/officeart/2005/8/layout/bList2"/>
    <dgm:cxn modelId="{C4C3E76B-4C37-4316-9198-BF6F40B35348}" type="presParOf" srcId="{DBB6DB41-98F6-46AA-B628-CAF983E62B48}" destId="{8341A2DB-1040-453E-BC64-20AB0EC705B0}" srcOrd="1" destOrd="0" presId="urn:microsoft.com/office/officeart/2005/8/layout/bList2"/>
    <dgm:cxn modelId="{B3E0EE3D-F1DA-4F76-8984-F53ADFCDEEB9}" type="presParOf" srcId="{DBB6DB41-98F6-46AA-B628-CAF983E62B48}" destId="{E0F6C998-5693-4BDD-9069-AF61DC425B3A}" srcOrd="2" destOrd="0" presId="urn:microsoft.com/office/officeart/2005/8/layout/bList2"/>
    <dgm:cxn modelId="{3C62BB35-ABF3-47FF-99F7-279F852B7CA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FFAEE2B7-07E3-42EA-84BE-EBF1863951FB}" type="presOf" srcId="{7A236058-1BB6-40B9-9348-7BFCF74797F7}" destId="{E0F6C998-5693-4BDD-9069-AF61DC425B3A}" srcOrd="1" destOrd="0" presId="urn:microsoft.com/office/officeart/2005/8/layout/bList2"/>
    <dgm:cxn modelId="{5D3C003F-DF41-4831-8F3A-8B534792909F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99D8F61-B4BA-49AF-B25E-DEB66DB969FE}" type="presOf" srcId="{7A236058-1BB6-40B9-9348-7BFCF74797F7}" destId="{8341A2DB-1040-453E-BC64-20AB0EC705B0}" srcOrd="0" destOrd="0" presId="urn:microsoft.com/office/officeart/2005/8/layout/bList2"/>
    <dgm:cxn modelId="{12B6F4B3-ADB0-40AE-B7FD-596A93F033FC}" type="presParOf" srcId="{8120550C-BC87-497C-9931-B1A996EE60C0}" destId="{DBB6DB41-98F6-46AA-B628-CAF983E62B48}" srcOrd="0" destOrd="0" presId="urn:microsoft.com/office/officeart/2005/8/layout/bList2"/>
    <dgm:cxn modelId="{6418ACAE-90B8-4B2F-8610-4988586C85E6}" type="presParOf" srcId="{DBB6DB41-98F6-46AA-B628-CAF983E62B48}" destId="{A523E08F-BB9E-46F9-A45A-A55A85EE4841}" srcOrd="0" destOrd="0" presId="urn:microsoft.com/office/officeart/2005/8/layout/bList2"/>
    <dgm:cxn modelId="{3E756DC6-87E8-49B2-94C2-B29C78CA75DA}" type="presParOf" srcId="{DBB6DB41-98F6-46AA-B628-CAF983E62B48}" destId="{8341A2DB-1040-453E-BC64-20AB0EC705B0}" srcOrd="1" destOrd="0" presId="urn:microsoft.com/office/officeart/2005/8/layout/bList2"/>
    <dgm:cxn modelId="{4577E33C-98C4-465B-958D-2422C6A764E4}" type="presParOf" srcId="{DBB6DB41-98F6-46AA-B628-CAF983E62B48}" destId="{E0F6C998-5693-4BDD-9069-AF61DC425B3A}" srcOrd="2" destOrd="0" presId="urn:microsoft.com/office/officeart/2005/8/layout/bList2"/>
    <dgm:cxn modelId="{AA5C030C-7BBB-458D-B7D2-0FD4498A14E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ECDCE8A2-9CD9-4980-A648-55B08693274D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F92A49A-CF4E-48B9-9AF4-73A0A8E35743}" type="presOf" srcId="{BE287C42-CD8A-42CE-8E3E-73C352BD5920}" destId="{8120550C-BC87-497C-9931-B1A996EE60C0}" srcOrd="0" destOrd="0" presId="urn:microsoft.com/office/officeart/2005/8/layout/bList2"/>
    <dgm:cxn modelId="{D62E07C4-EBED-46B3-94E8-CC02601AB86F}" type="presOf" srcId="{7A236058-1BB6-40B9-9348-7BFCF74797F7}" destId="{8341A2DB-1040-453E-BC64-20AB0EC705B0}" srcOrd="0" destOrd="0" presId="urn:microsoft.com/office/officeart/2005/8/layout/bList2"/>
    <dgm:cxn modelId="{B2E6F52C-39EE-4DFB-BE1C-1A794BFEDED5}" type="presParOf" srcId="{8120550C-BC87-497C-9931-B1A996EE60C0}" destId="{DBB6DB41-98F6-46AA-B628-CAF983E62B48}" srcOrd="0" destOrd="0" presId="urn:microsoft.com/office/officeart/2005/8/layout/bList2"/>
    <dgm:cxn modelId="{8FB68B9E-04C5-4FF7-8AD9-A001ADF6DCA4}" type="presParOf" srcId="{DBB6DB41-98F6-46AA-B628-CAF983E62B48}" destId="{A523E08F-BB9E-46F9-A45A-A55A85EE4841}" srcOrd="0" destOrd="0" presId="urn:microsoft.com/office/officeart/2005/8/layout/bList2"/>
    <dgm:cxn modelId="{33492936-7694-48AE-869A-67298EE44E61}" type="presParOf" srcId="{DBB6DB41-98F6-46AA-B628-CAF983E62B48}" destId="{8341A2DB-1040-453E-BC64-20AB0EC705B0}" srcOrd="1" destOrd="0" presId="urn:microsoft.com/office/officeart/2005/8/layout/bList2"/>
    <dgm:cxn modelId="{41873756-553E-4E87-A1C1-2ACA83F4BC67}" type="presParOf" srcId="{DBB6DB41-98F6-46AA-B628-CAF983E62B48}" destId="{E0F6C998-5693-4BDD-9069-AF61DC425B3A}" srcOrd="2" destOrd="0" presId="urn:microsoft.com/office/officeart/2005/8/layout/bList2"/>
    <dgm:cxn modelId="{E46F8CBD-E1DB-442A-8D62-A8A0E987A24C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B668ED54-B44E-40D2-9796-35194D55FF6A}" type="presOf" srcId="{7A236058-1BB6-40B9-9348-7BFCF74797F7}" destId="{E0F6C998-5693-4BDD-9069-AF61DC425B3A}" srcOrd="1" destOrd="0" presId="urn:microsoft.com/office/officeart/2005/8/layout/bList2"/>
    <dgm:cxn modelId="{DC34BC66-A384-4085-9C3C-402BEF08F41B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F9D813DD-A824-4138-848B-DF3CD81265ED}" type="presOf" srcId="{7A236058-1BB6-40B9-9348-7BFCF74797F7}" destId="{8341A2DB-1040-453E-BC64-20AB0EC705B0}" srcOrd="0" destOrd="0" presId="urn:microsoft.com/office/officeart/2005/8/layout/bList2"/>
    <dgm:cxn modelId="{CD8E8238-3033-46BE-AA9B-37719CAA53A5}" type="presParOf" srcId="{8120550C-BC87-497C-9931-B1A996EE60C0}" destId="{DBB6DB41-98F6-46AA-B628-CAF983E62B48}" srcOrd="0" destOrd="0" presId="urn:microsoft.com/office/officeart/2005/8/layout/bList2"/>
    <dgm:cxn modelId="{B851B33E-EE52-4DB7-BA71-78057268C552}" type="presParOf" srcId="{DBB6DB41-98F6-46AA-B628-CAF983E62B48}" destId="{A523E08F-BB9E-46F9-A45A-A55A85EE4841}" srcOrd="0" destOrd="0" presId="urn:microsoft.com/office/officeart/2005/8/layout/bList2"/>
    <dgm:cxn modelId="{BA513F0D-9F49-43EF-A659-450421224338}" type="presParOf" srcId="{DBB6DB41-98F6-46AA-B628-CAF983E62B48}" destId="{8341A2DB-1040-453E-BC64-20AB0EC705B0}" srcOrd="1" destOrd="0" presId="urn:microsoft.com/office/officeart/2005/8/layout/bList2"/>
    <dgm:cxn modelId="{59317BFB-62D5-4F81-AA95-D8E2B16E3B23}" type="presParOf" srcId="{DBB6DB41-98F6-46AA-B628-CAF983E62B48}" destId="{E0F6C998-5693-4BDD-9069-AF61DC425B3A}" srcOrd="2" destOrd="0" presId="urn:microsoft.com/office/officeart/2005/8/layout/bList2"/>
    <dgm:cxn modelId="{12D811B9-3284-48A6-B346-B64F64EBEA0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3ACD927D-DAFE-45A5-B608-FE26A32F9717}" type="presOf" srcId="{7A236058-1BB6-40B9-9348-7BFCF74797F7}" destId="{E0F6C998-5693-4BDD-9069-AF61DC425B3A}" srcOrd="1" destOrd="0" presId="urn:microsoft.com/office/officeart/2005/8/layout/bList2"/>
    <dgm:cxn modelId="{89E8778E-B9E5-40D3-AE8D-CA94CF2BAD15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423259E-2979-4DB8-8BDB-2D22F6670F1F}" type="presOf" srcId="{7A236058-1BB6-40B9-9348-7BFCF74797F7}" destId="{8341A2DB-1040-453E-BC64-20AB0EC705B0}" srcOrd="0" destOrd="0" presId="urn:microsoft.com/office/officeart/2005/8/layout/bList2"/>
    <dgm:cxn modelId="{436B9173-E773-4474-9477-B43CDC31937C}" type="presParOf" srcId="{8120550C-BC87-497C-9931-B1A996EE60C0}" destId="{DBB6DB41-98F6-46AA-B628-CAF983E62B48}" srcOrd="0" destOrd="0" presId="urn:microsoft.com/office/officeart/2005/8/layout/bList2"/>
    <dgm:cxn modelId="{5D1D67F4-BA65-41C7-A568-05981923EDA4}" type="presParOf" srcId="{DBB6DB41-98F6-46AA-B628-CAF983E62B48}" destId="{A523E08F-BB9E-46F9-A45A-A55A85EE4841}" srcOrd="0" destOrd="0" presId="urn:microsoft.com/office/officeart/2005/8/layout/bList2"/>
    <dgm:cxn modelId="{7B9ECC60-6D65-4405-AD59-2526D917BE43}" type="presParOf" srcId="{DBB6DB41-98F6-46AA-B628-CAF983E62B48}" destId="{8341A2DB-1040-453E-BC64-20AB0EC705B0}" srcOrd="1" destOrd="0" presId="urn:microsoft.com/office/officeart/2005/8/layout/bList2"/>
    <dgm:cxn modelId="{48541729-F0E6-4CDD-A156-DA6EFBE62126}" type="presParOf" srcId="{DBB6DB41-98F6-46AA-B628-CAF983E62B48}" destId="{E0F6C998-5693-4BDD-9069-AF61DC425B3A}" srcOrd="2" destOrd="0" presId="urn:microsoft.com/office/officeart/2005/8/layout/bList2"/>
    <dgm:cxn modelId="{04997480-FA0B-4C5B-ABFF-1BF6D332B5E9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78DBE17-64E3-4D7D-85A5-8805FCCD2D75}" type="presOf" srcId="{BE287C42-CD8A-42CE-8E3E-73C352BD5920}" destId="{8120550C-BC87-497C-9931-B1A996EE60C0}" srcOrd="0" destOrd="0" presId="urn:microsoft.com/office/officeart/2005/8/layout/bList2"/>
    <dgm:cxn modelId="{FF0B048C-9786-45FB-AD1F-DDCE135DD5FC}" type="presOf" srcId="{7A236058-1BB6-40B9-9348-7BFCF74797F7}" destId="{8341A2DB-1040-453E-BC64-20AB0EC705B0}" srcOrd="0" destOrd="0" presId="urn:microsoft.com/office/officeart/2005/8/layout/bList2"/>
    <dgm:cxn modelId="{DA45FFA3-686D-4637-A8B6-FA833511A03C}" type="presOf" srcId="{7A236058-1BB6-40B9-9348-7BFCF74797F7}" destId="{E0F6C998-5693-4BDD-9069-AF61DC425B3A}" srcOrd="1" destOrd="0" presId="urn:microsoft.com/office/officeart/2005/8/layout/bList2"/>
    <dgm:cxn modelId="{E039DC3F-CDA6-4A36-8980-402A84128C4F}" type="presParOf" srcId="{8120550C-BC87-497C-9931-B1A996EE60C0}" destId="{DBB6DB41-98F6-46AA-B628-CAF983E62B48}" srcOrd="0" destOrd="0" presId="urn:microsoft.com/office/officeart/2005/8/layout/bList2"/>
    <dgm:cxn modelId="{930C022A-CBD8-4A9C-8F28-F9FEB9FDF551}" type="presParOf" srcId="{DBB6DB41-98F6-46AA-B628-CAF983E62B48}" destId="{A523E08F-BB9E-46F9-A45A-A55A85EE4841}" srcOrd="0" destOrd="0" presId="urn:microsoft.com/office/officeart/2005/8/layout/bList2"/>
    <dgm:cxn modelId="{D0B95AA8-FC22-46E7-B27B-9E5E67503F6A}" type="presParOf" srcId="{DBB6DB41-98F6-46AA-B628-CAF983E62B48}" destId="{8341A2DB-1040-453E-BC64-20AB0EC705B0}" srcOrd="1" destOrd="0" presId="urn:microsoft.com/office/officeart/2005/8/layout/bList2"/>
    <dgm:cxn modelId="{4E4A48D1-343D-492F-B414-C348D3F67691}" type="presParOf" srcId="{DBB6DB41-98F6-46AA-B628-CAF983E62B48}" destId="{E0F6C998-5693-4BDD-9069-AF61DC425B3A}" srcOrd="2" destOrd="0" presId="urn:microsoft.com/office/officeart/2005/8/layout/bList2"/>
    <dgm:cxn modelId="{AA1E5803-55A1-4311-8395-7951A95D2BE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FCE5938-8B85-43E6-9287-AB3508258A11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C08B3D9-E71C-406E-9963-02C7E0ACFC0A}" type="presOf" srcId="{7A236058-1BB6-40B9-9348-7BFCF74797F7}" destId="{8341A2DB-1040-453E-BC64-20AB0EC705B0}" srcOrd="0" destOrd="0" presId="urn:microsoft.com/office/officeart/2005/8/layout/bList2"/>
    <dgm:cxn modelId="{879209C8-3992-4D68-8DDF-6EF111C0A03E}" type="presOf" srcId="{BE287C42-CD8A-42CE-8E3E-73C352BD5920}" destId="{8120550C-BC87-497C-9931-B1A996EE60C0}" srcOrd="0" destOrd="0" presId="urn:microsoft.com/office/officeart/2005/8/layout/bList2"/>
    <dgm:cxn modelId="{DA28C22F-22BA-4DA0-BDF9-08628B70C093}" type="presParOf" srcId="{8120550C-BC87-497C-9931-B1A996EE60C0}" destId="{DBB6DB41-98F6-46AA-B628-CAF983E62B48}" srcOrd="0" destOrd="0" presId="urn:microsoft.com/office/officeart/2005/8/layout/bList2"/>
    <dgm:cxn modelId="{8A4B66A0-AC7F-4A66-8E5B-5688A90A12D3}" type="presParOf" srcId="{DBB6DB41-98F6-46AA-B628-CAF983E62B48}" destId="{A523E08F-BB9E-46F9-A45A-A55A85EE4841}" srcOrd="0" destOrd="0" presId="urn:microsoft.com/office/officeart/2005/8/layout/bList2"/>
    <dgm:cxn modelId="{4E47657F-F768-48CA-B39C-1C02EEFE9212}" type="presParOf" srcId="{DBB6DB41-98F6-46AA-B628-CAF983E62B48}" destId="{8341A2DB-1040-453E-BC64-20AB0EC705B0}" srcOrd="1" destOrd="0" presId="urn:microsoft.com/office/officeart/2005/8/layout/bList2"/>
    <dgm:cxn modelId="{C82E1235-8FEB-4A89-9D8F-229C50CAF604}" type="presParOf" srcId="{DBB6DB41-98F6-46AA-B628-CAF983E62B48}" destId="{E0F6C998-5693-4BDD-9069-AF61DC425B3A}" srcOrd="2" destOrd="0" presId="urn:microsoft.com/office/officeart/2005/8/layout/bList2"/>
    <dgm:cxn modelId="{9A498731-596F-487C-A472-7C6CC109B73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4FBA2527-EF2C-4794-984E-B1F6B29DA49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8CB692A2-9DDF-48D8-8862-5F3DC5DB8CD6}" type="presOf" srcId="{7A236058-1BB6-40B9-9348-7BFCF74797F7}" destId="{E0F6C998-5693-4BDD-9069-AF61DC425B3A}" srcOrd="1" destOrd="0" presId="urn:microsoft.com/office/officeart/2005/8/layout/bList2"/>
    <dgm:cxn modelId="{867146DC-E790-4D37-B6C1-9A336911187C}" type="presOf" srcId="{BE287C42-CD8A-42CE-8E3E-73C352BD5920}" destId="{8120550C-BC87-497C-9931-B1A996EE60C0}" srcOrd="0" destOrd="0" presId="urn:microsoft.com/office/officeart/2005/8/layout/bList2"/>
    <dgm:cxn modelId="{800D7C32-2EC2-4698-A26C-241CA5DED873}" type="presParOf" srcId="{8120550C-BC87-497C-9931-B1A996EE60C0}" destId="{DBB6DB41-98F6-46AA-B628-CAF983E62B48}" srcOrd="0" destOrd="0" presId="urn:microsoft.com/office/officeart/2005/8/layout/bList2"/>
    <dgm:cxn modelId="{3D25035D-8FA2-4FAD-B783-6873D66579BB}" type="presParOf" srcId="{DBB6DB41-98F6-46AA-B628-CAF983E62B48}" destId="{A523E08F-BB9E-46F9-A45A-A55A85EE4841}" srcOrd="0" destOrd="0" presId="urn:microsoft.com/office/officeart/2005/8/layout/bList2"/>
    <dgm:cxn modelId="{6ED0EF43-6EE5-4115-9FE7-0FA1CD048956}" type="presParOf" srcId="{DBB6DB41-98F6-46AA-B628-CAF983E62B48}" destId="{8341A2DB-1040-453E-BC64-20AB0EC705B0}" srcOrd="1" destOrd="0" presId="urn:microsoft.com/office/officeart/2005/8/layout/bList2"/>
    <dgm:cxn modelId="{2429F62B-9047-4767-A6BE-7E7E9E33C049}" type="presParOf" srcId="{DBB6DB41-98F6-46AA-B628-CAF983E62B48}" destId="{E0F6C998-5693-4BDD-9069-AF61DC425B3A}" srcOrd="2" destOrd="0" presId="urn:microsoft.com/office/officeart/2005/8/layout/bList2"/>
    <dgm:cxn modelId="{D1D577E4-CF87-498D-B721-FCA78C5B0CC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BA0F9626-3284-4AB3-91B3-4A5A9DE4F2BB}" type="presOf" srcId="{BE287C42-CD8A-42CE-8E3E-73C352BD5920}" destId="{8120550C-BC87-497C-9931-B1A996EE60C0}" srcOrd="0" destOrd="0" presId="urn:microsoft.com/office/officeart/2005/8/layout/bList2"/>
    <dgm:cxn modelId="{19D3A16B-1F9D-42AB-9488-844C28018DF8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4B89459-0710-49D7-90A0-FEF97B7E3916}" type="presOf" srcId="{7A236058-1BB6-40B9-9348-7BFCF74797F7}" destId="{E0F6C998-5693-4BDD-9069-AF61DC425B3A}" srcOrd="1" destOrd="0" presId="urn:microsoft.com/office/officeart/2005/8/layout/bList2"/>
    <dgm:cxn modelId="{3B384269-73DD-41BE-85A2-541FF73F75F8}" type="presParOf" srcId="{8120550C-BC87-497C-9931-B1A996EE60C0}" destId="{DBB6DB41-98F6-46AA-B628-CAF983E62B48}" srcOrd="0" destOrd="0" presId="urn:microsoft.com/office/officeart/2005/8/layout/bList2"/>
    <dgm:cxn modelId="{476634A2-97A9-4553-B2E6-E0035FD12268}" type="presParOf" srcId="{DBB6DB41-98F6-46AA-B628-CAF983E62B48}" destId="{A523E08F-BB9E-46F9-A45A-A55A85EE4841}" srcOrd="0" destOrd="0" presId="urn:microsoft.com/office/officeart/2005/8/layout/bList2"/>
    <dgm:cxn modelId="{75D6750A-18CD-46C6-B76F-15EE88F8BF5B}" type="presParOf" srcId="{DBB6DB41-98F6-46AA-B628-CAF983E62B48}" destId="{8341A2DB-1040-453E-BC64-20AB0EC705B0}" srcOrd="1" destOrd="0" presId="urn:microsoft.com/office/officeart/2005/8/layout/bList2"/>
    <dgm:cxn modelId="{0EE47820-B133-4E78-BC13-F75EE92D9337}" type="presParOf" srcId="{DBB6DB41-98F6-46AA-B628-CAF983E62B48}" destId="{E0F6C998-5693-4BDD-9069-AF61DC425B3A}" srcOrd="2" destOrd="0" presId="urn:microsoft.com/office/officeart/2005/8/layout/bList2"/>
    <dgm:cxn modelId="{60D2B4AE-A212-4F46-AED2-FD4F2A96266D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6082F8B9-C59A-4A96-844A-E8B4A3B479FE}" type="presOf" srcId="{7A236058-1BB6-40B9-9348-7BFCF74797F7}" destId="{8341A2DB-1040-453E-BC64-20AB0EC705B0}" srcOrd="0" destOrd="0" presId="urn:microsoft.com/office/officeart/2005/8/layout/bList2"/>
    <dgm:cxn modelId="{B70E69A1-1F91-4C4E-A350-E918ABDCED7F}" type="presOf" srcId="{BE287C42-CD8A-42CE-8E3E-73C352BD5920}" destId="{8120550C-BC87-497C-9931-B1A996EE60C0}" srcOrd="0" destOrd="0" presId="urn:microsoft.com/office/officeart/2005/8/layout/bList2"/>
    <dgm:cxn modelId="{7E498EE8-D766-444C-AEBE-3CCE1B400755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C230CCB-3DDB-4AD9-B1BD-DA1AFFCF96B1}" type="presParOf" srcId="{8120550C-BC87-497C-9931-B1A996EE60C0}" destId="{DBB6DB41-98F6-46AA-B628-CAF983E62B48}" srcOrd="0" destOrd="0" presId="urn:microsoft.com/office/officeart/2005/8/layout/bList2"/>
    <dgm:cxn modelId="{01706614-9244-41A1-89BB-FE49AD99261D}" type="presParOf" srcId="{DBB6DB41-98F6-46AA-B628-CAF983E62B48}" destId="{A523E08F-BB9E-46F9-A45A-A55A85EE4841}" srcOrd="0" destOrd="0" presId="urn:microsoft.com/office/officeart/2005/8/layout/bList2"/>
    <dgm:cxn modelId="{A1581632-71DC-4CB5-B0AA-25CABD1833B2}" type="presParOf" srcId="{DBB6DB41-98F6-46AA-B628-CAF983E62B48}" destId="{8341A2DB-1040-453E-BC64-20AB0EC705B0}" srcOrd="1" destOrd="0" presId="urn:microsoft.com/office/officeart/2005/8/layout/bList2"/>
    <dgm:cxn modelId="{10FBCC89-3696-4F6A-90B4-938F3053C059}" type="presParOf" srcId="{DBB6DB41-98F6-46AA-B628-CAF983E62B48}" destId="{E0F6C998-5693-4BDD-9069-AF61DC425B3A}" srcOrd="2" destOrd="0" presId="urn:microsoft.com/office/officeart/2005/8/layout/bList2"/>
    <dgm:cxn modelId="{845103C0-354B-400D-AF9A-76E3C415ACF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C36808FC-3827-46B6-8E01-9C8C896F215C}" type="presOf" srcId="{BE287C42-CD8A-42CE-8E3E-73C352BD5920}" destId="{8120550C-BC87-497C-9931-B1A996EE60C0}" srcOrd="0" destOrd="0" presId="urn:microsoft.com/office/officeart/2005/8/layout/bList2"/>
    <dgm:cxn modelId="{FFC5C099-6CB9-472A-80C9-CF4B01903126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449EDD4-5DC2-4731-8C93-7A0624B4A18D}" type="presOf" srcId="{7A236058-1BB6-40B9-9348-7BFCF74797F7}" destId="{E0F6C998-5693-4BDD-9069-AF61DC425B3A}" srcOrd="1" destOrd="0" presId="urn:microsoft.com/office/officeart/2005/8/layout/bList2"/>
    <dgm:cxn modelId="{6164DBB0-DE3E-4705-B428-CCAC795DBF8E}" type="presParOf" srcId="{8120550C-BC87-497C-9931-B1A996EE60C0}" destId="{DBB6DB41-98F6-46AA-B628-CAF983E62B48}" srcOrd="0" destOrd="0" presId="urn:microsoft.com/office/officeart/2005/8/layout/bList2"/>
    <dgm:cxn modelId="{36090171-80D4-4A82-BD06-B8575E5D1856}" type="presParOf" srcId="{DBB6DB41-98F6-46AA-B628-CAF983E62B48}" destId="{A523E08F-BB9E-46F9-A45A-A55A85EE4841}" srcOrd="0" destOrd="0" presId="urn:microsoft.com/office/officeart/2005/8/layout/bList2"/>
    <dgm:cxn modelId="{704848AA-AEB2-4356-902D-3666C969DB4F}" type="presParOf" srcId="{DBB6DB41-98F6-46AA-B628-CAF983E62B48}" destId="{8341A2DB-1040-453E-BC64-20AB0EC705B0}" srcOrd="1" destOrd="0" presId="urn:microsoft.com/office/officeart/2005/8/layout/bList2"/>
    <dgm:cxn modelId="{DA74DE2C-10E1-46C3-9D81-823D00289AB4}" type="presParOf" srcId="{DBB6DB41-98F6-46AA-B628-CAF983E62B48}" destId="{E0F6C998-5693-4BDD-9069-AF61DC425B3A}" srcOrd="2" destOrd="0" presId="urn:microsoft.com/office/officeart/2005/8/layout/bList2"/>
    <dgm:cxn modelId="{6B2F8353-814E-4AC4-8ABB-1A3F979A5ED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EEA7A26F-7985-4C68-9D99-E509F0E134E0}" type="presOf" srcId="{7A236058-1BB6-40B9-9348-7BFCF74797F7}" destId="{E0F6C998-5693-4BDD-9069-AF61DC425B3A}" srcOrd="1" destOrd="0" presId="urn:microsoft.com/office/officeart/2005/8/layout/bList2"/>
    <dgm:cxn modelId="{E1B4C851-BF95-4CAD-8C9A-7043D4563C72}" type="presOf" srcId="{7A236058-1BB6-40B9-9348-7BFCF74797F7}" destId="{8341A2DB-1040-453E-BC64-20AB0EC705B0}" srcOrd="0" destOrd="0" presId="urn:microsoft.com/office/officeart/2005/8/layout/bList2"/>
    <dgm:cxn modelId="{0D7BE336-E6EC-455A-92C6-527D8E078EC9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B48DD060-BA68-40A1-A7EB-E7AFEAADE8FE}" type="presParOf" srcId="{8120550C-BC87-497C-9931-B1A996EE60C0}" destId="{DBB6DB41-98F6-46AA-B628-CAF983E62B48}" srcOrd="0" destOrd="0" presId="urn:microsoft.com/office/officeart/2005/8/layout/bList2"/>
    <dgm:cxn modelId="{77D613E0-5286-45E3-B904-1512518DA533}" type="presParOf" srcId="{DBB6DB41-98F6-46AA-B628-CAF983E62B48}" destId="{A523E08F-BB9E-46F9-A45A-A55A85EE4841}" srcOrd="0" destOrd="0" presId="urn:microsoft.com/office/officeart/2005/8/layout/bList2"/>
    <dgm:cxn modelId="{BC355018-7E04-4EA0-B197-DB25E773C702}" type="presParOf" srcId="{DBB6DB41-98F6-46AA-B628-CAF983E62B48}" destId="{8341A2DB-1040-453E-BC64-20AB0EC705B0}" srcOrd="1" destOrd="0" presId="urn:microsoft.com/office/officeart/2005/8/layout/bList2"/>
    <dgm:cxn modelId="{00F96EE8-5BE0-468C-9FC9-78D99F49547F}" type="presParOf" srcId="{DBB6DB41-98F6-46AA-B628-CAF983E62B48}" destId="{E0F6C998-5693-4BDD-9069-AF61DC425B3A}" srcOrd="2" destOrd="0" presId="urn:microsoft.com/office/officeart/2005/8/layout/bList2"/>
    <dgm:cxn modelId="{B49C0C08-040D-4628-95AC-DA637CEA335D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F8E22ED-45BC-4783-8ECD-E41E08F8C174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9FF7877-143A-4314-9962-0A1A1508E815}" type="presOf" srcId="{7A236058-1BB6-40B9-9348-7BFCF74797F7}" destId="{8341A2DB-1040-453E-BC64-20AB0EC705B0}" srcOrd="0" destOrd="0" presId="urn:microsoft.com/office/officeart/2005/8/layout/bList2"/>
    <dgm:cxn modelId="{4B8F0431-A425-431D-93F2-1AD708A4F163}" type="presOf" srcId="{7A236058-1BB6-40B9-9348-7BFCF74797F7}" destId="{E0F6C998-5693-4BDD-9069-AF61DC425B3A}" srcOrd="1" destOrd="0" presId="urn:microsoft.com/office/officeart/2005/8/layout/bList2"/>
    <dgm:cxn modelId="{B9E600B0-4843-4A91-8ED0-5C55758E1FC7}" type="presParOf" srcId="{8120550C-BC87-497C-9931-B1A996EE60C0}" destId="{DBB6DB41-98F6-46AA-B628-CAF983E62B48}" srcOrd="0" destOrd="0" presId="urn:microsoft.com/office/officeart/2005/8/layout/bList2"/>
    <dgm:cxn modelId="{DBFCA602-FDAC-4701-8D0C-C1206563B679}" type="presParOf" srcId="{DBB6DB41-98F6-46AA-B628-CAF983E62B48}" destId="{A523E08F-BB9E-46F9-A45A-A55A85EE4841}" srcOrd="0" destOrd="0" presId="urn:microsoft.com/office/officeart/2005/8/layout/bList2"/>
    <dgm:cxn modelId="{2E7F336C-18EE-4A02-8AAA-F97275BB60EF}" type="presParOf" srcId="{DBB6DB41-98F6-46AA-B628-CAF983E62B48}" destId="{8341A2DB-1040-453E-BC64-20AB0EC705B0}" srcOrd="1" destOrd="0" presId="urn:microsoft.com/office/officeart/2005/8/layout/bList2"/>
    <dgm:cxn modelId="{EC1756EB-1F79-4622-8185-1E8B3C566470}" type="presParOf" srcId="{DBB6DB41-98F6-46AA-B628-CAF983E62B48}" destId="{E0F6C998-5693-4BDD-9069-AF61DC425B3A}" srcOrd="2" destOrd="0" presId="urn:microsoft.com/office/officeart/2005/8/layout/bList2"/>
    <dgm:cxn modelId="{02A0BC04-032E-4885-916C-E771C4F0DA5B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BA4143B4-A584-4E8B-920C-6D17FF3C53EB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2EB808D-911A-4C26-82B6-460BCDA8DA69}" type="presOf" srcId="{BE287C42-CD8A-42CE-8E3E-73C352BD5920}" destId="{8120550C-BC87-497C-9931-B1A996EE60C0}" srcOrd="0" destOrd="0" presId="urn:microsoft.com/office/officeart/2005/8/layout/bList2"/>
    <dgm:cxn modelId="{492374A1-DE30-4C7F-A7DA-25CC29988E44}" type="presOf" srcId="{7A236058-1BB6-40B9-9348-7BFCF74797F7}" destId="{8341A2DB-1040-453E-BC64-20AB0EC705B0}" srcOrd="0" destOrd="0" presId="urn:microsoft.com/office/officeart/2005/8/layout/bList2"/>
    <dgm:cxn modelId="{35A445C4-DF3C-465B-96C8-E6FEC8115270}" type="presParOf" srcId="{8120550C-BC87-497C-9931-B1A996EE60C0}" destId="{DBB6DB41-98F6-46AA-B628-CAF983E62B48}" srcOrd="0" destOrd="0" presId="urn:microsoft.com/office/officeart/2005/8/layout/bList2"/>
    <dgm:cxn modelId="{37B73A9E-1426-4B06-99AE-F1831A9CD9E1}" type="presParOf" srcId="{DBB6DB41-98F6-46AA-B628-CAF983E62B48}" destId="{A523E08F-BB9E-46F9-A45A-A55A85EE4841}" srcOrd="0" destOrd="0" presId="urn:microsoft.com/office/officeart/2005/8/layout/bList2"/>
    <dgm:cxn modelId="{6A7F1FC4-3010-4C60-955C-5262716D9A6B}" type="presParOf" srcId="{DBB6DB41-98F6-46AA-B628-CAF983E62B48}" destId="{8341A2DB-1040-453E-BC64-20AB0EC705B0}" srcOrd="1" destOrd="0" presId="urn:microsoft.com/office/officeart/2005/8/layout/bList2"/>
    <dgm:cxn modelId="{B800E349-9DFB-4542-BB82-15C216EEE106}" type="presParOf" srcId="{DBB6DB41-98F6-46AA-B628-CAF983E62B48}" destId="{E0F6C998-5693-4BDD-9069-AF61DC425B3A}" srcOrd="2" destOrd="0" presId="urn:microsoft.com/office/officeart/2005/8/layout/bList2"/>
    <dgm:cxn modelId="{6A0947BC-B6CD-4053-832F-DAF48211835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EC5872C0-A936-469D-894B-EBBD49CAA463}" type="presOf" srcId="{7A236058-1BB6-40B9-9348-7BFCF74797F7}" destId="{8341A2DB-1040-453E-BC64-20AB0EC705B0}" srcOrd="0" destOrd="0" presId="urn:microsoft.com/office/officeart/2005/8/layout/bList2"/>
    <dgm:cxn modelId="{4D89C487-23D0-43E6-B079-CD7445D6CC5E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E46D152-B11B-49A4-ADB3-6EA10192E7A3}" type="presOf" srcId="{7A236058-1BB6-40B9-9348-7BFCF74797F7}" destId="{E0F6C998-5693-4BDD-9069-AF61DC425B3A}" srcOrd="1" destOrd="0" presId="urn:microsoft.com/office/officeart/2005/8/layout/bList2"/>
    <dgm:cxn modelId="{1F713BBE-D2A4-42E8-A150-3D8429D203ED}" type="presParOf" srcId="{8120550C-BC87-497C-9931-B1A996EE60C0}" destId="{DBB6DB41-98F6-46AA-B628-CAF983E62B48}" srcOrd="0" destOrd="0" presId="urn:microsoft.com/office/officeart/2005/8/layout/bList2"/>
    <dgm:cxn modelId="{14567934-1104-43F8-A971-C4D529F05553}" type="presParOf" srcId="{DBB6DB41-98F6-46AA-B628-CAF983E62B48}" destId="{A523E08F-BB9E-46F9-A45A-A55A85EE4841}" srcOrd="0" destOrd="0" presId="urn:microsoft.com/office/officeart/2005/8/layout/bList2"/>
    <dgm:cxn modelId="{83C0A64A-747B-4931-BFC4-7D0F560909FE}" type="presParOf" srcId="{DBB6DB41-98F6-46AA-B628-CAF983E62B48}" destId="{8341A2DB-1040-453E-BC64-20AB0EC705B0}" srcOrd="1" destOrd="0" presId="urn:microsoft.com/office/officeart/2005/8/layout/bList2"/>
    <dgm:cxn modelId="{D2418E7A-7BDA-4C1F-99A3-7E62CC8B38D7}" type="presParOf" srcId="{DBB6DB41-98F6-46AA-B628-CAF983E62B48}" destId="{E0F6C998-5693-4BDD-9069-AF61DC425B3A}" srcOrd="2" destOrd="0" presId="urn:microsoft.com/office/officeart/2005/8/layout/bList2"/>
    <dgm:cxn modelId="{35ED4785-D151-44FE-9744-8261AC376C4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010407BC-26AD-4B29-AB0C-F300DAE3BF6D}" type="presOf" srcId="{7A236058-1BB6-40B9-9348-7BFCF74797F7}" destId="{E0F6C998-5693-4BDD-9069-AF61DC425B3A}" srcOrd="1" destOrd="0" presId="urn:microsoft.com/office/officeart/2005/8/layout/bList2"/>
    <dgm:cxn modelId="{E5F92452-BBA6-4E30-99E0-9D96131BEF70}" type="presOf" srcId="{BE287C42-CD8A-42CE-8E3E-73C352BD5920}" destId="{8120550C-BC87-497C-9931-B1A996EE60C0}" srcOrd="0" destOrd="0" presId="urn:microsoft.com/office/officeart/2005/8/layout/bList2"/>
    <dgm:cxn modelId="{805C8DDB-31F8-4C79-809C-BE970C8E9C41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606D541-1255-4241-BDAB-4EEEA7F1B781}" type="presParOf" srcId="{8120550C-BC87-497C-9931-B1A996EE60C0}" destId="{DBB6DB41-98F6-46AA-B628-CAF983E62B48}" srcOrd="0" destOrd="0" presId="urn:microsoft.com/office/officeart/2005/8/layout/bList2"/>
    <dgm:cxn modelId="{AD42556E-F98A-435E-ACD3-D8D92347ADA7}" type="presParOf" srcId="{DBB6DB41-98F6-46AA-B628-CAF983E62B48}" destId="{A523E08F-BB9E-46F9-A45A-A55A85EE4841}" srcOrd="0" destOrd="0" presId="urn:microsoft.com/office/officeart/2005/8/layout/bList2"/>
    <dgm:cxn modelId="{A4C41E92-F000-4A2C-B912-842FA009DDEA}" type="presParOf" srcId="{DBB6DB41-98F6-46AA-B628-CAF983E62B48}" destId="{8341A2DB-1040-453E-BC64-20AB0EC705B0}" srcOrd="1" destOrd="0" presId="urn:microsoft.com/office/officeart/2005/8/layout/bList2"/>
    <dgm:cxn modelId="{9F62FB0F-2F1E-41F3-9F5A-4F8F5F4D38DA}" type="presParOf" srcId="{DBB6DB41-98F6-46AA-B628-CAF983E62B48}" destId="{E0F6C998-5693-4BDD-9069-AF61DC425B3A}" srcOrd="2" destOrd="0" presId="urn:microsoft.com/office/officeart/2005/8/layout/bList2"/>
    <dgm:cxn modelId="{3F629F2A-45A9-46DD-9BC3-DE0B4E8BDB7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FF693B0-937D-4EE5-AB98-D9DF2632EF59}" type="presOf" srcId="{7A236058-1BB6-40B9-9348-7BFCF74797F7}" destId="{8341A2DB-1040-453E-BC64-20AB0EC705B0}" srcOrd="0" destOrd="0" presId="urn:microsoft.com/office/officeart/2005/8/layout/bList2"/>
    <dgm:cxn modelId="{614034B2-FD92-4D12-93D7-77DE85A6F5A0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0A2978D-691E-419F-8074-1D5FDE26ECE2}" type="presOf" srcId="{BE287C42-CD8A-42CE-8E3E-73C352BD5920}" destId="{8120550C-BC87-497C-9931-B1A996EE60C0}" srcOrd="0" destOrd="0" presId="urn:microsoft.com/office/officeart/2005/8/layout/bList2"/>
    <dgm:cxn modelId="{0021252D-AEF6-4E92-B111-9F66DD1CB115}" type="presParOf" srcId="{8120550C-BC87-497C-9931-B1A996EE60C0}" destId="{DBB6DB41-98F6-46AA-B628-CAF983E62B48}" srcOrd="0" destOrd="0" presId="urn:microsoft.com/office/officeart/2005/8/layout/bList2"/>
    <dgm:cxn modelId="{0A6A8A8B-EF1F-4244-9020-FD84A1C5A1A1}" type="presParOf" srcId="{DBB6DB41-98F6-46AA-B628-CAF983E62B48}" destId="{A523E08F-BB9E-46F9-A45A-A55A85EE4841}" srcOrd="0" destOrd="0" presId="urn:microsoft.com/office/officeart/2005/8/layout/bList2"/>
    <dgm:cxn modelId="{48FBDBF1-196B-469E-A059-A7BF4647FE16}" type="presParOf" srcId="{DBB6DB41-98F6-46AA-B628-CAF983E62B48}" destId="{8341A2DB-1040-453E-BC64-20AB0EC705B0}" srcOrd="1" destOrd="0" presId="urn:microsoft.com/office/officeart/2005/8/layout/bList2"/>
    <dgm:cxn modelId="{FBB39935-654E-4055-81F5-BEE3540227C4}" type="presParOf" srcId="{DBB6DB41-98F6-46AA-B628-CAF983E62B48}" destId="{E0F6C998-5693-4BDD-9069-AF61DC425B3A}" srcOrd="2" destOrd="0" presId="urn:microsoft.com/office/officeart/2005/8/layout/bList2"/>
    <dgm:cxn modelId="{909233E8-A895-44D8-BB82-683C91B6A443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86162161-6B85-4210-80F9-3585228742B7}" type="presOf" srcId="{7A236058-1BB6-40B9-9348-7BFCF74797F7}" destId="{E0F6C998-5693-4BDD-9069-AF61DC425B3A}" srcOrd="1" destOrd="0" presId="urn:microsoft.com/office/officeart/2005/8/layout/bList2"/>
    <dgm:cxn modelId="{428FE70E-FE7C-4089-B30B-2B2D26FEF8F8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12ED45E-DAE5-465F-9412-8C1F9CF5A608}" type="presOf" srcId="{BE287C42-CD8A-42CE-8E3E-73C352BD5920}" destId="{8120550C-BC87-497C-9931-B1A996EE60C0}" srcOrd="0" destOrd="0" presId="urn:microsoft.com/office/officeart/2005/8/layout/bList2"/>
    <dgm:cxn modelId="{C226AB1E-064B-4DAA-986A-BF8FD968375D}" type="presParOf" srcId="{8120550C-BC87-497C-9931-B1A996EE60C0}" destId="{DBB6DB41-98F6-46AA-B628-CAF983E62B48}" srcOrd="0" destOrd="0" presId="urn:microsoft.com/office/officeart/2005/8/layout/bList2"/>
    <dgm:cxn modelId="{08A2492F-8020-4D67-909C-B7C1026D076C}" type="presParOf" srcId="{DBB6DB41-98F6-46AA-B628-CAF983E62B48}" destId="{A523E08F-BB9E-46F9-A45A-A55A85EE4841}" srcOrd="0" destOrd="0" presId="urn:microsoft.com/office/officeart/2005/8/layout/bList2"/>
    <dgm:cxn modelId="{CBFFC772-20C7-499D-B7FD-E4B32534EBD8}" type="presParOf" srcId="{DBB6DB41-98F6-46AA-B628-CAF983E62B48}" destId="{8341A2DB-1040-453E-BC64-20AB0EC705B0}" srcOrd="1" destOrd="0" presId="urn:microsoft.com/office/officeart/2005/8/layout/bList2"/>
    <dgm:cxn modelId="{1805609B-29EB-4A7E-8169-0C1F7E8C73B2}" type="presParOf" srcId="{DBB6DB41-98F6-46AA-B628-CAF983E62B48}" destId="{E0F6C998-5693-4BDD-9069-AF61DC425B3A}" srcOrd="2" destOrd="0" presId="urn:microsoft.com/office/officeart/2005/8/layout/bList2"/>
    <dgm:cxn modelId="{475D97BA-0271-4669-8542-504577B9014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C5E50C4A-9C83-41BC-8785-D5A184A0C29F}" type="presOf" srcId="{7A236058-1BB6-40B9-9348-7BFCF74797F7}" destId="{E0F6C998-5693-4BDD-9069-AF61DC425B3A}" srcOrd="1" destOrd="0" presId="urn:microsoft.com/office/officeart/2005/8/layout/bList2"/>
    <dgm:cxn modelId="{7A63A96E-9B2C-4DFA-9647-C275344731FE}" type="presOf" srcId="{BE287C42-CD8A-42CE-8E3E-73C352BD5920}" destId="{8120550C-BC87-497C-9931-B1A996EE60C0}" srcOrd="0" destOrd="0" presId="urn:microsoft.com/office/officeart/2005/8/layout/bList2"/>
    <dgm:cxn modelId="{FA79EA41-A43F-4819-824F-E16A5EE60A4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B7EC037-FB82-4024-8ABD-D282682A142D}" type="presParOf" srcId="{8120550C-BC87-497C-9931-B1A996EE60C0}" destId="{DBB6DB41-98F6-46AA-B628-CAF983E62B48}" srcOrd="0" destOrd="0" presId="urn:microsoft.com/office/officeart/2005/8/layout/bList2"/>
    <dgm:cxn modelId="{B223886B-22D6-4951-A3B2-2958E863374D}" type="presParOf" srcId="{DBB6DB41-98F6-46AA-B628-CAF983E62B48}" destId="{A523E08F-BB9E-46F9-A45A-A55A85EE4841}" srcOrd="0" destOrd="0" presId="urn:microsoft.com/office/officeart/2005/8/layout/bList2"/>
    <dgm:cxn modelId="{0A461B38-068F-4B44-A5F1-A98476A7965D}" type="presParOf" srcId="{DBB6DB41-98F6-46AA-B628-CAF983E62B48}" destId="{8341A2DB-1040-453E-BC64-20AB0EC705B0}" srcOrd="1" destOrd="0" presId="urn:microsoft.com/office/officeart/2005/8/layout/bList2"/>
    <dgm:cxn modelId="{1F92B151-DDAA-4D67-98EF-3246E3058A30}" type="presParOf" srcId="{DBB6DB41-98F6-46AA-B628-CAF983E62B48}" destId="{E0F6C998-5693-4BDD-9069-AF61DC425B3A}" srcOrd="2" destOrd="0" presId="urn:microsoft.com/office/officeart/2005/8/layout/bList2"/>
    <dgm:cxn modelId="{BB2E508D-1529-49F7-BA5F-EC98FC5C9FFB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A99F02F-2192-4FB8-8D12-1209CCC6728A}" type="presOf" srcId="{7A236058-1BB6-40B9-9348-7BFCF74797F7}" destId="{E0F6C998-5693-4BDD-9069-AF61DC425B3A}" srcOrd="1" destOrd="0" presId="urn:microsoft.com/office/officeart/2005/8/layout/bList2"/>
    <dgm:cxn modelId="{ACDE9002-CA13-4869-8C89-B66B38D7498F}" type="presOf" srcId="{BE287C42-CD8A-42CE-8E3E-73C352BD5920}" destId="{8120550C-BC87-497C-9931-B1A996EE60C0}" srcOrd="0" destOrd="0" presId="urn:microsoft.com/office/officeart/2005/8/layout/bList2"/>
    <dgm:cxn modelId="{4EC7322F-EE4A-4D69-88A4-7B860E35608C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83E0CD4-353D-4B24-B233-FFB0E0DA3B32}" type="presParOf" srcId="{8120550C-BC87-497C-9931-B1A996EE60C0}" destId="{DBB6DB41-98F6-46AA-B628-CAF983E62B48}" srcOrd="0" destOrd="0" presId="urn:microsoft.com/office/officeart/2005/8/layout/bList2"/>
    <dgm:cxn modelId="{BA27B7EB-1C22-455D-82D9-C12A1F78C048}" type="presParOf" srcId="{DBB6DB41-98F6-46AA-B628-CAF983E62B48}" destId="{A523E08F-BB9E-46F9-A45A-A55A85EE4841}" srcOrd="0" destOrd="0" presId="urn:microsoft.com/office/officeart/2005/8/layout/bList2"/>
    <dgm:cxn modelId="{731B8D68-0C6B-4F6D-8C42-FBEED49E2702}" type="presParOf" srcId="{DBB6DB41-98F6-46AA-B628-CAF983E62B48}" destId="{8341A2DB-1040-453E-BC64-20AB0EC705B0}" srcOrd="1" destOrd="0" presId="urn:microsoft.com/office/officeart/2005/8/layout/bList2"/>
    <dgm:cxn modelId="{84C6F51F-CBE0-453B-9279-1E52A72AD077}" type="presParOf" srcId="{DBB6DB41-98F6-46AA-B628-CAF983E62B48}" destId="{E0F6C998-5693-4BDD-9069-AF61DC425B3A}" srcOrd="2" destOrd="0" presId="urn:microsoft.com/office/officeart/2005/8/layout/bList2"/>
    <dgm:cxn modelId="{9EFAD5C3-B847-4C61-8860-BC49FD7F347A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F723F4B-10E3-4554-9006-0F215DF7C3DC}" type="presOf" srcId="{7A236058-1BB6-40B9-9348-7BFCF74797F7}" destId="{8341A2DB-1040-453E-BC64-20AB0EC705B0}" srcOrd="0" destOrd="0" presId="urn:microsoft.com/office/officeart/2005/8/layout/bList2"/>
    <dgm:cxn modelId="{5578DD0A-5A62-4B60-BD6E-DE34821B7DFC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0962695E-4E48-493B-BDC7-E85688EF4D56}" type="presOf" srcId="{7A236058-1BB6-40B9-9348-7BFCF74797F7}" destId="{E0F6C998-5693-4BDD-9069-AF61DC425B3A}" srcOrd="1" destOrd="0" presId="urn:microsoft.com/office/officeart/2005/8/layout/bList2"/>
    <dgm:cxn modelId="{D8EE2172-5684-44AC-8926-4A1963A37297}" type="presParOf" srcId="{8120550C-BC87-497C-9931-B1A996EE60C0}" destId="{DBB6DB41-98F6-46AA-B628-CAF983E62B48}" srcOrd="0" destOrd="0" presId="urn:microsoft.com/office/officeart/2005/8/layout/bList2"/>
    <dgm:cxn modelId="{68DD273A-5197-44C8-B66A-330C109AC519}" type="presParOf" srcId="{DBB6DB41-98F6-46AA-B628-CAF983E62B48}" destId="{A523E08F-BB9E-46F9-A45A-A55A85EE4841}" srcOrd="0" destOrd="0" presId="urn:microsoft.com/office/officeart/2005/8/layout/bList2"/>
    <dgm:cxn modelId="{FC4DC3D3-4358-4563-81D9-B80021D7859D}" type="presParOf" srcId="{DBB6DB41-98F6-46AA-B628-CAF983E62B48}" destId="{8341A2DB-1040-453E-BC64-20AB0EC705B0}" srcOrd="1" destOrd="0" presId="urn:microsoft.com/office/officeart/2005/8/layout/bList2"/>
    <dgm:cxn modelId="{A05C328A-D4B4-4598-A3E9-89FE11CFCAE1}" type="presParOf" srcId="{DBB6DB41-98F6-46AA-B628-CAF983E62B48}" destId="{E0F6C998-5693-4BDD-9069-AF61DC425B3A}" srcOrd="2" destOrd="0" presId="urn:microsoft.com/office/officeart/2005/8/layout/bList2"/>
    <dgm:cxn modelId="{96B6536E-4E00-4336-8861-C80005B797AC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B725B94A-D38C-499D-AC61-C9C731FEBC5E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7332021-3CFD-4258-A3E1-8E4242B84C86}" type="presOf" srcId="{7A236058-1BB6-40B9-9348-7BFCF74797F7}" destId="{E0F6C998-5693-4BDD-9069-AF61DC425B3A}" srcOrd="1" destOrd="0" presId="urn:microsoft.com/office/officeart/2005/8/layout/bList2"/>
    <dgm:cxn modelId="{4222C04B-05D6-41BC-A35F-B1D2152BBBEC}" type="presOf" srcId="{BE287C42-CD8A-42CE-8E3E-73C352BD5920}" destId="{8120550C-BC87-497C-9931-B1A996EE60C0}" srcOrd="0" destOrd="0" presId="urn:microsoft.com/office/officeart/2005/8/layout/bList2"/>
    <dgm:cxn modelId="{F71725EC-D697-4009-B31E-CC877CFFF075}" type="presParOf" srcId="{8120550C-BC87-497C-9931-B1A996EE60C0}" destId="{DBB6DB41-98F6-46AA-B628-CAF983E62B48}" srcOrd="0" destOrd="0" presId="urn:microsoft.com/office/officeart/2005/8/layout/bList2"/>
    <dgm:cxn modelId="{B5BC559E-44E0-4A7E-B447-868E21E04885}" type="presParOf" srcId="{DBB6DB41-98F6-46AA-B628-CAF983E62B48}" destId="{A523E08F-BB9E-46F9-A45A-A55A85EE4841}" srcOrd="0" destOrd="0" presId="urn:microsoft.com/office/officeart/2005/8/layout/bList2"/>
    <dgm:cxn modelId="{6A623A51-4EF4-461E-BDEF-F805AFA41FA4}" type="presParOf" srcId="{DBB6DB41-98F6-46AA-B628-CAF983E62B48}" destId="{8341A2DB-1040-453E-BC64-20AB0EC705B0}" srcOrd="1" destOrd="0" presId="urn:microsoft.com/office/officeart/2005/8/layout/bList2"/>
    <dgm:cxn modelId="{BCA021F4-C780-45D6-B428-988992AD803C}" type="presParOf" srcId="{DBB6DB41-98F6-46AA-B628-CAF983E62B48}" destId="{E0F6C998-5693-4BDD-9069-AF61DC425B3A}" srcOrd="2" destOrd="0" presId="urn:microsoft.com/office/officeart/2005/8/layout/bList2"/>
    <dgm:cxn modelId="{FFBCC0B3-B5DE-4948-8330-1DBC3F7A75A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A8820A-0E8F-4E53-908D-D26B352089F6}" type="presOf" srcId="{19CCEB87-305D-4E48-84B8-1EA85244D5BB}" destId="{78C89192-6868-4DDA-9D94-4C22E8F40D37}" srcOrd="0" destOrd="0" presId="urn:microsoft.com/office/officeart/2008/layout/BendingPictureBlocks"/>
    <dgm:cxn modelId="{F0889080-16BD-428E-AA55-9CDB27DE10AA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79421A1-57F7-416F-A4A5-670C023F4EE7}" type="presParOf" srcId="{BF4BFA2F-8DE7-40C3-8A64-AD27EF521C2E}" destId="{CC192163-CD6C-422B-A976-BFBAF75FF3E2}" srcOrd="0" destOrd="0" presId="urn:microsoft.com/office/officeart/2008/layout/BendingPictureBlocks"/>
    <dgm:cxn modelId="{81AD1DEA-DBAD-439B-94A1-6865D54C0F74}" type="presParOf" srcId="{CC192163-CD6C-422B-A976-BFBAF75FF3E2}" destId="{B06CCA3E-58B5-4429-9D21-007FBB6A3AB2}" srcOrd="0" destOrd="0" presId="urn:microsoft.com/office/officeart/2008/layout/BendingPictureBlocks"/>
    <dgm:cxn modelId="{2A074693-0433-41D1-ACA4-C6368DBB22A9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EBDC107-5187-489D-B5C3-2E9CB6F4C21F}" type="presOf" srcId="{19CCEB87-305D-4E48-84B8-1EA85244D5BB}" destId="{78C89192-6868-4DDA-9D94-4C22E8F40D37}" srcOrd="0" destOrd="0" presId="urn:microsoft.com/office/officeart/2008/layout/BendingPictureBlocks"/>
    <dgm:cxn modelId="{D8334496-0CA5-4D93-9B24-5C4F521A4E76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024A4A8-F9AD-4918-B0D2-57061C5A76D7}" type="presParOf" srcId="{BF4BFA2F-8DE7-40C3-8A64-AD27EF521C2E}" destId="{CC192163-CD6C-422B-A976-BFBAF75FF3E2}" srcOrd="0" destOrd="0" presId="urn:microsoft.com/office/officeart/2008/layout/BendingPictureBlocks"/>
    <dgm:cxn modelId="{55CED97E-388F-4A22-9615-A0FB60985A26}" type="presParOf" srcId="{CC192163-CD6C-422B-A976-BFBAF75FF3E2}" destId="{B06CCA3E-58B5-4429-9D21-007FBB6A3AB2}" srcOrd="0" destOrd="0" presId="urn:microsoft.com/office/officeart/2008/layout/BendingPictureBlocks"/>
    <dgm:cxn modelId="{203DA171-565E-4657-94FD-6B681C1F6F0D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90DA9F8E-CE8C-450D-B3ED-09C82EF0897A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9B1F3EEF-FA7A-43DA-9214-34592ECD0F03}" type="presOf" srcId="{7A236058-1BB6-40B9-9348-7BFCF74797F7}" destId="{E0F6C998-5693-4BDD-9069-AF61DC425B3A}" srcOrd="1" destOrd="0" presId="urn:microsoft.com/office/officeart/2005/8/layout/bList2"/>
    <dgm:cxn modelId="{65BD3419-60C1-4649-8D2E-D7B1AC952849}" type="presOf" srcId="{BE287C42-CD8A-42CE-8E3E-73C352BD5920}" destId="{8120550C-BC87-497C-9931-B1A996EE60C0}" srcOrd="0" destOrd="0" presId="urn:microsoft.com/office/officeart/2005/8/layout/bList2"/>
    <dgm:cxn modelId="{C2D2F678-9DBA-4495-B66A-C65A94666C6A}" type="presParOf" srcId="{8120550C-BC87-497C-9931-B1A996EE60C0}" destId="{DBB6DB41-98F6-46AA-B628-CAF983E62B48}" srcOrd="0" destOrd="0" presId="urn:microsoft.com/office/officeart/2005/8/layout/bList2"/>
    <dgm:cxn modelId="{4F3A3C77-A8D0-41D8-8B8C-18BB4BDF9197}" type="presParOf" srcId="{DBB6DB41-98F6-46AA-B628-CAF983E62B48}" destId="{A523E08F-BB9E-46F9-A45A-A55A85EE4841}" srcOrd="0" destOrd="0" presId="urn:microsoft.com/office/officeart/2005/8/layout/bList2"/>
    <dgm:cxn modelId="{1ADBA667-3D64-4521-8B78-A1EAB9A1BDD5}" type="presParOf" srcId="{DBB6DB41-98F6-46AA-B628-CAF983E62B48}" destId="{8341A2DB-1040-453E-BC64-20AB0EC705B0}" srcOrd="1" destOrd="0" presId="urn:microsoft.com/office/officeart/2005/8/layout/bList2"/>
    <dgm:cxn modelId="{D059FDC8-521F-47E0-BA14-C8689A357CD8}" type="presParOf" srcId="{DBB6DB41-98F6-46AA-B628-CAF983E62B48}" destId="{E0F6C998-5693-4BDD-9069-AF61DC425B3A}" srcOrd="2" destOrd="0" presId="urn:microsoft.com/office/officeart/2005/8/layout/bList2"/>
    <dgm:cxn modelId="{4D5F57A2-F366-4F46-931A-FD621CC7BCD4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23581" custScaleY="112789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F0B5A12-9027-4642-B836-81D190FAD4B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B38C73B-D5CA-4446-9E7D-DADE6D675669}" type="presOf" srcId="{7AD6A0FB-6385-4900-90FB-68AF47774FF2}" destId="{BF4BFA2F-8DE7-40C3-8A64-AD27EF521C2E}" srcOrd="0" destOrd="0" presId="urn:microsoft.com/office/officeart/2008/layout/BendingPictureBlocks"/>
    <dgm:cxn modelId="{86CE6CDB-08C6-4F89-9D75-45156FE04C4B}" type="presParOf" srcId="{BF4BFA2F-8DE7-40C3-8A64-AD27EF521C2E}" destId="{CC192163-CD6C-422B-A976-BFBAF75FF3E2}" srcOrd="0" destOrd="0" presId="urn:microsoft.com/office/officeart/2008/layout/BendingPictureBlocks"/>
    <dgm:cxn modelId="{C1EE374B-148D-4AF2-B51E-156E9C093E75}" type="presParOf" srcId="{CC192163-CD6C-422B-A976-BFBAF75FF3E2}" destId="{B06CCA3E-58B5-4429-9D21-007FBB6A3AB2}" srcOrd="0" destOrd="0" presId="urn:microsoft.com/office/officeart/2008/layout/BendingPictureBlocks"/>
    <dgm:cxn modelId="{0CF1239D-3AB2-4158-AE2B-D7CE4CF45DB4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CC072AD2-2808-4EFC-B76D-236BD7C12270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A0A8568-A25D-472D-9D4C-5320BE9C5EAC}" type="presOf" srcId="{7A236058-1BB6-40B9-9348-7BFCF74797F7}" destId="{8341A2DB-1040-453E-BC64-20AB0EC705B0}" srcOrd="0" destOrd="0" presId="urn:microsoft.com/office/officeart/2005/8/layout/bList2"/>
    <dgm:cxn modelId="{A95BB9AD-3437-4819-B5DA-48F4D51F6D3D}" type="presOf" srcId="{7A236058-1BB6-40B9-9348-7BFCF74797F7}" destId="{E0F6C998-5693-4BDD-9069-AF61DC425B3A}" srcOrd="1" destOrd="0" presId="urn:microsoft.com/office/officeart/2005/8/layout/bList2"/>
    <dgm:cxn modelId="{B1BD10A4-8479-452D-9983-73F9E7780855}" type="presParOf" srcId="{8120550C-BC87-497C-9931-B1A996EE60C0}" destId="{DBB6DB41-98F6-46AA-B628-CAF983E62B48}" srcOrd="0" destOrd="0" presId="urn:microsoft.com/office/officeart/2005/8/layout/bList2"/>
    <dgm:cxn modelId="{6F828696-67BF-46E3-A642-C7135C1F0618}" type="presParOf" srcId="{DBB6DB41-98F6-46AA-B628-CAF983E62B48}" destId="{A523E08F-BB9E-46F9-A45A-A55A85EE4841}" srcOrd="0" destOrd="0" presId="urn:microsoft.com/office/officeart/2005/8/layout/bList2"/>
    <dgm:cxn modelId="{9E6644AB-91B2-4380-8E8D-E8D572052760}" type="presParOf" srcId="{DBB6DB41-98F6-46AA-B628-CAF983E62B48}" destId="{8341A2DB-1040-453E-BC64-20AB0EC705B0}" srcOrd="1" destOrd="0" presId="urn:microsoft.com/office/officeart/2005/8/layout/bList2"/>
    <dgm:cxn modelId="{3F5B9C11-3666-4B61-A12A-5D89ECB77F5B}" type="presParOf" srcId="{DBB6DB41-98F6-46AA-B628-CAF983E62B48}" destId="{E0F6C998-5693-4BDD-9069-AF61DC425B3A}" srcOrd="2" destOrd="0" presId="urn:microsoft.com/office/officeart/2005/8/layout/bList2"/>
    <dgm:cxn modelId="{1AAF2C5C-A5FA-4C73-A5E4-E53F30ECF8A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CE6331-A4A0-449A-870D-10C175D35851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752905C1-9FEE-4CFD-8E83-326442C6D7D9}" type="presOf" srcId="{7AD6A0FB-6385-4900-90FB-68AF47774FF2}" destId="{BF4BFA2F-8DE7-40C3-8A64-AD27EF521C2E}" srcOrd="0" destOrd="0" presId="urn:microsoft.com/office/officeart/2008/layout/BendingPictureBlocks"/>
    <dgm:cxn modelId="{624AB773-D96A-4B97-843A-1876E23D60D3}" type="presParOf" srcId="{BF4BFA2F-8DE7-40C3-8A64-AD27EF521C2E}" destId="{CC192163-CD6C-422B-A976-BFBAF75FF3E2}" srcOrd="0" destOrd="0" presId="urn:microsoft.com/office/officeart/2008/layout/BendingPictureBlocks"/>
    <dgm:cxn modelId="{DAFC42BF-6D7B-4432-8E18-78FA92824C0B}" type="presParOf" srcId="{CC192163-CD6C-422B-A976-BFBAF75FF3E2}" destId="{B06CCA3E-58B5-4429-9D21-007FBB6A3AB2}" srcOrd="0" destOrd="0" presId="urn:microsoft.com/office/officeart/2008/layout/BendingPictureBlocks"/>
    <dgm:cxn modelId="{86352F49-8A26-4AC1-A5AB-752FF47326AF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09662F-77E6-4A01-B479-2284D369A579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18A91F8F-2DF2-4B61-BA36-5510E58D2AE7}" type="presOf" srcId="{7AD6A0FB-6385-4900-90FB-68AF47774FF2}" destId="{BF4BFA2F-8DE7-40C3-8A64-AD27EF521C2E}" srcOrd="0" destOrd="0" presId="urn:microsoft.com/office/officeart/2008/layout/BendingPictureBlocks"/>
    <dgm:cxn modelId="{0B5D0628-3897-467F-9B16-579691AFF5A1}" type="presParOf" srcId="{BF4BFA2F-8DE7-40C3-8A64-AD27EF521C2E}" destId="{CC192163-CD6C-422B-A976-BFBAF75FF3E2}" srcOrd="0" destOrd="0" presId="urn:microsoft.com/office/officeart/2008/layout/BendingPictureBlocks"/>
    <dgm:cxn modelId="{B71FB556-73DE-4B73-939A-CC70C32D6AA3}" type="presParOf" srcId="{CC192163-CD6C-422B-A976-BFBAF75FF3E2}" destId="{B06CCA3E-58B5-4429-9D21-007FBB6A3AB2}" srcOrd="0" destOrd="0" presId="urn:microsoft.com/office/officeart/2008/layout/BendingPictureBlocks"/>
    <dgm:cxn modelId="{7E1FEB9B-21AA-4DA9-A173-A4D216085B7E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56FB0E-914A-4689-AF2C-3B1719786473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5DB0E04-39A4-4DE2-9036-668E5877231D}" type="presOf" srcId="{7AD6A0FB-6385-4900-90FB-68AF47774FF2}" destId="{BF4BFA2F-8DE7-40C3-8A64-AD27EF521C2E}" srcOrd="0" destOrd="0" presId="urn:microsoft.com/office/officeart/2008/layout/BendingPictureBlocks"/>
    <dgm:cxn modelId="{F8F65DBD-A384-4D3E-A51C-4041F56E0C89}" type="presParOf" srcId="{BF4BFA2F-8DE7-40C3-8A64-AD27EF521C2E}" destId="{CC192163-CD6C-422B-A976-BFBAF75FF3E2}" srcOrd="0" destOrd="0" presId="urn:microsoft.com/office/officeart/2008/layout/BendingPictureBlocks"/>
    <dgm:cxn modelId="{6E891C6F-4A37-457D-A709-9FD7997E0AFE}" type="presParOf" srcId="{CC192163-CD6C-422B-A976-BFBAF75FF3E2}" destId="{B06CCA3E-58B5-4429-9D21-007FBB6A3AB2}" srcOrd="0" destOrd="0" presId="urn:microsoft.com/office/officeart/2008/layout/BendingPictureBlocks"/>
    <dgm:cxn modelId="{6A54D48D-EE7A-44EA-8E42-45DA805B0C5D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93AA5776-3BAC-4EF3-8D62-0C7F1AA4217E}" type="presOf" srcId="{7A236058-1BB6-40B9-9348-7BFCF74797F7}" destId="{8341A2DB-1040-453E-BC64-20AB0EC705B0}" srcOrd="0" destOrd="0" presId="urn:microsoft.com/office/officeart/2005/8/layout/bList2"/>
    <dgm:cxn modelId="{31753C4B-2BC8-4FB0-9356-BD33E83C1A6B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5383974-467E-4CC0-9E3C-9AB0C101F7F3}" type="presOf" srcId="{7A236058-1BB6-40B9-9348-7BFCF74797F7}" destId="{E0F6C998-5693-4BDD-9069-AF61DC425B3A}" srcOrd="1" destOrd="0" presId="urn:microsoft.com/office/officeart/2005/8/layout/bList2"/>
    <dgm:cxn modelId="{3CCA7891-00F7-45A0-8722-02CB38A8D00E}" type="presParOf" srcId="{8120550C-BC87-497C-9931-B1A996EE60C0}" destId="{DBB6DB41-98F6-46AA-B628-CAF983E62B48}" srcOrd="0" destOrd="0" presId="urn:microsoft.com/office/officeart/2005/8/layout/bList2"/>
    <dgm:cxn modelId="{BA2843E6-BD24-48FC-8E7C-CDAFC128576F}" type="presParOf" srcId="{DBB6DB41-98F6-46AA-B628-CAF983E62B48}" destId="{A523E08F-BB9E-46F9-A45A-A55A85EE4841}" srcOrd="0" destOrd="0" presId="urn:microsoft.com/office/officeart/2005/8/layout/bList2"/>
    <dgm:cxn modelId="{9A7C550F-B187-40A8-B0EF-6F5A4DA0A62E}" type="presParOf" srcId="{DBB6DB41-98F6-46AA-B628-CAF983E62B48}" destId="{8341A2DB-1040-453E-BC64-20AB0EC705B0}" srcOrd="1" destOrd="0" presId="urn:microsoft.com/office/officeart/2005/8/layout/bList2"/>
    <dgm:cxn modelId="{42D94628-1D36-4B8C-9C2D-F6AFF58EB8D7}" type="presParOf" srcId="{DBB6DB41-98F6-46AA-B628-CAF983E62B48}" destId="{E0F6C998-5693-4BDD-9069-AF61DC425B3A}" srcOrd="2" destOrd="0" presId="urn:microsoft.com/office/officeart/2005/8/layout/bList2"/>
    <dgm:cxn modelId="{BC3CD857-0A9F-4A7C-B0E0-16BF9E6AF7D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BA60F9-0A8C-485C-93EB-4300C617CBB2}" type="presOf" srcId="{7AD6A0FB-6385-4900-90FB-68AF47774FF2}" destId="{BF4BFA2F-8DE7-40C3-8A64-AD27EF521C2E}" srcOrd="0" destOrd="0" presId="urn:microsoft.com/office/officeart/2008/layout/BendingPictureBlocks"/>
    <dgm:cxn modelId="{3387460D-D628-4D18-B7F0-342023D5F033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B21DE6C8-B477-4844-B57C-A39410E40B3D}" type="presParOf" srcId="{BF4BFA2F-8DE7-40C3-8A64-AD27EF521C2E}" destId="{CC192163-CD6C-422B-A976-BFBAF75FF3E2}" srcOrd="0" destOrd="0" presId="urn:microsoft.com/office/officeart/2008/layout/BendingPictureBlocks"/>
    <dgm:cxn modelId="{BA18CD57-E5EE-4B11-90E3-4EDEBC84F72B}" type="presParOf" srcId="{CC192163-CD6C-422B-A976-BFBAF75FF3E2}" destId="{B06CCA3E-58B5-4429-9D21-007FBB6A3AB2}" srcOrd="0" destOrd="0" presId="urn:microsoft.com/office/officeart/2008/layout/BendingPictureBlocks"/>
    <dgm:cxn modelId="{38F7DA5F-A453-4402-BC59-252608F26974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79BB8D-939A-4AA6-84EC-01B497E30EDF}" type="presOf" srcId="{19CCEB87-305D-4E48-84B8-1EA85244D5BB}" destId="{78C89192-6868-4DDA-9D94-4C22E8F40D37}" srcOrd="0" destOrd="0" presId="urn:microsoft.com/office/officeart/2008/layout/BendingPictureBlocks"/>
    <dgm:cxn modelId="{9A29B644-7CAF-4B59-97D9-E16E87283991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12EB1210-D7A7-489B-949B-B972CCE5DF94}" type="presParOf" srcId="{BF4BFA2F-8DE7-40C3-8A64-AD27EF521C2E}" destId="{CC192163-CD6C-422B-A976-BFBAF75FF3E2}" srcOrd="0" destOrd="0" presId="urn:microsoft.com/office/officeart/2008/layout/BendingPictureBlocks"/>
    <dgm:cxn modelId="{DDD8FC51-7FB0-42D1-AAE8-E66C80797E6A}" type="presParOf" srcId="{CC192163-CD6C-422B-A976-BFBAF75FF3E2}" destId="{B06CCA3E-58B5-4429-9D21-007FBB6A3AB2}" srcOrd="0" destOrd="0" presId="urn:microsoft.com/office/officeart/2008/layout/BendingPictureBlocks"/>
    <dgm:cxn modelId="{48B34912-76D1-4A1C-9ED5-60AE26513520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EFC488-EE3C-4E20-9CF9-0A3558AA2D57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CD43024F-0CB3-4DB9-BC9B-B44DC38F102D}" type="presOf" srcId="{19CCEB87-305D-4E48-84B8-1EA85244D5BB}" destId="{78C89192-6868-4DDA-9D94-4C22E8F40D37}" srcOrd="0" destOrd="0" presId="urn:microsoft.com/office/officeart/2008/layout/BendingPictureBlocks"/>
    <dgm:cxn modelId="{E695667C-26F4-4489-AD2F-C154BCF39AA9}" type="presParOf" srcId="{BF4BFA2F-8DE7-40C3-8A64-AD27EF521C2E}" destId="{CC192163-CD6C-422B-A976-BFBAF75FF3E2}" srcOrd="0" destOrd="0" presId="urn:microsoft.com/office/officeart/2008/layout/BendingPictureBlocks"/>
    <dgm:cxn modelId="{7DFAA371-B6E7-4FBC-AB2E-3063588D189D}" type="presParOf" srcId="{CC192163-CD6C-422B-A976-BFBAF75FF3E2}" destId="{B06CCA3E-58B5-4429-9D21-007FBB6A3AB2}" srcOrd="0" destOrd="0" presId="urn:microsoft.com/office/officeart/2008/layout/BendingPictureBlocks"/>
    <dgm:cxn modelId="{4069E665-02C8-4BD7-8935-35F9AA6F85D2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FD6969-A027-4780-B24F-032B694C47DC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AAEEFA83-2EDA-4A7B-BB18-818EA22197F6}" type="presOf" srcId="{7AD6A0FB-6385-4900-90FB-68AF47774FF2}" destId="{BF4BFA2F-8DE7-40C3-8A64-AD27EF521C2E}" srcOrd="0" destOrd="0" presId="urn:microsoft.com/office/officeart/2008/layout/BendingPictureBlocks"/>
    <dgm:cxn modelId="{84D5F3C5-1E7F-412F-B01F-3B36993AC5C4}" type="presParOf" srcId="{BF4BFA2F-8DE7-40C3-8A64-AD27EF521C2E}" destId="{CC192163-CD6C-422B-A976-BFBAF75FF3E2}" srcOrd="0" destOrd="0" presId="urn:microsoft.com/office/officeart/2008/layout/BendingPictureBlocks"/>
    <dgm:cxn modelId="{FAA41999-A024-4DCD-95F5-62B66928CC33}" type="presParOf" srcId="{CC192163-CD6C-422B-A976-BFBAF75FF3E2}" destId="{B06CCA3E-58B5-4429-9D21-007FBB6A3AB2}" srcOrd="0" destOrd="0" presId="urn:microsoft.com/office/officeart/2008/layout/BendingPictureBlocks"/>
    <dgm:cxn modelId="{D5E752BF-37C0-4BA7-B052-0E7558C5BAD7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952E4891-16F9-4A2C-94ED-84589FC56C81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CB506261-8787-47DF-BF19-ECC02269F1B4}" type="presOf" srcId="{BE287C42-CD8A-42CE-8E3E-73C352BD5920}" destId="{8120550C-BC87-497C-9931-B1A996EE60C0}" srcOrd="0" destOrd="0" presId="urn:microsoft.com/office/officeart/2005/8/layout/bList2"/>
    <dgm:cxn modelId="{4E6AA768-9A5C-48B7-8832-C72C6A14FBEF}" type="presOf" srcId="{7A236058-1BB6-40B9-9348-7BFCF74797F7}" destId="{E0F6C998-5693-4BDD-9069-AF61DC425B3A}" srcOrd="1" destOrd="0" presId="urn:microsoft.com/office/officeart/2005/8/layout/bList2"/>
    <dgm:cxn modelId="{9550D7A3-46EA-4800-80F2-F4F0C7B1B4BE}" type="presParOf" srcId="{8120550C-BC87-497C-9931-B1A996EE60C0}" destId="{DBB6DB41-98F6-46AA-B628-CAF983E62B48}" srcOrd="0" destOrd="0" presId="urn:microsoft.com/office/officeart/2005/8/layout/bList2"/>
    <dgm:cxn modelId="{E3CD8EDB-0D63-4A30-AE16-C0A44C8FDD86}" type="presParOf" srcId="{DBB6DB41-98F6-46AA-B628-CAF983E62B48}" destId="{A523E08F-BB9E-46F9-A45A-A55A85EE4841}" srcOrd="0" destOrd="0" presId="urn:microsoft.com/office/officeart/2005/8/layout/bList2"/>
    <dgm:cxn modelId="{19EE24F6-681C-4E6A-BE7B-47F519A82ECB}" type="presParOf" srcId="{DBB6DB41-98F6-46AA-B628-CAF983E62B48}" destId="{8341A2DB-1040-453E-BC64-20AB0EC705B0}" srcOrd="1" destOrd="0" presId="urn:microsoft.com/office/officeart/2005/8/layout/bList2"/>
    <dgm:cxn modelId="{9FCBE379-EB54-4CB5-976A-82F86CA10AFF}" type="presParOf" srcId="{DBB6DB41-98F6-46AA-B628-CAF983E62B48}" destId="{E0F6C998-5693-4BDD-9069-AF61DC425B3A}" srcOrd="2" destOrd="0" presId="urn:microsoft.com/office/officeart/2005/8/layout/bList2"/>
    <dgm:cxn modelId="{E0C7BD7B-4470-4326-AE64-411FF72D3E02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8959CB-04CE-4A2C-A0F4-FEEFAEBC8385}" type="presOf" srcId="{7AD6A0FB-6385-4900-90FB-68AF47774FF2}" destId="{BF4BFA2F-8DE7-40C3-8A64-AD27EF521C2E}" srcOrd="0" destOrd="0" presId="urn:microsoft.com/office/officeart/2008/layout/BendingPictureBlocks"/>
    <dgm:cxn modelId="{80A5D6B6-8692-4110-AA30-E968B89CFB47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9BCBEBD5-5C87-45B1-8572-EF0F4FB31140}" type="presParOf" srcId="{BF4BFA2F-8DE7-40C3-8A64-AD27EF521C2E}" destId="{CC192163-CD6C-422B-A976-BFBAF75FF3E2}" srcOrd="0" destOrd="0" presId="urn:microsoft.com/office/officeart/2008/layout/BendingPictureBlocks"/>
    <dgm:cxn modelId="{1B52FDD0-087F-43C9-85A2-A82DB986C130}" type="presParOf" srcId="{CC192163-CD6C-422B-A976-BFBAF75FF3E2}" destId="{B06CCA3E-58B5-4429-9D21-007FBB6A3AB2}" srcOrd="0" destOrd="0" presId="urn:microsoft.com/office/officeart/2008/layout/BendingPictureBlocks"/>
    <dgm:cxn modelId="{FCC824C1-A187-4E8A-9EE2-F9E549A53FC8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4FEA6A-A880-4B10-BB66-685C1D105269}" type="presOf" srcId="{19CCEB87-305D-4E48-84B8-1EA85244D5BB}" destId="{78C89192-6868-4DDA-9D94-4C22E8F40D37}" srcOrd="0" destOrd="0" presId="urn:microsoft.com/office/officeart/2008/layout/BendingPictureBlocks"/>
    <dgm:cxn modelId="{7B24E737-373C-4C25-BB14-CB110DD58D4D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A26C859F-C363-4BF7-AC86-BB036540C1A1}" type="presParOf" srcId="{BF4BFA2F-8DE7-40C3-8A64-AD27EF521C2E}" destId="{CC192163-CD6C-422B-A976-BFBAF75FF3E2}" srcOrd="0" destOrd="0" presId="urn:microsoft.com/office/officeart/2008/layout/BendingPictureBlocks"/>
    <dgm:cxn modelId="{B7D591F8-B5CF-40DE-9333-351DDC0565B6}" type="presParOf" srcId="{CC192163-CD6C-422B-A976-BFBAF75FF3E2}" destId="{B06CCA3E-58B5-4429-9D21-007FBB6A3AB2}" srcOrd="0" destOrd="0" presId="urn:microsoft.com/office/officeart/2008/layout/BendingPictureBlocks"/>
    <dgm:cxn modelId="{FAAA84E3-A495-439A-BF8E-B8F06A78E743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354D8D-0D06-4811-9AA3-6D20D153888E}" type="presOf" srcId="{19CCEB87-305D-4E48-84B8-1EA85244D5BB}" destId="{78C89192-6868-4DDA-9D94-4C22E8F40D37}" srcOrd="0" destOrd="0" presId="urn:microsoft.com/office/officeart/2008/layout/BendingPictureBlocks"/>
    <dgm:cxn modelId="{4BD2C131-5C4A-44FF-AA75-6BDD621D8120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EBC2E39B-796F-4410-9B00-45F79FAD6DDB}" type="presParOf" srcId="{BF4BFA2F-8DE7-40C3-8A64-AD27EF521C2E}" destId="{CC192163-CD6C-422B-A976-BFBAF75FF3E2}" srcOrd="0" destOrd="0" presId="urn:microsoft.com/office/officeart/2008/layout/BendingPictureBlocks"/>
    <dgm:cxn modelId="{4DB86907-FFB0-4652-9A14-F891CBD1048A}" type="presParOf" srcId="{CC192163-CD6C-422B-A976-BFBAF75FF3E2}" destId="{B06CCA3E-58B5-4429-9D21-007FBB6A3AB2}" srcOrd="0" destOrd="0" presId="urn:microsoft.com/office/officeart/2008/layout/BendingPictureBlocks"/>
    <dgm:cxn modelId="{7AE675B2-D9D4-4DBE-803B-AD5B6B5D98EA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42740" custScaleY="97083" custLinFactNeighborX="-692" custLinFactNeighborY="-2920"/>
      <dgm:spPr>
        <a:ln>
          <a:noFill/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08DABA-09E6-42DE-BE11-D47E73D76FD2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A40351CD-21A4-499F-9F9A-788CFCE620ED}" type="presOf" srcId="{19CCEB87-305D-4E48-84B8-1EA85244D5BB}" destId="{78C89192-6868-4DDA-9D94-4C22E8F40D37}" srcOrd="0" destOrd="0" presId="urn:microsoft.com/office/officeart/2008/layout/BendingPictureBlocks"/>
    <dgm:cxn modelId="{6291CD91-2851-4E5B-823B-93CF1955CE92}" type="presParOf" srcId="{BF4BFA2F-8DE7-40C3-8A64-AD27EF521C2E}" destId="{CC192163-CD6C-422B-A976-BFBAF75FF3E2}" srcOrd="0" destOrd="0" presId="urn:microsoft.com/office/officeart/2008/layout/BendingPictureBlocks"/>
    <dgm:cxn modelId="{AA8C258B-DF64-4486-9FDB-E8B97BA82259}" type="presParOf" srcId="{CC192163-CD6C-422B-A976-BFBAF75FF3E2}" destId="{B06CCA3E-58B5-4429-9D21-007FBB6A3AB2}" srcOrd="0" destOrd="0" presId="urn:microsoft.com/office/officeart/2008/layout/BendingPictureBlocks"/>
    <dgm:cxn modelId="{9779347E-4F4E-4DD5-A36F-D14833DE6299}" type="presParOf" srcId="{CC192163-CD6C-422B-A976-BFBAF75FF3E2}" destId="{78C89192-6868-4DDA-9D94-4C22E8F40D37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C58D906-A318-4E1E-9448-B1296D2F30A8}" type="presOf" srcId="{7AD6A0FB-6385-4900-90FB-68AF47774FF2}" destId="{BF4BFA2F-8DE7-40C3-8A64-AD27EF521C2E}" srcOrd="0" destOrd="0" presId="urn:microsoft.com/office/officeart/2008/layout/BendingPictureBlocks"/>
    <dgm:cxn modelId="{DB3B9C94-F2D2-4E26-9BDA-D318DC5888CF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5CCBF344-B561-4880-AE09-B661A80353E2}" type="presParOf" srcId="{BF4BFA2F-8DE7-40C3-8A64-AD27EF521C2E}" destId="{CC192163-CD6C-422B-A976-BFBAF75FF3E2}" srcOrd="0" destOrd="0" presId="urn:microsoft.com/office/officeart/2008/layout/BendingPictureBlocks"/>
    <dgm:cxn modelId="{335A14F0-F6AC-4A53-919E-47FA534745A2}" type="presParOf" srcId="{CC192163-CD6C-422B-A976-BFBAF75FF3E2}" destId="{B06CCA3E-58B5-4429-9D21-007FBB6A3AB2}" srcOrd="0" destOrd="0" presId="urn:microsoft.com/office/officeart/2008/layout/BendingPictureBlocks"/>
    <dgm:cxn modelId="{23700E13-AD7C-4AFD-A1A8-611AA8BE09A3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224501-3F22-4950-8870-6A679A246C0A}" type="presOf" srcId="{19CCEB87-305D-4E48-84B8-1EA85244D5BB}" destId="{78C89192-6868-4DDA-9D94-4C22E8F40D37}" srcOrd="0" destOrd="0" presId="urn:microsoft.com/office/officeart/2008/layout/BendingPictureBlocks"/>
    <dgm:cxn modelId="{887330ED-0D01-4480-A266-2B02EBA51AC1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6E9C088F-7905-4155-8B61-E95AE38CCD03}" type="presParOf" srcId="{BF4BFA2F-8DE7-40C3-8A64-AD27EF521C2E}" destId="{CC192163-CD6C-422B-A976-BFBAF75FF3E2}" srcOrd="0" destOrd="0" presId="urn:microsoft.com/office/officeart/2008/layout/BendingPictureBlocks"/>
    <dgm:cxn modelId="{4F584530-086A-4A3F-8356-36C7EB0EC2F5}" type="presParOf" srcId="{CC192163-CD6C-422B-A976-BFBAF75FF3E2}" destId="{B06CCA3E-58B5-4429-9D21-007FBB6A3AB2}" srcOrd="0" destOrd="0" presId="urn:microsoft.com/office/officeart/2008/layout/BendingPictureBlocks"/>
    <dgm:cxn modelId="{384173C2-1FAA-48CD-BCAE-061CC8409481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F85EED6-63BA-473F-BA71-D7BE1731B922}" type="presOf" srcId="{19CCEB87-305D-4E48-84B8-1EA85244D5BB}" destId="{78C89192-6868-4DDA-9D94-4C22E8F40D37}" srcOrd="0" destOrd="0" presId="urn:microsoft.com/office/officeart/2008/layout/BendingPictureBlocks"/>
    <dgm:cxn modelId="{873018EA-0BD6-4FA6-9F6E-87869691D578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B39B4AF-252C-4692-BBC3-3F8DCD34CE6A}" type="presParOf" srcId="{BF4BFA2F-8DE7-40C3-8A64-AD27EF521C2E}" destId="{CC192163-CD6C-422B-A976-BFBAF75FF3E2}" srcOrd="0" destOrd="0" presId="urn:microsoft.com/office/officeart/2008/layout/BendingPictureBlocks"/>
    <dgm:cxn modelId="{ECABE1C3-12DC-4E65-967C-49110FA66E88}" type="presParOf" srcId="{CC192163-CD6C-422B-A976-BFBAF75FF3E2}" destId="{B06CCA3E-58B5-4429-9D21-007FBB6A3AB2}" srcOrd="0" destOrd="0" presId="urn:microsoft.com/office/officeart/2008/layout/BendingPictureBlocks"/>
    <dgm:cxn modelId="{BE91630D-6E7A-4FFB-BE81-966AA16EF11E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23502B-C476-4F21-9DB0-B1FD4F3532E9}" type="presOf" srcId="{7AD6A0FB-6385-4900-90FB-68AF47774FF2}" destId="{BF4BFA2F-8DE7-40C3-8A64-AD27EF521C2E}" srcOrd="0" destOrd="0" presId="urn:microsoft.com/office/officeart/2008/layout/BendingPictureBlocks"/>
    <dgm:cxn modelId="{FBD2701D-39A4-4263-B3B3-5D8FDC5526D7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89E086E5-D1E6-42B0-A5E9-56A1A3740F5F}" type="presParOf" srcId="{BF4BFA2F-8DE7-40C3-8A64-AD27EF521C2E}" destId="{CC192163-CD6C-422B-A976-BFBAF75FF3E2}" srcOrd="0" destOrd="0" presId="urn:microsoft.com/office/officeart/2008/layout/BendingPictureBlocks"/>
    <dgm:cxn modelId="{43E5A764-D9DD-44D3-817A-7A238342F1F3}" type="presParOf" srcId="{CC192163-CD6C-422B-A976-BFBAF75FF3E2}" destId="{B06CCA3E-58B5-4429-9D21-007FBB6A3AB2}" srcOrd="0" destOrd="0" presId="urn:microsoft.com/office/officeart/2008/layout/BendingPictureBlocks"/>
    <dgm:cxn modelId="{464BA5E9-9AF6-4EF5-AEDE-DC0280874518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641DED-C746-4A1B-880B-DC8FF83EEB97}" type="presOf" srcId="{7AD6A0FB-6385-4900-90FB-68AF47774FF2}" destId="{BF4BFA2F-8DE7-40C3-8A64-AD27EF521C2E}" srcOrd="0" destOrd="0" presId="urn:microsoft.com/office/officeart/2008/layout/BendingPictureBlocks"/>
    <dgm:cxn modelId="{210D5DA1-5D69-4889-A246-6B2ECD9CBAC5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03875A31-50F6-443C-ADFD-3F1DB4B8BCB9}" type="presParOf" srcId="{BF4BFA2F-8DE7-40C3-8A64-AD27EF521C2E}" destId="{CC192163-CD6C-422B-A976-BFBAF75FF3E2}" srcOrd="0" destOrd="0" presId="urn:microsoft.com/office/officeart/2008/layout/BendingPictureBlocks"/>
    <dgm:cxn modelId="{1F9136F2-AE17-4250-BF4E-CF0644714CCA}" type="presParOf" srcId="{CC192163-CD6C-422B-A976-BFBAF75FF3E2}" destId="{B06CCA3E-58B5-4429-9D21-007FBB6A3AB2}" srcOrd="0" destOrd="0" presId="urn:microsoft.com/office/officeart/2008/layout/BendingPictureBlocks"/>
    <dgm:cxn modelId="{686DC37F-BAED-4F5C-9060-6D83ABCAE0F0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E0AA0C-D9F8-4CAD-8902-C6E7B1DACA3C}" type="presOf" srcId="{19CCEB87-305D-4E48-84B8-1EA85244D5BB}" destId="{78C89192-6868-4DDA-9D94-4C22E8F40D37}" srcOrd="0" destOrd="0" presId="urn:microsoft.com/office/officeart/2008/layout/BendingPictureBlocks"/>
    <dgm:cxn modelId="{017B6D67-DE1F-4E87-BEEE-74F74ECBF719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3709E02D-A3CF-4E2F-8FAE-95746B8F1E6A}" type="presParOf" srcId="{BF4BFA2F-8DE7-40C3-8A64-AD27EF521C2E}" destId="{CC192163-CD6C-422B-A976-BFBAF75FF3E2}" srcOrd="0" destOrd="0" presId="urn:microsoft.com/office/officeart/2008/layout/BendingPictureBlocks"/>
    <dgm:cxn modelId="{16E597AE-7D9C-486C-BDD8-6717D4DEEA27}" type="presParOf" srcId="{CC192163-CD6C-422B-A976-BFBAF75FF3E2}" destId="{B06CCA3E-58B5-4429-9D21-007FBB6A3AB2}" srcOrd="0" destOrd="0" presId="urn:microsoft.com/office/officeart/2008/layout/BendingPictureBlocks"/>
    <dgm:cxn modelId="{47A64278-8407-4419-BE94-06FBF875EB05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0A7143DA-F420-4265-8E92-2B453D403B8E}" type="presOf" srcId="{BE287C42-CD8A-42CE-8E3E-73C352BD5920}" destId="{8120550C-BC87-497C-9931-B1A996EE60C0}" srcOrd="0" destOrd="0" presId="urn:microsoft.com/office/officeart/2005/8/layout/bList2"/>
    <dgm:cxn modelId="{DC32028F-F524-4B7B-8E38-A8CA2F39EE9A}" type="presOf" srcId="{7A236058-1BB6-40B9-9348-7BFCF74797F7}" destId="{8341A2DB-1040-453E-BC64-20AB0EC705B0}" srcOrd="0" destOrd="0" presId="urn:microsoft.com/office/officeart/2005/8/layout/bList2"/>
    <dgm:cxn modelId="{8E3B0C34-9CB0-4B02-B908-615E364A2F1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293EADD-7FF1-4CED-AC79-A516E00E2B9E}" type="presParOf" srcId="{8120550C-BC87-497C-9931-B1A996EE60C0}" destId="{DBB6DB41-98F6-46AA-B628-CAF983E62B48}" srcOrd="0" destOrd="0" presId="urn:microsoft.com/office/officeart/2005/8/layout/bList2"/>
    <dgm:cxn modelId="{2A84C8CC-3C89-455C-8498-5913A4ECB214}" type="presParOf" srcId="{DBB6DB41-98F6-46AA-B628-CAF983E62B48}" destId="{A523E08F-BB9E-46F9-A45A-A55A85EE4841}" srcOrd="0" destOrd="0" presId="urn:microsoft.com/office/officeart/2005/8/layout/bList2"/>
    <dgm:cxn modelId="{66AFAF1A-4324-40C4-B2DA-62243129B05A}" type="presParOf" srcId="{DBB6DB41-98F6-46AA-B628-CAF983E62B48}" destId="{8341A2DB-1040-453E-BC64-20AB0EC705B0}" srcOrd="1" destOrd="0" presId="urn:microsoft.com/office/officeart/2005/8/layout/bList2"/>
    <dgm:cxn modelId="{22A33104-9CB8-447D-96E4-3F75266361EA}" type="presParOf" srcId="{DBB6DB41-98F6-46AA-B628-CAF983E62B48}" destId="{E0F6C998-5693-4BDD-9069-AF61DC425B3A}" srcOrd="2" destOrd="0" presId="urn:microsoft.com/office/officeart/2005/8/layout/bList2"/>
    <dgm:cxn modelId="{D29FB8E4-B48A-405C-97F0-7D56192184E8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47C8F2-9FED-44D2-AA9E-7740FE226DE9}" type="presOf" srcId="{19CCEB87-305D-4E48-84B8-1EA85244D5BB}" destId="{78C89192-6868-4DDA-9D94-4C22E8F40D37}" srcOrd="0" destOrd="0" presId="urn:microsoft.com/office/officeart/2008/layout/BendingPictureBlocks"/>
    <dgm:cxn modelId="{2C166741-2C1C-4E20-8137-D3E03E41652E}" type="presOf" srcId="{7AD6A0FB-6385-4900-90FB-68AF47774FF2}" destId="{BF4BFA2F-8DE7-40C3-8A64-AD27EF521C2E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4020A6A6-AACB-499D-896D-485924A3A84E}" type="presParOf" srcId="{BF4BFA2F-8DE7-40C3-8A64-AD27EF521C2E}" destId="{CC192163-CD6C-422B-A976-BFBAF75FF3E2}" srcOrd="0" destOrd="0" presId="urn:microsoft.com/office/officeart/2008/layout/BendingPictureBlocks"/>
    <dgm:cxn modelId="{D637EA5D-7391-4DFC-9D9D-A1CC80466793}" type="presParOf" srcId="{CC192163-CD6C-422B-A976-BFBAF75FF3E2}" destId="{B06CCA3E-58B5-4429-9D21-007FBB6A3AB2}" srcOrd="0" destOrd="0" presId="urn:microsoft.com/office/officeart/2008/layout/BendingPictureBlocks"/>
    <dgm:cxn modelId="{6F46B36C-3FEF-47C3-978A-64F78C1C9C5F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7AD6A0FB-6385-4900-90FB-68AF47774FF2}" type="doc">
      <dgm:prSet loTypeId="urn:microsoft.com/office/officeart/2008/layout/Bending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CCEB87-305D-4E48-84B8-1EA85244D5BB}">
      <dgm:prSet phldrT="[Text]"/>
      <dgm:spPr>
        <a:noFill/>
        <a:ln>
          <a:noFill/>
        </a:ln>
      </dgm:spPr>
      <dgm:t>
        <a:bodyPr/>
        <a:lstStyle/>
        <a:p>
          <a:endParaRPr lang="en-US" dirty="0"/>
        </a:p>
      </dgm:t>
    </dgm:pt>
    <dgm:pt modelId="{5C0700C0-70B2-4C16-B786-AE01EFDD22F0}" type="parTrans" cxnId="{3EEAAFD3-BA6E-46B2-9A6A-470CE48E1F3B}">
      <dgm:prSet/>
      <dgm:spPr/>
      <dgm:t>
        <a:bodyPr/>
        <a:lstStyle/>
        <a:p>
          <a:endParaRPr lang="en-US"/>
        </a:p>
      </dgm:t>
    </dgm:pt>
    <dgm:pt modelId="{F62F98B1-1630-4CBE-9FF4-1459CE981F32}" type="sibTrans" cxnId="{3EEAAFD3-BA6E-46B2-9A6A-470CE48E1F3B}">
      <dgm:prSet/>
      <dgm:spPr/>
      <dgm:t>
        <a:bodyPr/>
        <a:lstStyle/>
        <a:p>
          <a:endParaRPr lang="en-US"/>
        </a:p>
      </dgm:t>
    </dgm:pt>
    <dgm:pt modelId="{BF4BFA2F-8DE7-40C3-8A64-AD27EF521C2E}" type="pres">
      <dgm:prSet presAssocID="{7AD6A0FB-6385-4900-90FB-68AF47774FF2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CC192163-CD6C-422B-A976-BFBAF75FF3E2}" type="pres">
      <dgm:prSet presAssocID="{19CCEB87-305D-4E48-84B8-1EA85244D5BB}" presName="composite" presStyleCnt="0"/>
      <dgm:spPr/>
    </dgm:pt>
    <dgm:pt modelId="{B06CCA3E-58B5-4429-9D21-007FBB6A3AB2}" type="pres">
      <dgm:prSet presAssocID="{19CCEB87-305D-4E48-84B8-1EA85244D5BB}" presName="rect1" presStyleLbl="bgImgPlace1" presStyleIdx="0" presStyleCnt="1" custScaleX="181436" custScaleY="156268" custLinFactNeighborX="222" custLinFactNeighborY="-7066"/>
      <dgm:spPr>
        <a:ln w="19050">
          <a:solidFill>
            <a:schemeClr val="accent1"/>
          </a:solidFill>
        </a:ln>
      </dgm:spPr>
      <dgm:t>
        <a:bodyPr/>
        <a:lstStyle/>
        <a:p>
          <a:endParaRPr lang="en-US"/>
        </a:p>
      </dgm:t>
    </dgm:pt>
    <dgm:pt modelId="{78C89192-6868-4DDA-9D94-4C22E8F40D37}" type="pres">
      <dgm:prSet presAssocID="{19CCEB87-305D-4E48-84B8-1EA85244D5BB}" presName="rect2" presStyleLbl="node1" presStyleIdx="0" presStyleCnt="1" custFlipHor="1" custScaleX="8904" custScaleY="78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E4E5C5-AE92-4808-9D49-EB09034B196A}" type="presOf" srcId="{7AD6A0FB-6385-4900-90FB-68AF47774FF2}" destId="{BF4BFA2F-8DE7-40C3-8A64-AD27EF521C2E}" srcOrd="0" destOrd="0" presId="urn:microsoft.com/office/officeart/2008/layout/BendingPictureBlocks"/>
    <dgm:cxn modelId="{C95289F5-2F5C-47D3-AFD7-27A23F87130A}" type="presOf" srcId="{19CCEB87-305D-4E48-84B8-1EA85244D5BB}" destId="{78C89192-6868-4DDA-9D94-4C22E8F40D37}" srcOrd="0" destOrd="0" presId="urn:microsoft.com/office/officeart/2008/layout/BendingPictureBlocks"/>
    <dgm:cxn modelId="{3EEAAFD3-BA6E-46B2-9A6A-470CE48E1F3B}" srcId="{7AD6A0FB-6385-4900-90FB-68AF47774FF2}" destId="{19CCEB87-305D-4E48-84B8-1EA85244D5BB}" srcOrd="0" destOrd="0" parTransId="{5C0700C0-70B2-4C16-B786-AE01EFDD22F0}" sibTransId="{F62F98B1-1630-4CBE-9FF4-1459CE981F32}"/>
    <dgm:cxn modelId="{53E5E151-5949-4F34-A3DB-ACEFD654BA25}" type="presParOf" srcId="{BF4BFA2F-8DE7-40C3-8A64-AD27EF521C2E}" destId="{CC192163-CD6C-422B-A976-BFBAF75FF3E2}" srcOrd="0" destOrd="0" presId="urn:microsoft.com/office/officeart/2008/layout/BendingPictureBlocks"/>
    <dgm:cxn modelId="{8E1E00D5-0FB9-41F7-9073-BDC9E327FBB0}" type="presParOf" srcId="{CC192163-CD6C-422B-A976-BFBAF75FF3E2}" destId="{B06CCA3E-58B5-4429-9D21-007FBB6A3AB2}" srcOrd="0" destOrd="0" presId="urn:microsoft.com/office/officeart/2008/layout/BendingPictureBlocks"/>
    <dgm:cxn modelId="{E0BA3DB1-214D-4100-9828-0900796766D9}" type="presParOf" srcId="{CC192163-CD6C-422B-A976-BFBAF75FF3E2}" destId="{78C89192-6868-4DDA-9D94-4C22E8F40D37}" srcOrd="1" destOrd="0" presId="urn:microsoft.com/office/officeart/2008/layout/BendingPictureBlocks"/>
  </dgm:cxnLst>
  <dgm:bg/>
  <dgm:whole>
    <a:ln w="19050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D8266B2-4526-4016-932A-60E0A7D9970C}" type="presOf" srcId="{7A236058-1BB6-40B9-9348-7BFCF74797F7}" destId="{8341A2DB-1040-453E-BC64-20AB0EC705B0}" srcOrd="0" destOrd="0" presId="urn:microsoft.com/office/officeart/2005/8/layout/bList2"/>
    <dgm:cxn modelId="{1A379FB7-8327-435E-A9E3-397AF527CEB6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2B590312-B8F7-4D6D-AFEB-0EC2A98E49EE}" type="presOf" srcId="{BE287C42-CD8A-42CE-8E3E-73C352BD5920}" destId="{8120550C-BC87-497C-9931-B1A996EE60C0}" srcOrd="0" destOrd="0" presId="urn:microsoft.com/office/officeart/2005/8/layout/bList2"/>
    <dgm:cxn modelId="{8BB0F229-0CF8-418B-AD9C-CD6032F5F5A6}" type="presParOf" srcId="{8120550C-BC87-497C-9931-B1A996EE60C0}" destId="{DBB6DB41-98F6-46AA-B628-CAF983E62B48}" srcOrd="0" destOrd="0" presId="urn:microsoft.com/office/officeart/2005/8/layout/bList2"/>
    <dgm:cxn modelId="{91107451-E02E-4968-B86D-7FC67E6833BF}" type="presParOf" srcId="{DBB6DB41-98F6-46AA-B628-CAF983E62B48}" destId="{A523E08F-BB9E-46F9-A45A-A55A85EE4841}" srcOrd="0" destOrd="0" presId="urn:microsoft.com/office/officeart/2005/8/layout/bList2"/>
    <dgm:cxn modelId="{42A8F99B-34BA-437C-8FB8-131CDE949BE5}" type="presParOf" srcId="{DBB6DB41-98F6-46AA-B628-CAF983E62B48}" destId="{8341A2DB-1040-453E-BC64-20AB0EC705B0}" srcOrd="1" destOrd="0" presId="urn:microsoft.com/office/officeart/2005/8/layout/bList2"/>
    <dgm:cxn modelId="{70FA2B73-34D9-4F07-BB09-65EAC727E793}" type="presParOf" srcId="{DBB6DB41-98F6-46AA-B628-CAF983E62B48}" destId="{E0F6C998-5693-4BDD-9069-AF61DC425B3A}" srcOrd="2" destOrd="0" presId="urn:microsoft.com/office/officeart/2005/8/layout/bList2"/>
    <dgm:cxn modelId="{8C55226D-01B4-4ED6-86A1-1A670CECE09B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A831303-52D5-4810-8FF0-544D15313E12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DD415927-0CB3-4DBB-A3E8-06E1E7998FDD}" type="presOf" srcId="{7A236058-1BB6-40B9-9348-7BFCF74797F7}" destId="{8341A2DB-1040-453E-BC64-20AB0EC705B0}" srcOrd="0" destOrd="0" presId="urn:microsoft.com/office/officeart/2005/8/layout/bList2"/>
    <dgm:cxn modelId="{F030E894-E467-4FE1-8C9C-BD707DFF02A2}" type="presOf" srcId="{7A236058-1BB6-40B9-9348-7BFCF74797F7}" destId="{E0F6C998-5693-4BDD-9069-AF61DC425B3A}" srcOrd="1" destOrd="0" presId="urn:microsoft.com/office/officeart/2005/8/layout/bList2"/>
    <dgm:cxn modelId="{DCCC17DC-FFA8-4CBB-B696-25C1E16837F3}" type="presParOf" srcId="{8120550C-BC87-497C-9931-B1A996EE60C0}" destId="{DBB6DB41-98F6-46AA-B628-CAF983E62B48}" srcOrd="0" destOrd="0" presId="urn:microsoft.com/office/officeart/2005/8/layout/bList2"/>
    <dgm:cxn modelId="{7F0FD39E-AA63-4172-8771-79F1267E6870}" type="presParOf" srcId="{DBB6DB41-98F6-46AA-B628-CAF983E62B48}" destId="{A523E08F-BB9E-46F9-A45A-A55A85EE4841}" srcOrd="0" destOrd="0" presId="urn:microsoft.com/office/officeart/2005/8/layout/bList2"/>
    <dgm:cxn modelId="{6DFFF3F0-72C9-4DEA-AA67-07328BE67DCD}" type="presParOf" srcId="{DBB6DB41-98F6-46AA-B628-CAF983E62B48}" destId="{8341A2DB-1040-453E-BC64-20AB0EC705B0}" srcOrd="1" destOrd="0" presId="urn:microsoft.com/office/officeart/2005/8/layout/bList2"/>
    <dgm:cxn modelId="{1C4348B9-B340-40B7-9727-DE1C4D00DB31}" type="presParOf" srcId="{DBB6DB41-98F6-46AA-B628-CAF983E62B48}" destId="{E0F6C998-5693-4BDD-9069-AF61DC425B3A}" srcOrd="2" destOrd="0" presId="urn:microsoft.com/office/officeart/2005/8/layout/bList2"/>
    <dgm:cxn modelId="{8CB7FBBC-4AEF-4CB3-B928-F752D349BCC6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01335EC9-6B78-4E4D-995A-8BA6B0DEDB77}" type="presOf" srcId="{BE287C42-CD8A-42CE-8E3E-73C352BD5920}" destId="{8120550C-BC87-497C-9931-B1A996EE60C0}" srcOrd="0" destOrd="0" presId="urn:microsoft.com/office/officeart/2005/8/layout/bList2"/>
    <dgm:cxn modelId="{427470D8-306E-4C99-A1B0-D2C5A613106E}" type="presOf" srcId="{7A236058-1BB6-40B9-9348-7BFCF74797F7}" destId="{8341A2DB-1040-453E-BC64-20AB0EC705B0}" srcOrd="0" destOrd="0" presId="urn:microsoft.com/office/officeart/2005/8/layout/bList2"/>
    <dgm:cxn modelId="{990977B6-F79E-4907-A64B-A5BC09E1C19A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F6D2282-624E-41AC-8BF9-35F57FF29B8F}" type="presParOf" srcId="{8120550C-BC87-497C-9931-B1A996EE60C0}" destId="{DBB6DB41-98F6-46AA-B628-CAF983E62B48}" srcOrd="0" destOrd="0" presId="urn:microsoft.com/office/officeart/2005/8/layout/bList2"/>
    <dgm:cxn modelId="{3BDBC502-AB76-4456-ADAC-10B041A66F9B}" type="presParOf" srcId="{DBB6DB41-98F6-46AA-B628-CAF983E62B48}" destId="{A523E08F-BB9E-46F9-A45A-A55A85EE4841}" srcOrd="0" destOrd="0" presId="urn:microsoft.com/office/officeart/2005/8/layout/bList2"/>
    <dgm:cxn modelId="{B62E24C3-1305-49CD-8FF3-DB0E51D5230E}" type="presParOf" srcId="{DBB6DB41-98F6-46AA-B628-CAF983E62B48}" destId="{8341A2DB-1040-453E-BC64-20AB0EC705B0}" srcOrd="1" destOrd="0" presId="urn:microsoft.com/office/officeart/2005/8/layout/bList2"/>
    <dgm:cxn modelId="{0E702F74-2087-4263-BEC9-361CC6B1DDF9}" type="presParOf" srcId="{DBB6DB41-98F6-46AA-B628-CAF983E62B48}" destId="{E0F6C998-5693-4BDD-9069-AF61DC425B3A}" srcOrd="2" destOrd="0" presId="urn:microsoft.com/office/officeart/2005/8/layout/bList2"/>
    <dgm:cxn modelId="{FCEBAF1B-9E13-49CF-A0DE-AD66AC7445C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D82D08BE-74EB-4E05-A0AE-F7B0D11611AB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11384A7-B42A-47B1-8078-9C71A059F0FC}" type="presOf" srcId="{7A236058-1BB6-40B9-9348-7BFCF74797F7}" destId="{E0F6C998-5693-4BDD-9069-AF61DC425B3A}" srcOrd="1" destOrd="0" presId="urn:microsoft.com/office/officeart/2005/8/layout/bList2"/>
    <dgm:cxn modelId="{CF67267F-858E-4C47-BA0C-D7C8EFCC769D}" type="presOf" srcId="{7A236058-1BB6-40B9-9348-7BFCF74797F7}" destId="{8341A2DB-1040-453E-BC64-20AB0EC705B0}" srcOrd="0" destOrd="0" presId="urn:microsoft.com/office/officeart/2005/8/layout/bList2"/>
    <dgm:cxn modelId="{16A64B19-17EF-46E4-AD61-156316E2FAD0}" type="presParOf" srcId="{8120550C-BC87-497C-9931-B1A996EE60C0}" destId="{DBB6DB41-98F6-46AA-B628-CAF983E62B48}" srcOrd="0" destOrd="0" presId="urn:microsoft.com/office/officeart/2005/8/layout/bList2"/>
    <dgm:cxn modelId="{D436F574-9587-4D29-8ECB-018FE9D84968}" type="presParOf" srcId="{DBB6DB41-98F6-46AA-B628-CAF983E62B48}" destId="{A523E08F-BB9E-46F9-A45A-A55A85EE4841}" srcOrd="0" destOrd="0" presId="urn:microsoft.com/office/officeart/2005/8/layout/bList2"/>
    <dgm:cxn modelId="{4D6E7741-8FBB-471F-AE4C-62A3E4CC767D}" type="presParOf" srcId="{DBB6DB41-98F6-46AA-B628-CAF983E62B48}" destId="{8341A2DB-1040-453E-BC64-20AB0EC705B0}" srcOrd="1" destOrd="0" presId="urn:microsoft.com/office/officeart/2005/8/layout/bList2"/>
    <dgm:cxn modelId="{814BFDFE-2380-4723-92AB-966A0914FAC5}" type="presParOf" srcId="{DBB6DB41-98F6-46AA-B628-CAF983E62B48}" destId="{E0F6C998-5693-4BDD-9069-AF61DC425B3A}" srcOrd="2" destOrd="0" presId="urn:microsoft.com/office/officeart/2005/8/layout/bList2"/>
    <dgm:cxn modelId="{DF8E5111-F23E-4760-8B21-057E30DC39D1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9DA4E24A-1F95-485B-86B2-4C17534A164A}" type="presOf" srcId="{7A236058-1BB6-40B9-9348-7BFCF74797F7}" destId="{8341A2DB-1040-453E-BC64-20AB0EC705B0}" srcOrd="0" destOrd="0" presId="urn:microsoft.com/office/officeart/2005/8/layout/bList2"/>
    <dgm:cxn modelId="{DA18A62D-4ED5-4564-995E-2FFC46BEDDFD}" type="presOf" srcId="{7A236058-1BB6-40B9-9348-7BFCF74797F7}" destId="{E0F6C998-5693-4BDD-9069-AF61DC425B3A}" srcOrd="1" destOrd="0" presId="urn:microsoft.com/office/officeart/2005/8/layout/bList2"/>
    <dgm:cxn modelId="{5F564744-6C72-4CD8-BCFB-6847DB90CA5C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75196C90-2F51-48BB-88C5-A9345B989717}" type="presParOf" srcId="{8120550C-BC87-497C-9931-B1A996EE60C0}" destId="{DBB6DB41-98F6-46AA-B628-CAF983E62B48}" srcOrd="0" destOrd="0" presId="urn:microsoft.com/office/officeart/2005/8/layout/bList2"/>
    <dgm:cxn modelId="{F86E4F73-2521-485D-B8DD-CE34825226C9}" type="presParOf" srcId="{DBB6DB41-98F6-46AA-B628-CAF983E62B48}" destId="{A523E08F-BB9E-46F9-A45A-A55A85EE4841}" srcOrd="0" destOrd="0" presId="urn:microsoft.com/office/officeart/2005/8/layout/bList2"/>
    <dgm:cxn modelId="{D0E8B389-1622-4D8C-A0EB-2E5312F99616}" type="presParOf" srcId="{DBB6DB41-98F6-46AA-B628-CAF983E62B48}" destId="{8341A2DB-1040-453E-BC64-20AB0EC705B0}" srcOrd="1" destOrd="0" presId="urn:microsoft.com/office/officeart/2005/8/layout/bList2"/>
    <dgm:cxn modelId="{601A9DB0-DCFD-4568-B74D-9E973A9331EC}" type="presParOf" srcId="{DBB6DB41-98F6-46AA-B628-CAF983E62B48}" destId="{E0F6C998-5693-4BDD-9069-AF61DC425B3A}" srcOrd="2" destOrd="0" presId="urn:microsoft.com/office/officeart/2005/8/layout/bList2"/>
    <dgm:cxn modelId="{DC23CB0A-C744-403C-B143-192582AC9E43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5D0236FA-0910-45F5-AE6D-511D0C87EC08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A94EF2E6-7D88-4CFE-8B28-726180C7695C}" type="presOf" srcId="{7A236058-1BB6-40B9-9348-7BFCF74797F7}" destId="{8341A2DB-1040-453E-BC64-20AB0EC705B0}" srcOrd="0" destOrd="0" presId="urn:microsoft.com/office/officeart/2005/8/layout/bList2"/>
    <dgm:cxn modelId="{9AE0A74E-D526-4515-8814-F22B90FF09AF}" type="presOf" srcId="{7A236058-1BB6-40B9-9348-7BFCF74797F7}" destId="{E0F6C998-5693-4BDD-9069-AF61DC425B3A}" srcOrd="1" destOrd="0" presId="urn:microsoft.com/office/officeart/2005/8/layout/bList2"/>
    <dgm:cxn modelId="{F179212E-DD49-44A1-8363-3718208112D0}" type="presParOf" srcId="{8120550C-BC87-497C-9931-B1A996EE60C0}" destId="{DBB6DB41-98F6-46AA-B628-CAF983E62B48}" srcOrd="0" destOrd="0" presId="urn:microsoft.com/office/officeart/2005/8/layout/bList2"/>
    <dgm:cxn modelId="{414661C2-07BF-49B7-AE7F-7C20D45AAC58}" type="presParOf" srcId="{DBB6DB41-98F6-46AA-B628-CAF983E62B48}" destId="{A523E08F-BB9E-46F9-A45A-A55A85EE4841}" srcOrd="0" destOrd="0" presId="urn:microsoft.com/office/officeart/2005/8/layout/bList2"/>
    <dgm:cxn modelId="{EBEEE99B-0F5B-441F-A3B5-0BADFDBE3EAD}" type="presParOf" srcId="{DBB6DB41-98F6-46AA-B628-CAF983E62B48}" destId="{8341A2DB-1040-453E-BC64-20AB0EC705B0}" srcOrd="1" destOrd="0" presId="urn:microsoft.com/office/officeart/2005/8/layout/bList2"/>
    <dgm:cxn modelId="{008E0E85-67D2-49F7-94CC-CD7B613B8688}" type="presParOf" srcId="{DBB6DB41-98F6-46AA-B628-CAF983E62B48}" destId="{E0F6C998-5693-4BDD-9069-AF61DC425B3A}" srcOrd="2" destOrd="0" presId="urn:microsoft.com/office/officeart/2005/8/layout/bList2"/>
    <dgm:cxn modelId="{41E85FF6-DE25-4F8E-9E55-68B3FE2EA74F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608660" custScaleY="591653" custLinFactNeighborX="-8704" custLinFactNeighborY="-48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3CEA838C-A551-4AAC-A282-BFAE2DA6DFA9}" type="presOf" srcId="{7A236058-1BB6-40B9-9348-7BFCF74797F7}" destId="{8341A2DB-1040-453E-BC64-20AB0EC705B0}" srcOrd="0" destOrd="0" presId="urn:microsoft.com/office/officeart/2005/8/layout/bList2"/>
    <dgm:cxn modelId="{088C1381-3E28-4190-B054-C1C12EC28B5C}" type="presOf" srcId="{BE287C42-CD8A-42CE-8E3E-73C352BD5920}" destId="{8120550C-BC87-497C-9931-B1A996EE60C0}" srcOrd="0" destOrd="0" presId="urn:microsoft.com/office/officeart/2005/8/layout/bList2"/>
    <dgm:cxn modelId="{7FDEC9F5-BFC2-4DAD-9FF5-5274D0A9E747}" type="presOf" srcId="{7A236058-1BB6-40B9-9348-7BFCF74797F7}" destId="{E0F6C998-5693-4BDD-9069-AF61DC425B3A}" srcOrd="1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691DD397-9B5A-4E24-A6B1-B7705001AA1E}" type="presParOf" srcId="{8120550C-BC87-497C-9931-B1A996EE60C0}" destId="{DBB6DB41-98F6-46AA-B628-CAF983E62B48}" srcOrd="0" destOrd="0" presId="urn:microsoft.com/office/officeart/2005/8/layout/bList2"/>
    <dgm:cxn modelId="{57E33D79-13E7-4738-85B1-ED32CF631081}" type="presParOf" srcId="{DBB6DB41-98F6-46AA-B628-CAF983E62B48}" destId="{A523E08F-BB9E-46F9-A45A-A55A85EE4841}" srcOrd="0" destOrd="0" presId="urn:microsoft.com/office/officeart/2005/8/layout/bList2"/>
    <dgm:cxn modelId="{C9EEDA60-83F4-41E8-BA15-8AC47BE2F5C6}" type="presParOf" srcId="{DBB6DB41-98F6-46AA-B628-CAF983E62B48}" destId="{8341A2DB-1040-453E-BC64-20AB0EC705B0}" srcOrd="1" destOrd="0" presId="urn:microsoft.com/office/officeart/2005/8/layout/bList2"/>
    <dgm:cxn modelId="{61921F70-9764-47A5-9421-97917719EC15}" type="presParOf" srcId="{DBB6DB41-98F6-46AA-B628-CAF983E62B48}" destId="{E0F6C998-5693-4BDD-9069-AF61DC425B3A}" srcOrd="2" destOrd="0" presId="urn:microsoft.com/office/officeart/2005/8/layout/bList2"/>
    <dgm:cxn modelId="{A1F70051-2D1A-467A-8CA9-8022AECF0385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58407F08-0A43-48A9-A12F-5FA2F4EE0F59}" type="presOf" srcId="{7A236058-1BB6-40B9-9348-7BFCF74797F7}" destId="{8341A2DB-1040-453E-BC64-20AB0EC705B0}" srcOrd="0" destOrd="0" presId="urn:microsoft.com/office/officeart/2005/8/layout/bList2"/>
    <dgm:cxn modelId="{6E21FC04-E0E8-4196-93C2-DE91F476E6FB}" type="presOf" srcId="{7A236058-1BB6-40B9-9348-7BFCF74797F7}" destId="{E0F6C998-5693-4BDD-9069-AF61DC425B3A}" srcOrd="1" destOrd="0" presId="urn:microsoft.com/office/officeart/2005/8/layout/bList2"/>
    <dgm:cxn modelId="{7C6DB65A-D2DD-4CA2-91A4-A52A0D8D0DC2}" type="presOf" srcId="{BE287C42-CD8A-42CE-8E3E-73C352BD5920}" destId="{8120550C-BC87-497C-9931-B1A996EE60C0}" srcOrd="0" destOrd="0" presId="urn:microsoft.com/office/officeart/2005/8/layout/bList2"/>
    <dgm:cxn modelId="{0D0CEE52-FA99-448B-93CF-1728BB93FDB3}" type="presParOf" srcId="{8120550C-BC87-497C-9931-B1A996EE60C0}" destId="{DBB6DB41-98F6-46AA-B628-CAF983E62B48}" srcOrd="0" destOrd="0" presId="urn:microsoft.com/office/officeart/2005/8/layout/bList2"/>
    <dgm:cxn modelId="{0739A78B-2269-4113-9490-1AC5739AB54E}" type="presParOf" srcId="{DBB6DB41-98F6-46AA-B628-CAF983E62B48}" destId="{A523E08F-BB9E-46F9-A45A-A55A85EE4841}" srcOrd="0" destOrd="0" presId="urn:microsoft.com/office/officeart/2005/8/layout/bList2"/>
    <dgm:cxn modelId="{60E4B9F1-C77F-4485-A681-6AD4081240EB}" type="presParOf" srcId="{DBB6DB41-98F6-46AA-B628-CAF983E62B48}" destId="{8341A2DB-1040-453E-BC64-20AB0EC705B0}" srcOrd="1" destOrd="0" presId="urn:microsoft.com/office/officeart/2005/8/layout/bList2"/>
    <dgm:cxn modelId="{270FD488-BAE2-4E6B-A131-57C00B3AE112}" type="presParOf" srcId="{DBB6DB41-98F6-46AA-B628-CAF983E62B48}" destId="{E0F6C998-5693-4BDD-9069-AF61DC425B3A}" srcOrd="2" destOrd="0" presId="urn:microsoft.com/office/officeart/2005/8/layout/bList2"/>
    <dgm:cxn modelId="{334F4E8C-B0ED-4B02-8619-88AC7726FCB8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660042FB-DDE0-4CF5-9168-69A44D789BDD}" type="presOf" srcId="{BE287C42-CD8A-42CE-8E3E-73C352BD5920}" destId="{8120550C-BC87-497C-9931-B1A996EE60C0}" srcOrd="0" destOrd="0" presId="urn:microsoft.com/office/officeart/2005/8/layout/bList2"/>
    <dgm:cxn modelId="{0DA196CA-F91F-469E-AA44-D7D9BF4DE3CD}" type="presOf" srcId="{7A236058-1BB6-40B9-9348-7BFCF74797F7}" destId="{8341A2DB-1040-453E-BC64-20AB0EC705B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3B3D7030-1728-44B7-8BCE-AD80175C79EC}" type="presOf" srcId="{7A236058-1BB6-40B9-9348-7BFCF74797F7}" destId="{E0F6C998-5693-4BDD-9069-AF61DC425B3A}" srcOrd="1" destOrd="0" presId="urn:microsoft.com/office/officeart/2005/8/layout/bList2"/>
    <dgm:cxn modelId="{5DC9AF5C-5D16-4C8A-830D-25A6BE43F4B6}" type="presParOf" srcId="{8120550C-BC87-497C-9931-B1A996EE60C0}" destId="{DBB6DB41-98F6-46AA-B628-CAF983E62B48}" srcOrd="0" destOrd="0" presId="urn:microsoft.com/office/officeart/2005/8/layout/bList2"/>
    <dgm:cxn modelId="{806E187C-A032-4975-9AD0-6A6BD4D962AC}" type="presParOf" srcId="{DBB6DB41-98F6-46AA-B628-CAF983E62B48}" destId="{A523E08F-BB9E-46F9-A45A-A55A85EE4841}" srcOrd="0" destOrd="0" presId="urn:microsoft.com/office/officeart/2005/8/layout/bList2"/>
    <dgm:cxn modelId="{913815CB-AA4A-4678-9780-1B03AB566D17}" type="presParOf" srcId="{DBB6DB41-98F6-46AA-B628-CAF983E62B48}" destId="{8341A2DB-1040-453E-BC64-20AB0EC705B0}" srcOrd="1" destOrd="0" presId="urn:microsoft.com/office/officeart/2005/8/layout/bList2"/>
    <dgm:cxn modelId="{048F7FBE-4901-4019-8A91-6EDE1923F45F}" type="presParOf" srcId="{DBB6DB41-98F6-46AA-B628-CAF983E62B48}" destId="{E0F6C998-5693-4BDD-9069-AF61DC425B3A}" srcOrd="2" destOrd="0" presId="urn:microsoft.com/office/officeart/2005/8/layout/bList2"/>
    <dgm:cxn modelId="{BB092E10-17FE-4639-8A0E-DA0C1EC9FAA4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E287C42-CD8A-42CE-8E3E-73C352BD5920}" type="doc">
      <dgm:prSet loTypeId="urn:microsoft.com/office/officeart/2005/8/layout/bList2" loCatId="picture" qsTypeId="urn:microsoft.com/office/officeart/2005/8/quickstyle/simple1" qsCatId="simple" csTypeId="urn:microsoft.com/office/officeart/2005/8/colors/colorful5" csCatId="colorful" phldr="1"/>
      <dgm:spPr/>
    </dgm:pt>
    <dgm:pt modelId="{7A236058-1BB6-40B9-9348-7BFCF74797F7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 smtClean="0">
              <a:latin typeface="+mj-lt"/>
            </a:rPr>
            <a:t> </a:t>
          </a:r>
          <a:endParaRPr lang="en-US" sz="2000" dirty="0">
            <a:latin typeface="+mj-lt"/>
          </a:endParaRPr>
        </a:p>
      </dgm:t>
    </dgm:pt>
    <dgm:pt modelId="{E137A754-910B-4A5F-944B-024BF7FEDA5B}" type="sib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724A6807-07F6-4EB7-8D8C-1F3642101DAC}" type="parTrans" cxnId="{FD6DD1D8-C034-48BB-8FFA-29BD3E37E4B3}">
      <dgm:prSet/>
      <dgm:spPr/>
      <dgm:t>
        <a:bodyPr/>
        <a:lstStyle/>
        <a:p>
          <a:endParaRPr lang="en-US" sz="1050">
            <a:latin typeface="+mj-lt"/>
          </a:endParaRPr>
        </a:p>
      </dgm:t>
    </dgm:pt>
    <dgm:pt modelId="{8120550C-BC87-497C-9931-B1A996EE60C0}" type="pres">
      <dgm:prSet presAssocID="{BE287C42-CD8A-42CE-8E3E-73C352BD5920}" presName="diagram" presStyleCnt="0">
        <dgm:presLayoutVars>
          <dgm:dir/>
          <dgm:animLvl val="lvl"/>
          <dgm:resizeHandles val="exact"/>
        </dgm:presLayoutVars>
      </dgm:prSet>
      <dgm:spPr/>
    </dgm:pt>
    <dgm:pt modelId="{DBB6DB41-98F6-46AA-B628-CAF983E62B48}" type="pres">
      <dgm:prSet presAssocID="{7A236058-1BB6-40B9-9348-7BFCF74797F7}" presName="compNode" presStyleCnt="0"/>
      <dgm:spPr/>
    </dgm:pt>
    <dgm:pt modelId="{A523E08F-BB9E-46F9-A45A-A55A85EE4841}" type="pres">
      <dgm:prSet presAssocID="{7A236058-1BB6-40B9-9348-7BFCF74797F7}" presName="childRect" presStyleLbl="bgAcc1" presStyleIdx="0" presStyleCnt="1">
        <dgm:presLayoutVars>
          <dgm:bulletEnabled val="1"/>
        </dgm:presLayoutVars>
      </dgm:prSet>
      <dgm:spPr>
        <a:noFill/>
        <a:ln>
          <a:noFill/>
        </a:ln>
      </dgm:spPr>
    </dgm:pt>
    <dgm:pt modelId="{8341A2DB-1040-453E-BC64-20AB0EC705B0}" type="pres">
      <dgm:prSet presAssocID="{7A236058-1BB6-40B9-9348-7BFCF74797F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F6C998-5693-4BDD-9069-AF61DC425B3A}" type="pres">
      <dgm:prSet presAssocID="{7A236058-1BB6-40B9-9348-7BFCF74797F7}" presName="parentRect" presStyleLbl="alignNode1" presStyleIdx="0" presStyleCnt="1"/>
      <dgm:spPr/>
      <dgm:t>
        <a:bodyPr/>
        <a:lstStyle/>
        <a:p>
          <a:endParaRPr lang="en-US"/>
        </a:p>
      </dgm:t>
    </dgm:pt>
    <dgm:pt modelId="{B6A09970-208A-49BF-904E-B64EBDB1A8AC}" type="pres">
      <dgm:prSet presAssocID="{7A236058-1BB6-40B9-9348-7BFCF74797F7}" presName="adorn" presStyleLbl="fgAccFollowNode1" presStyleIdx="0" presStyleCnt="1" custScaleX="591251" custScaleY="591653" custLinFactNeighborX="-31037" custLinFactNeighborY="-32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>
          <a:solidFill>
            <a:schemeClr val="bg1">
              <a:lumMod val="95000"/>
              <a:alpha val="90000"/>
            </a:schemeClr>
          </a:solidFill>
        </a:ln>
      </dgm:spPr>
      <dgm:t>
        <a:bodyPr/>
        <a:lstStyle/>
        <a:p>
          <a:endParaRPr lang="en-US"/>
        </a:p>
      </dgm:t>
    </dgm:pt>
  </dgm:ptLst>
  <dgm:cxnLst>
    <dgm:cxn modelId="{1D319591-8732-4575-9234-021EF682ADE2}" type="presOf" srcId="{7A236058-1BB6-40B9-9348-7BFCF74797F7}" destId="{8341A2DB-1040-453E-BC64-20AB0EC705B0}" srcOrd="0" destOrd="0" presId="urn:microsoft.com/office/officeart/2005/8/layout/bList2"/>
    <dgm:cxn modelId="{81E4550E-63B8-4CA1-B5A4-BE07987498D8}" type="presOf" srcId="{7A236058-1BB6-40B9-9348-7BFCF74797F7}" destId="{E0F6C998-5693-4BDD-9069-AF61DC425B3A}" srcOrd="1" destOrd="0" presId="urn:microsoft.com/office/officeart/2005/8/layout/bList2"/>
    <dgm:cxn modelId="{587887BF-D45E-4901-85BE-885B4A2B9EC2}" type="presOf" srcId="{BE287C42-CD8A-42CE-8E3E-73C352BD5920}" destId="{8120550C-BC87-497C-9931-B1A996EE60C0}" srcOrd="0" destOrd="0" presId="urn:microsoft.com/office/officeart/2005/8/layout/bList2"/>
    <dgm:cxn modelId="{FD6DD1D8-C034-48BB-8FFA-29BD3E37E4B3}" srcId="{BE287C42-CD8A-42CE-8E3E-73C352BD5920}" destId="{7A236058-1BB6-40B9-9348-7BFCF74797F7}" srcOrd="0" destOrd="0" parTransId="{724A6807-07F6-4EB7-8D8C-1F3642101DAC}" sibTransId="{E137A754-910B-4A5F-944B-024BF7FEDA5B}"/>
    <dgm:cxn modelId="{ED4B1577-9BEF-452E-820A-AB1A8CDD656C}" type="presParOf" srcId="{8120550C-BC87-497C-9931-B1A996EE60C0}" destId="{DBB6DB41-98F6-46AA-B628-CAF983E62B48}" srcOrd="0" destOrd="0" presId="urn:microsoft.com/office/officeart/2005/8/layout/bList2"/>
    <dgm:cxn modelId="{EAEADD7A-3E3B-48B0-8D88-EF8ED5CA4E7D}" type="presParOf" srcId="{DBB6DB41-98F6-46AA-B628-CAF983E62B48}" destId="{A523E08F-BB9E-46F9-A45A-A55A85EE4841}" srcOrd="0" destOrd="0" presId="urn:microsoft.com/office/officeart/2005/8/layout/bList2"/>
    <dgm:cxn modelId="{71C61B1B-AC8C-4AB6-8CCB-572BC74052C7}" type="presParOf" srcId="{DBB6DB41-98F6-46AA-B628-CAF983E62B48}" destId="{8341A2DB-1040-453E-BC64-20AB0EC705B0}" srcOrd="1" destOrd="0" presId="urn:microsoft.com/office/officeart/2005/8/layout/bList2"/>
    <dgm:cxn modelId="{FF81F147-5167-47B0-BFE0-BBFEB220C0D1}" type="presParOf" srcId="{DBB6DB41-98F6-46AA-B628-CAF983E62B48}" destId="{E0F6C998-5693-4BDD-9069-AF61DC425B3A}" srcOrd="2" destOrd="0" presId="urn:microsoft.com/office/officeart/2005/8/layout/bList2"/>
    <dgm:cxn modelId="{958EFCB8-15B6-4912-8549-215F84B9890E}" type="presParOf" srcId="{DBB6DB41-98F6-46AA-B628-CAF983E62B48}" destId="{B6A09970-208A-49BF-904E-B64EBDB1A8AC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99930" y="0"/>
          <a:ext cx="1881165" cy="2205371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000" r="-9000"/>
          </a:stretch>
        </a:blip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89491" y="1452667"/>
          <a:ext cx="50033" cy="439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89491" y="1452667"/>
        <a:ext cx="50033" cy="439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43892" y="30683"/>
          <a:ext cx="1905406" cy="1462633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1901" y="1043850"/>
          <a:ext cx="74403" cy="6542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1901" y="1043850"/>
        <a:ext cx="74403" cy="65420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40150" y="76833"/>
          <a:ext cx="1096354" cy="818405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40150" y="895239"/>
          <a:ext cx="1096354" cy="35191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40150" y="895239"/>
        <a:ext cx="772080" cy="351914"/>
      </dsp:txXfrm>
    </dsp:sp>
    <dsp:sp modelId="{B6A09970-208A-49BF-904E-B64EBDB1A8AC}">
      <dsp:nvSpPr>
        <dsp:cNvPr id="0" name=""/>
        <dsp:cNvSpPr/>
      </dsp:nvSpPr>
      <dsp:spPr>
        <a:xfrm>
          <a:off x="0" y="6591"/>
          <a:ext cx="2268772" cy="227031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40150" y="76833"/>
          <a:ext cx="1096354" cy="818405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40150" y="895239"/>
          <a:ext cx="1096354" cy="35191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40150" y="895239"/>
        <a:ext cx="772080" cy="351914"/>
      </dsp:txXfrm>
    </dsp:sp>
    <dsp:sp modelId="{B6A09970-208A-49BF-904E-B64EBDB1A8AC}">
      <dsp:nvSpPr>
        <dsp:cNvPr id="0" name=""/>
        <dsp:cNvSpPr/>
      </dsp:nvSpPr>
      <dsp:spPr>
        <a:xfrm>
          <a:off x="0" y="6591"/>
          <a:ext cx="2268772" cy="2270315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60004" y="51146"/>
          <a:ext cx="1124562" cy="81463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233104" y="608603"/>
          <a:ext cx="29909" cy="262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233104" y="608603"/>
        <a:ext cx="29909" cy="26298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84971" y="152392"/>
          <a:ext cx="3543295" cy="2026925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420640" y="1680598"/>
          <a:ext cx="119789" cy="1053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420640" y="1680598"/>
        <a:ext cx="119789" cy="105326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CCA3E-58B5-4429-9D21-007FBB6A3AB2}">
      <dsp:nvSpPr>
        <dsp:cNvPr id="0" name=""/>
        <dsp:cNvSpPr/>
      </dsp:nvSpPr>
      <dsp:spPr>
        <a:xfrm>
          <a:off x="101208" y="96234"/>
          <a:ext cx="1878602" cy="1360863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89192-6868-4DDA-9D94-4C22E8F40D37}">
      <dsp:nvSpPr>
        <dsp:cNvPr id="0" name=""/>
        <dsp:cNvSpPr/>
      </dsp:nvSpPr>
      <dsp:spPr>
        <a:xfrm flipH="1">
          <a:off x="390375" y="1027475"/>
          <a:ext cx="49965" cy="4393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/>
        </a:p>
      </dsp:txBody>
      <dsp:txXfrm>
        <a:off x="390375" y="1027475"/>
        <a:ext cx="49965" cy="43932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02517" y="58321"/>
          <a:ext cx="801960" cy="59864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02517" y="656968"/>
          <a:ext cx="801960" cy="25741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02517" y="656968"/>
        <a:ext cx="564761" cy="257418"/>
      </dsp:txXfrm>
    </dsp:sp>
    <dsp:sp modelId="{B6A09970-208A-49BF-904E-B64EBDB1A8AC}">
      <dsp:nvSpPr>
        <dsp:cNvPr id="0" name=""/>
        <dsp:cNvSpPr/>
      </dsp:nvSpPr>
      <dsp:spPr>
        <a:xfrm>
          <a:off x="0" y="6940"/>
          <a:ext cx="1659560" cy="166068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81198" y="32499"/>
          <a:ext cx="515083" cy="384499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81198" y="416998"/>
          <a:ext cx="515083" cy="16533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81198" y="416998"/>
        <a:ext cx="362735" cy="165334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097288" cy="1066628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159941" y="87683"/>
          <a:ext cx="1251174" cy="933975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159941" y="1021659"/>
          <a:ext cx="1251174" cy="40160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159941" y="1021659"/>
        <a:ext cx="881108" cy="401609"/>
      </dsp:txXfrm>
    </dsp:sp>
    <dsp:sp modelId="{B6A09970-208A-49BF-904E-B64EBDB1A8AC}">
      <dsp:nvSpPr>
        <dsp:cNvPr id="0" name=""/>
        <dsp:cNvSpPr/>
      </dsp:nvSpPr>
      <dsp:spPr>
        <a:xfrm>
          <a:off x="0" y="7522"/>
          <a:ext cx="2589154" cy="2590914"/>
        </a:xfrm>
        <a:prstGeom prst="ellipse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3E08F-BB9E-46F9-A45A-A55A85EE4841}">
      <dsp:nvSpPr>
        <dsp:cNvPr id="0" name=""/>
        <dsp:cNvSpPr/>
      </dsp:nvSpPr>
      <dsp:spPr>
        <a:xfrm>
          <a:off x="90216" y="45216"/>
          <a:ext cx="705735" cy="526816"/>
        </a:xfrm>
        <a:prstGeom prst="round2SameRect">
          <a:avLst>
            <a:gd name="adj1" fmla="val 8000"/>
            <a:gd name="adj2" fmla="val 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F6C998-5693-4BDD-9069-AF61DC425B3A}">
      <dsp:nvSpPr>
        <dsp:cNvPr id="0" name=""/>
        <dsp:cNvSpPr/>
      </dsp:nvSpPr>
      <dsp:spPr>
        <a:xfrm>
          <a:off x="90216" y="572033"/>
          <a:ext cx="705735" cy="2265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+mj-lt"/>
            </a:rPr>
            <a:t> </a:t>
          </a:r>
          <a:endParaRPr lang="en-US" sz="2000" kern="1200" dirty="0">
            <a:latin typeface="+mj-lt"/>
          </a:endParaRPr>
        </a:p>
      </dsp:txBody>
      <dsp:txXfrm>
        <a:off x="90216" y="572033"/>
        <a:ext cx="496997" cy="226531"/>
      </dsp:txXfrm>
    </dsp:sp>
    <dsp:sp modelId="{B6A09970-208A-49BF-904E-B64EBDB1A8AC}">
      <dsp:nvSpPr>
        <dsp:cNvPr id="0" name=""/>
        <dsp:cNvSpPr/>
      </dsp:nvSpPr>
      <dsp:spPr>
        <a:xfrm>
          <a:off x="0" y="0"/>
          <a:ext cx="1460434" cy="146142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bg1">
              <a:lumMod val="9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067800" cy="51435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41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 userDrawn="1"/>
        </p:nvSpPr>
        <p:spPr>
          <a:xfrm>
            <a:off x="533400" y="971550"/>
            <a:ext cx="8077200" cy="4343400"/>
          </a:xfrm>
          <a:prstGeom prst="roundRect">
            <a:avLst>
              <a:gd name="adj" fmla="val 1687"/>
            </a:avLst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182528" y="4781550"/>
            <a:ext cx="681847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537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7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0A1E-C9A0-42A8-8068-16BABC0B44CE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4B7BF-F67B-4E98-84B5-9C58A1A664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E0A1E-C9A0-42A8-8068-16BABC0B44CE}" type="datetimeFigureOut">
              <a:rPr lang="en-US" smtClean="0"/>
              <a:t>8/12/2015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4B7BF-F67B-4E98-84B5-9C58A1A664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60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61" r:id="rId3"/>
    <p:sldLayoutId id="2147483657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5.xml"/><Relationship Id="rId13" Type="http://schemas.openxmlformats.org/officeDocument/2006/relationships/diagramLayout" Target="../diagrams/layout36.xml"/><Relationship Id="rId3" Type="http://schemas.openxmlformats.org/officeDocument/2006/relationships/diagramLayout" Target="../diagrams/layout34.xml"/><Relationship Id="rId7" Type="http://schemas.openxmlformats.org/officeDocument/2006/relationships/diagramData" Target="../diagrams/data35.xml"/><Relationship Id="rId12" Type="http://schemas.openxmlformats.org/officeDocument/2006/relationships/diagramData" Target="../diagrams/data36.xml"/><Relationship Id="rId2" Type="http://schemas.openxmlformats.org/officeDocument/2006/relationships/diagramData" Target="../diagrams/data34.xml"/><Relationship Id="rId16" Type="http://schemas.microsoft.com/office/2007/relationships/diagramDrawing" Target="../diagrams/drawing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11" Type="http://schemas.microsoft.com/office/2007/relationships/diagramDrawing" Target="../diagrams/drawing35.xml"/><Relationship Id="rId5" Type="http://schemas.openxmlformats.org/officeDocument/2006/relationships/diagramColors" Target="../diagrams/colors34.xml"/><Relationship Id="rId15" Type="http://schemas.openxmlformats.org/officeDocument/2006/relationships/diagramColors" Target="../diagrams/colors36.xml"/><Relationship Id="rId10" Type="http://schemas.openxmlformats.org/officeDocument/2006/relationships/diagramColors" Target="../diagrams/colors35.xml"/><Relationship Id="rId4" Type="http://schemas.openxmlformats.org/officeDocument/2006/relationships/diagramQuickStyle" Target="../diagrams/quickStyle34.xml"/><Relationship Id="rId9" Type="http://schemas.openxmlformats.org/officeDocument/2006/relationships/diagramQuickStyle" Target="../diagrams/quickStyle35.xml"/><Relationship Id="rId14" Type="http://schemas.openxmlformats.org/officeDocument/2006/relationships/diagramQuickStyle" Target="../diagrams/quickStyle3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3" Type="http://schemas.openxmlformats.org/officeDocument/2006/relationships/diagramLayout" Target="../diagrams/layout39.xml"/><Relationship Id="rId7" Type="http://schemas.openxmlformats.org/officeDocument/2006/relationships/diagramData" Target="../diagrams/data40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11" Type="http://schemas.microsoft.com/office/2007/relationships/diagramDrawing" Target="../diagrams/drawing40.xml"/><Relationship Id="rId5" Type="http://schemas.openxmlformats.org/officeDocument/2006/relationships/diagramColors" Target="../diagrams/colors39.xml"/><Relationship Id="rId10" Type="http://schemas.openxmlformats.org/officeDocument/2006/relationships/diagramColors" Target="../diagrams/colors40.xml"/><Relationship Id="rId4" Type="http://schemas.openxmlformats.org/officeDocument/2006/relationships/diagramQuickStyle" Target="../diagrams/quickStyle39.xml"/><Relationship Id="rId9" Type="http://schemas.openxmlformats.org/officeDocument/2006/relationships/diagramQuickStyle" Target="../diagrams/quickStyle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18" Type="http://schemas.openxmlformats.org/officeDocument/2006/relationships/diagramLayout" Target="../diagrams/layout44.xml"/><Relationship Id="rId26" Type="http://schemas.microsoft.com/office/2007/relationships/diagramDrawing" Target="../diagrams/drawing45.xml"/><Relationship Id="rId3" Type="http://schemas.openxmlformats.org/officeDocument/2006/relationships/diagramLayout" Target="../diagrams/layout41.xml"/><Relationship Id="rId21" Type="http://schemas.microsoft.com/office/2007/relationships/diagramDrawing" Target="../diagrams/drawing44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17" Type="http://schemas.openxmlformats.org/officeDocument/2006/relationships/diagramData" Target="../diagrams/data44.xml"/><Relationship Id="rId25" Type="http://schemas.openxmlformats.org/officeDocument/2006/relationships/diagramColors" Target="../diagrams/colors45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20" Type="http://schemas.openxmlformats.org/officeDocument/2006/relationships/diagramColors" Target="../diagrams/colors44.xml"/><Relationship Id="rId29" Type="http://schemas.openxmlformats.org/officeDocument/2006/relationships/diagramQuickStyle" Target="../diagrams/quickStyle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24" Type="http://schemas.openxmlformats.org/officeDocument/2006/relationships/diagramQuickStyle" Target="../diagrams/quickStyle45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23" Type="http://schemas.openxmlformats.org/officeDocument/2006/relationships/diagramLayout" Target="../diagrams/layout45.xml"/><Relationship Id="rId28" Type="http://schemas.openxmlformats.org/officeDocument/2006/relationships/diagramLayout" Target="../diagrams/layout46.xml"/><Relationship Id="rId10" Type="http://schemas.openxmlformats.org/officeDocument/2006/relationships/diagramColors" Target="../diagrams/colors42.xml"/><Relationship Id="rId19" Type="http://schemas.openxmlformats.org/officeDocument/2006/relationships/diagramQuickStyle" Target="../diagrams/quickStyle44.xml"/><Relationship Id="rId31" Type="http://schemas.microsoft.com/office/2007/relationships/diagramDrawing" Target="../diagrams/drawing46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Relationship Id="rId22" Type="http://schemas.openxmlformats.org/officeDocument/2006/relationships/diagramData" Target="../diagrams/data45.xml"/><Relationship Id="rId27" Type="http://schemas.openxmlformats.org/officeDocument/2006/relationships/diagramData" Target="../diagrams/data46.xml"/><Relationship Id="rId30" Type="http://schemas.openxmlformats.org/officeDocument/2006/relationships/diagramColors" Target="../diagrams/colors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Layout" Target="../diagrams/layout47.xml"/><Relationship Id="rId7" Type="http://schemas.openxmlformats.org/officeDocument/2006/relationships/image" Target="../media/image44.png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Relationship Id="rId9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9.xml"/><Relationship Id="rId13" Type="http://schemas.openxmlformats.org/officeDocument/2006/relationships/diagramLayout" Target="../diagrams/layout50.xml"/><Relationship Id="rId3" Type="http://schemas.openxmlformats.org/officeDocument/2006/relationships/diagramLayout" Target="../diagrams/layout48.xml"/><Relationship Id="rId7" Type="http://schemas.openxmlformats.org/officeDocument/2006/relationships/diagramData" Target="../diagrams/data49.xml"/><Relationship Id="rId12" Type="http://schemas.openxmlformats.org/officeDocument/2006/relationships/diagramData" Target="../diagrams/data50.xml"/><Relationship Id="rId2" Type="http://schemas.openxmlformats.org/officeDocument/2006/relationships/diagramData" Target="../diagrams/data48.xml"/><Relationship Id="rId16" Type="http://schemas.microsoft.com/office/2007/relationships/diagramDrawing" Target="../diagrams/drawing5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8.xml"/><Relationship Id="rId11" Type="http://schemas.microsoft.com/office/2007/relationships/diagramDrawing" Target="../diagrams/drawing49.xml"/><Relationship Id="rId5" Type="http://schemas.openxmlformats.org/officeDocument/2006/relationships/diagramColors" Target="../diagrams/colors48.xml"/><Relationship Id="rId15" Type="http://schemas.openxmlformats.org/officeDocument/2006/relationships/diagramColors" Target="../diagrams/colors50.xml"/><Relationship Id="rId10" Type="http://schemas.openxmlformats.org/officeDocument/2006/relationships/diagramColors" Target="../diagrams/colors49.xml"/><Relationship Id="rId4" Type="http://schemas.openxmlformats.org/officeDocument/2006/relationships/diagramQuickStyle" Target="../diagrams/quickStyle48.xml"/><Relationship Id="rId9" Type="http://schemas.openxmlformats.org/officeDocument/2006/relationships/diagramQuickStyle" Target="../diagrams/quickStyle49.xml"/><Relationship Id="rId14" Type="http://schemas.openxmlformats.org/officeDocument/2006/relationships/diagramQuickStyle" Target="../diagrams/quickStyle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2.xml"/><Relationship Id="rId13" Type="http://schemas.openxmlformats.org/officeDocument/2006/relationships/diagramLayout" Target="../diagrams/layout53.xml"/><Relationship Id="rId18" Type="http://schemas.openxmlformats.org/officeDocument/2006/relationships/diagramLayout" Target="../diagrams/layout54.xml"/><Relationship Id="rId3" Type="http://schemas.openxmlformats.org/officeDocument/2006/relationships/diagramLayout" Target="../diagrams/layout51.xml"/><Relationship Id="rId21" Type="http://schemas.microsoft.com/office/2007/relationships/diagramDrawing" Target="../diagrams/drawing54.xml"/><Relationship Id="rId7" Type="http://schemas.openxmlformats.org/officeDocument/2006/relationships/diagramData" Target="../diagrams/data52.xml"/><Relationship Id="rId12" Type="http://schemas.openxmlformats.org/officeDocument/2006/relationships/diagramData" Target="../diagrams/data53.xml"/><Relationship Id="rId17" Type="http://schemas.openxmlformats.org/officeDocument/2006/relationships/diagramData" Target="../diagrams/data54.xml"/><Relationship Id="rId2" Type="http://schemas.openxmlformats.org/officeDocument/2006/relationships/diagramData" Target="../diagrams/data51.xml"/><Relationship Id="rId16" Type="http://schemas.microsoft.com/office/2007/relationships/diagramDrawing" Target="../diagrams/drawing53.xml"/><Relationship Id="rId20" Type="http://schemas.openxmlformats.org/officeDocument/2006/relationships/diagramColors" Target="../diagrams/colors5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1.xml"/><Relationship Id="rId11" Type="http://schemas.microsoft.com/office/2007/relationships/diagramDrawing" Target="../diagrams/drawing52.xml"/><Relationship Id="rId5" Type="http://schemas.openxmlformats.org/officeDocument/2006/relationships/diagramColors" Target="../diagrams/colors51.xml"/><Relationship Id="rId15" Type="http://schemas.openxmlformats.org/officeDocument/2006/relationships/diagramColors" Target="../diagrams/colors53.xml"/><Relationship Id="rId10" Type="http://schemas.openxmlformats.org/officeDocument/2006/relationships/diagramColors" Target="../diagrams/colors52.xml"/><Relationship Id="rId19" Type="http://schemas.openxmlformats.org/officeDocument/2006/relationships/diagramQuickStyle" Target="../diagrams/quickStyle54.xml"/><Relationship Id="rId4" Type="http://schemas.openxmlformats.org/officeDocument/2006/relationships/diagramQuickStyle" Target="../diagrams/quickStyle51.xml"/><Relationship Id="rId9" Type="http://schemas.openxmlformats.org/officeDocument/2006/relationships/diagramQuickStyle" Target="../diagrams/quickStyle52.xml"/><Relationship Id="rId14" Type="http://schemas.openxmlformats.org/officeDocument/2006/relationships/diagramQuickStyle" Target="../diagrams/quickStyle5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6.xml"/><Relationship Id="rId13" Type="http://schemas.openxmlformats.org/officeDocument/2006/relationships/diagramLayout" Target="../diagrams/layout57.xml"/><Relationship Id="rId18" Type="http://schemas.openxmlformats.org/officeDocument/2006/relationships/diagramLayout" Target="../diagrams/layout58.xml"/><Relationship Id="rId26" Type="http://schemas.microsoft.com/office/2007/relationships/diagramDrawing" Target="../diagrams/drawing59.xml"/><Relationship Id="rId3" Type="http://schemas.openxmlformats.org/officeDocument/2006/relationships/diagramLayout" Target="../diagrams/layout55.xml"/><Relationship Id="rId21" Type="http://schemas.microsoft.com/office/2007/relationships/diagramDrawing" Target="../diagrams/drawing58.xml"/><Relationship Id="rId7" Type="http://schemas.openxmlformats.org/officeDocument/2006/relationships/diagramData" Target="../diagrams/data56.xml"/><Relationship Id="rId12" Type="http://schemas.openxmlformats.org/officeDocument/2006/relationships/diagramData" Target="../diagrams/data57.xml"/><Relationship Id="rId17" Type="http://schemas.openxmlformats.org/officeDocument/2006/relationships/diagramData" Target="../diagrams/data58.xml"/><Relationship Id="rId25" Type="http://schemas.openxmlformats.org/officeDocument/2006/relationships/diagramColors" Target="../diagrams/colors59.xml"/><Relationship Id="rId2" Type="http://schemas.openxmlformats.org/officeDocument/2006/relationships/diagramData" Target="../diagrams/data55.xml"/><Relationship Id="rId16" Type="http://schemas.microsoft.com/office/2007/relationships/diagramDrawing" Target="../diagrams/drawing57.xml"/><Relationship Id="rId20" Type="http://schemas.openxmlformats.org/officeDocument/2006/relationships/diagramColors" Target="../diagrams/colors58.xml"/><Relationship Id="rId29" Type="http://schemas.openxmlformats.org/officeDocument/2006/relationships/diagramQuickStyle" Target="../diagrams/quickStyle6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5.xml"/><Relationship Id="rId11" Type="http://schemas.microsoft.com/office/2007/relationships/diagramDrawing" Target="../diagrams/drawing56.xml"/><Relationship Id="rId24" Type="http://schemas.openxmlformats.org/officeDocument/2006/relationships/diagramQuickStyle" Target="../diagrams/quickStyle59.xml"/><Relationship Id="rId5" Type="http://schemas.openxmlformats.org/officeDocument/2006/relationships/diagramColors" Target="../diagrams/colors55.xml"/><Relationship Id="rId15" Type="http://schemas.openxmlformats.org/officeDocument/2006/relationships/diagramColors" Target="../diagrams/colors57.xml"/><Relationship Id="rId23" Type="http://schemas.openxmlformats.org/officeDocument/2006/relationships/diagramLayout" Target="../diagrams/layout59.xml"/><Relationship Id="rId28" Type="http://schemas.openxmlformats.org/officeDocument/2006/relationships/diagramLayout" Target="../diagrams/layout60.xml"/><Relationship Id="rId10" Type="http://schemas.openxmlformats.org/officeDocument/2006/relationships/diagramColors" Target="../diagrams/colors56.xml"/><Relationship Id="rId19" Type="http://schemas.openxmlformats.org/officeDocument/2006/relationships/diagramQuickStyle" Target="../diagrams/quickStyle58.xml"/><Relationship Id="rId31" Type="http://schemas.microsoft.com/office/2007/relationships/diagramDrawing" Target="../diagrams/drawing60.xml"/><Relationship Id="rId4" Type="http://schemas.openxmlformats.org/officeDocument/2006/relationships/diagramQuickStyle" Target="../diagrams/quickStyle55.xml"/><Relationship Id="rId9" Type="http://schemas.openxmlformats.org/officeDocument/2006/relationships/diagramQuickStyle" Target="../diagrams/quickStyle56.xml"/><Relationship Id="rId14" Type="http://schemas.openxmlformats.org/officeDocument/2006/relationships/diagramQuickStyle" Target="../diagrams/quickStyle57.xml"/><Relationship Id="rId22" Type="http://schemas.openxmlformats.org/officeDocument/2006/relationships/diagramData" Target="../diagrams/data59.xml"/><Relationship Id="rId27" Type="http://schemas.openxmlformats.org/officeDocument/2006/relationships/diagramData" Target="../diagrams/data60.xml"/><Relationship Id="rId30" Type="http://schemas.openxmlformats.org/officeDocument/2006/relationships/diagramColors" Target="../diagrams/colors6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2.xml"/><Relationship Id="rId13" Type="http://schemas.openxmlformats.org/officeDocument/2006/relationships/diagramData" Target="../diagrams/data63.xml"/><Relationship Id="rId3" Type="http://schemas.openxmlformats.org/officeDocument/2006/relationships/diagramLayout" Target="../diagrams/layout61.xml"/><Relationship Id="rId7" Type="http://schemas.openxmlformats.org/officeDocument/2006/relationships/diagramData" Target="../diagrams/data62.xml"/><Relationship Id="rId12" Type="http://schemas.openxmlformats.org/officeDocument/2006/relationships/image" Target="../media/image51.png"/><Relationship Id="rId17" Type="http://schemas.microsoft.com/office/2007/relationships/diagramDrawing" Target="../diagrams/drawing63.xml"/><Relationship Id="rId2" Type="http://schemas.openxmlformats.org/officeDocument/2006/relationships/diagramData" Target="../diagrams/data61.xml"/><Relationship Id="rId16" Type="http://schemas.openxmlformats.org/officeDocument/2006/relationships/diagramColors" Target="../diagrams/colors6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1.xml"/><Relationship Id="rId11" Type="http://schemas.microsoft.com/office/2007/relationships/diagramDrawing" Target="../diagrams/drawing62.xml"/><Relationship Id="rId5" Type="http://schemas.openxmlformats.org/officeDocument/2006/relationships/diagramColors" Target="../diagrams/colors61.xml"/><Relationship Id="rId15" Type="http://schemas.openxmlformats.org/officeDocument/2006/relationships/diagramQuickStyle" Target="../diagrams/quickStyle63.xml"/><Relationship Id="rId10" Type="http://schemas.openxmlformats.org/officeDocument/2006/relationships/diagramColors" Target="../diagrams/colors62.xml"/><Relationship Id="rId4" Type="http://schemas.openxmlformats.org/officeDocument/2006/relationships/diagramQuickStyle" Target="../diagrams/quickStyle61.xml"/><Relationship Id="rId9" Type="http://schemas.openxmlformats.org/officeDocument/2006/relationships/diagramQuickStyle" Target="../diagrams/quickStyle62.xml"/><Relationship Id="rId14" Type="http://schemas.openxmlformats.org/officeDocument/2006/relationships/diagramLayout" Target="../diagrams/layout6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5.xml"/><Relationship Id="rId13" Type="http://schemas.openxmlformats.org/officeDocument/2006/relationships/diagramLayout" Target="../diagrams/layout66.xml"/><Relationship Id="rId18" Type="http://schemas.openxmlformats.org/officeDocument/2006/relationships/diagramLayout" Target="../diagrams/layout67.xml"/><Relationship Id="rId26" Type="http://schemas.microsoft.com/office/2007/relationships/diagramDrawing" Target="../diagrams/drawing68.xml"/><Relationship Id="rId39" Type="http://schemas.openxmlformats.org/officeDocument/2006/relationships/diagramQuickStyle" Target="../diagrams/quickStyle71.xml"/><Relationship Id="rId3" Type="http://schemas.openxmlformats.org/officeDocument/2006/relationships/diagramLayout" Target="../diagrams/layout64.xml"/><Relationship Id="rId21" Type="http://schemas.microsoft.com/office/2007/relationships/diagramDrawing" Target="../diagrams/drawing67.xml"/><Relationship Id="rId34" Type="http://schemas.openxmlformats.org/officeDocument/2006/relationships/diagramQuickStyle" Target="../diagrams/quickStyle70.xml"/><Relationship Id="rId7" Type="http://schemas.openxmlformats.org/officeDocument/2006/relationships/diagramData" Target="../diagrams/data65.xml"/><Relationship Id="rId12" Type="http://schemas.openxmlformats.org/officeDocument/2006/relationships/diagramData" Target="../diagrams/data66.xml"/><Relationship Id="rId17" Type="http://schemas.openxmlformats.org/officeDocument/2006/relationships/diagramData" Target="../diagrams/data67.xml"/><Relationship Id="rId25" Type="http://schemas.openxmlformats.org/officeDocument/2006/relationships/diagramColors" Target="../diagrams/colors68.xml"/><Relationship Id="rId33" Type="http://schemas.openxmlformats.org/officeDocument/2006/relationships/diagramLayout" Target="../diagrams/layout70.xml"/><Relationship Id="rId38" Type="http://schemas.openxmlformats.org/officeDocument/2006/relationships/diagramLayout" Target="../diagrams/layout71.xml"/><Relationship Id="rId2" Type="http://schemas.openxmlformats.org/officeDocument/2006/relationships/diagramData" Target="../diagrams/data64.xml"/><Relationship Id="rId16" Type="http://schemas.microsoft.com/office/2007/relationships/diagramDrawing" Target="../diagrams/drawing66.xml"/><Relationship Id="rId20" Type="http://schemas.openxmlformats.org/officeDocument/2006/relationships/diagramColors" Target="../diagrams/colors67.xml"/><Relationship Id="rId29" Type="http://schemas.openxmlformats.org/officeDocument/2006/relationships/diagramQuickStyle" Target="../diagrams/quickStyle69.xml"/><Relationship Id="rId41" Type="http://schemas.microsoft.com/office/2007/relationships/diagramDrawing" Target="../diagrams/drawing7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4.xml"/><Relationship Id="rId11" Type="http://schemas.microsoft.com/office/2007/relationships/diagramDrawing" Target="../diagrams/drawing65.xml"/><Relationship Id="rId24" Type="http://schemas.openxmlformats.org/officeDocument/2006/relationships/diagramQuickStyle" Target="../diagrams/quickStyle68.xml"/><Relationship Id="rId32" Type="http://schemas.openxmlformats.org/officeDocument/2006/relationships/diagramData" Target="../diagrams/data70.xml"/><Relationship Id="rId37" Type="http://schemas.openxmlformats.org/officeDocument/2006/relationships/diagramData" Target="../diagrams/data71.xml"/><Relationship Id="rId40" Type="http://schemas.openxmlformats.org/officeDocument/2006/relationships/diagramColors" Target="../diagrams/colors71.xml"/><Relationship Id="rId5" Type="http://schemas.openxmlformats.org/officeDocument/2006/relationships/diagramColors" Target="../diagrams/colors64.xml"/><Relationship Id="rId15" Type="http://schemas.openxmlformats.org/officeDocument/2006/relationships/diagramColors" Target="../diagrams/colors66.xml"/><Relationship Id="rId23" Type="http://schemas.openxmlformats.org/officeDocument/2006/relationships/diagramLayout" Target="../diagrams/layout68.xml"/><Relationship Id="rId28" Type="http://schemas.openxmlformats.org/officeDocument/2006/relationships/diagramLayout" Target="../diagrams/layout69.xml"/><Relationship Id="rId36" Type="http://schemas.microsoft.com/office/2007/relationships/diagramDrawing" Target="../diagrams/drawing70.xml"/><Relationship Id="rId10" Type="http://schemas.openxmlformats.org/officeDocument/2006/relationships/diagramColors" Target="../diagrams/colors65.xml"/><Relationship Id="rId19" Type="http://schemas.openxmlformats.org/officeDocument/2006/relationships/diagramQuickStyle" Target="../diagrams/quickStyle67.xml"/><Relationship Id="rId31" Type="http://schemas.microsoft.com/office/2007/relationships/diagramDrawing" Target="../diagrams/drawing69.xml"/><Relationship Id="rId4" Type="http://schemas.openxmlformats.org/officeDocument/2006/relationships/diagramQuickStyle" Target="../diagrams/quickStyle64.xml"/><Relationship Id="rId9" Type="http://schemas.openxmlformats.org/officeDocument/2006/relationships/diagramQuickStyle" Target="../diagrams/quickStyle65.xml"/><Relationship Id="rId14" Type="http://schemas.openxmlformats.org/officeDocument/2006/relationships/diagramQuickStyle" Target="../diagrams/quickStyle66.xml"/><Relationship Id="rId22" Type="http://schemas.openxmlformats.org/officeDocument/2006/relationships/diagramData" Target="../diagrams/data68.xml"/><Relationship Id="rId27" Type="http://schemas.openxmlformats.org/officeDocument/2006/relationships/diagramData" Target="../diagrams/data69.xml"/><Relationship Id="rId30" Type="http://schemas.openxmlformats.org/officeDocument/2006/relationships/diagramColors" Target="../diagrams/colors69.xml"/><Relationship Id="rId35" Type="http://schemas.openxmlformats.org/officeDocument/2006/relationships/diagramColors" Target="../diagrams/colors7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3.xml"/><Relationship Id="rId13" Type="http://schemas.openxmlformats.org/officeDocument/2006/relationships/diagramLayout" Target="../diagrams/layout74.xml"/><Relationship Id="rId3" Type="http://schemas.openxmlformats.org/officeDocument/2006/relationships/diagramLayout" Target="../diagrams/layout72.xml"/><Relationship Id="rId7" Type="http://schemas.openxmlformats.org/officeDocument/2006/relationships/diagramData" Target="../diagrams/data73.xml"/><Relationship Id="rId12" Type="http://schemas.openxmlformats.org/officeDocument/2006/relationships/diagramData" Target="../diagrams/data74.xml"/><Relationship Id="rId2" Type="http://schemas.openxmlformats.org/officeDocument/2006/relationships/diagramData" Target="../diagrams/data72.xml"/><Relationship Id="rId16" Type="http://schemas.microsoft.com/office/2007/relationships/diagramDrawing" Target="../diagrams/drawing7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2.xml"/><Relationship Id="rId11" Type="http://schemas.microsoft.com/office/2007/relationships/diagramDrawing" Target="../diagrams/drawing73.xml"/><Relationship Id="rId5" Type="http://schemas.openxmlformats.org/officeDocument/2006/relationships/diagramColors" Target="../diagrams/colors72.xml"/><Relationship Id="rId15" Type="http://schemas.openxmlformats.org/officeDocument/2006/relationships/diagramColors" Target="../diagrams/colors74.xml"/><Relationship Id="rId10" Type="http://schemas.openxmlformats.org/officeDocument/2006/relationships/diagramColors" Target="../diagrams/colors73.xml"/><Relationship Id="rId4" Type="http://schemas.openxmlformats.org/officeDocument/2006/relationships/diagramQuickStyle" Target="../diagrams/quickStyle72.xml"/><Relationship Id="rId9" Type="http://schemas.openxmlformats.org/officeDocument/2006/relationships/diagramQuickStyle" Target="../diagrams/quickStyle73.xml"/><Relationship Id="rId14" Type="http://schemas.openxmlformats.org/officeDocument/2006/relationships/diagramQuickStyle" Target="../diagrams/quickStyle7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6.xml"/><Relationship Id="rId13" Type="http://schemas.openxmlformats.org/officeDocument/2006/relationships/diagramLayout" Target="../diagrams/layout77.xml"/><Relationship Id="rId18" Type="http://schemas.openxmlformats.org/officeDocument/2006/relationships/diagramLayout" Target="../diagrams/layout78.xml"/><Relationship Id="rId3" Type="http://schemas.openxmlformats.org/officeDocument/2006/relationships/diagramLayout" Target="../diagrams/layout75.xml"/><Relationship Id="rId21" Type="http://schemas.microsoft.com/office/2007/relationships/diagramDrawing" Target="../diagrams/drawing78.xml"/><Relationship Id="rId7" Type="http://schemas.openxmlformats.org/officeDocument/2006/relationships/diagramData" Target="../diagrams/data76.xml"/><Relationship Id="rId12" Type="http://schemas.openxmlformats.org/officeDocument/2006/relationships/diagramData" Target="../diagrams/data77.xml"/><Relationship Id="rId17" Type="http://schemas.openxmlformats.org/officeDocument/2006/relationships/diagramData" Target="../diagrams/data78.xml"/><Relationship Id="rId2" Type="http://schemas.openxmlformats.org/officeDocument/2006/relationships/diagramData" Target="../diagrams/data75.xml"/><Relationship Id="rId16" Type="http://schemas.microsoft.com/office/2007/relationships/diagramDrawing" Target="../diagrams/drawing77.xml"/><Relationship Id="rId20" Type="http://schemas.openxmlformats.org/officeDocument/2006/relationships/diagramColors" Target="../diagrams/colors7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5.xml"/><Relationship Id="rId11" Type="http://schemas.microsoft.com/office/2007/relationships/diagramDrawing" Target="../diagrams/drawing76.xml"/><Relationship Id="rId5" Type="http://schemas.openxmlformats.org/officeDocument/2006/relationships/diagramColors" Target="../diagrams/colors75.xml"/><Relationship Id="rId15" Type="http://schemas.openxmlformats.org/officeDocument/2006/relationships/diagramColors" Target="../diagrams/colors77.xml"/><Relationship Id="rId10" Type="http://schemas.openxmlformats.org/officeDocument/2006/relationships/diagramColors" Target="../diagrams/colors76.xml"/><Relationship Id="rId19" Type="http://schemas.openxmlformats.org/officeDocument/2006/relationships/diagramQuickStyle" Target="../diagrams/quickStyle78.xml"/><Relationship Id="rId4" Type="http://schemas.openxmlformats.org/officeDocument/2006/relationships/diagramQuickStyle" Target="../diagrams/quickStyle75.xml"/><Relationship Id="rId9" Type="http://schemas.openxmlformats.org/officeDocument/2006/relationships/diagramQuickStyle" Target="../diagrams/quickStyle76.xml"/><Relationship Id="rId14" Type="http://schemas.openxmlformats.org/officeDocument/2006/relationships/diagramQuickStyle" Target="../diagrams/quickStyle7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18" Type="http://schemas.openxmlformats.org/officeDocument/2006/relationships/diagramLayout" Target="../diagrams/layout10.xml"/><Relationship Id="rId26" Type="http://schemas.microsoft.com/office/2007/relationships/diagramDrawing" Target="../diagrams/drawing11.xml"/><Relationship Id="rId3" Type="http://schemas.openxmlformats.org/officeDocument/2006/relationships/diagramLayout" Target="../diagrams/layout7.xml"/><Relationship Id="rId21" Type="http://schemas.microsoft.com/office/2007/relationships/diagramDrawing" Target="../diagrams/drawing10.xml"/><Relationship Id="rId34" Type="http://schemas.openxmlformats.org/officeDocument/2006/relationships/diagramQuickStyle" Target="../diagrams/quickStyle13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17" Type="http://schemas.openxmlformats.org/officeDocument/2006/relationships/diagramData" Target="../diagrams/data10.xml"/><Relationship Id="rId25" Type="http://schemas.openxmlformats.org/officeDocument/2006/relationships/diagramColors" Target="../diagrams/colors11.xml"/><Relationship Id="rId33" Type="http://schemas.openxmlformats.org/officeDocument/2006/relationships/diagramLayout" Target="../diagrams/layout13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20" Type="http://schemas.openxmlformats.org/officeDocument/2006/relationships/diagramColors" Target="../diagrams/colors10.xml"/><Relationship Id="rId29" Type="http://schemas.openxmlformats.org/officeDocument/2006/relationships/diagramQuickStyle" Target="../diagrams/quickStyle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24" Type="http://schemas.openxmlformats.org/officeDocument/2006/relationships/diagramQuickStyle" Target="../diagrams/quickStyle11.xml"/><Relationship Id="rId32" Type="http://schemas.openxmlformats.org/officeDocument/2006/relationships/diagramData" Target="../diagrams/data13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23" Type="http://schemas.openxmlformats.org/officeDocument/2006/relationships/diagramLayout" Target="../diagrams/layout11.xml"/><Relationship Id="rId28" Type="http://schemas.openxmlformats.org/officeDocument/2006/relationships/diagramLayout" Target="../diagrams/layout12.xml"/><Relationship Id="rId36" Type="http://schemas.microsoft.com/office/2007/relationships/diagramDrawing" Target="../diagrams/drawing13.xml"/><Relationship Id="rId10" Type="http://schemas.openxmlformats.org/officeDocument/2006/relationships/diagramColors" Target="../diagrams/colors8.xml"/><Relationship Id="rId19" Type="http://schemas.openxmlformats.org/officeDocument/2006/relationships/diagramQuickStyle" Target="../diagrams/quickStyle10.xml"/><Relationship Id="rId31" Type="http://schemas.microsoft.com/office/2007/relationships/diagramDrawing" Target="../diagrams/drawing12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Relationship Id="rId22" Type="http://schemas.openxmlformats.org/officeDocument/2006/relationships/diagramData" Target="../diagrams/data11.xml"/><Relationship Id="rId27" Type="http://schemas.openxmlformats.org/officeDocument/2006/relationships/diagramData" Target="../diagrams/data12.xml"/><Relationship Id="rId30" Type="http://schemas.openxmlformats.org/officeDocument/2006/relationships/diagramColors" Target="../diagrams/colors12.xml"/><Relationship Id="rId35" Type="http://schemas.openxmlformats.org/officeDocument/2006/relationships/diagramColors" Target="../diagrams/colors13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16.xml"/><Relationship Id="rId18" Type="http://schemas.openxmlformats.org/officeDocument/2006/relationships/diagramLayout" Target="../diagrams/layout17.xml"/><Relationship Id="rId26" Type="http://schemas.microsoft.com/office/2007/relationships/diagramDrawing" Target="../diagrams/drawing18.xml"/><Relationship Id="rId39" Type="http://schemas.openxmlformats.org/officeDocument/2006/relationships/diagramQuickStyle" Target="../diagrams/quickStyle21.xml"/><Relationship Id="rId21" Type="http://schemas.microsoft.com/office/2007/relationships/diagramDrawing" Target="../diagrams/drawing17.xml"/><Relationship Id="rId34" Type="http://schemas.openxmlformats.org/officeDocument/2006/relationships/diagramQuickStyle" Target="../diagrams/quickStyle20.xml"/><Relationship Id="rId42" Type="http://schemas.openxmlformats.org/officeDocument/2006/relationships/diagramData" Target="../diagrams/data22.xml"/><Relationship Id="rId47" Type="http://schemas.openxmlformats.org/officeDocument/2006/relationships/diagramData" Target="../diagrams/data23.xml"/><Relationship Id="rId50" Type="http://schemas.openxmlformats.org/officeDocument/2006/relationships/diagramColors" Target="../diagrams/colors23.xml"/><Relationship Id="rId55" Type="http://schemas.openxmlformats.org/officeDocument/2006/relationships/diagramColors" Target="../diagrams/colors24.xml"/><Relationship Id="rId63" Type="http://schemas.openxmlformats.org/officeDocument/2006/relationships/diagramLayout" Target="../diagrams/layout26.xml"/><Relationship Id="rId68" Type="http://schemas.openxmlformats.org/officeDocument/2006/relationships/diagramLayout" Target="../diagrams/layout27.xml"/><Relationship Id="rId76" Type="http://schemas.microsoft.com/office/2007/relationships/diagramDrawing" Target="../diagrams/drawing28.xml"/><Relationship Id="rId84" Type="http://schemas.openxmlformats.org/officeDocument/2006/relationships/diagramQuickStyle" Target="../diagrams/quickStyle30.xml"/><Relationship Id="rId7" Type="http://schemas.openxmlformats.org/officeDocument/2006/relationships/diagramData" Target="../diagrams/data15.xml"/><Relationship Id="rId71" Type="http://schemas.microsoft.com/office/2007/relationships/diagramDrawing" Target="../diagrams/drawing27.xml"/><Relationship Id="rId2" Type="http://schemas.openxmlformats.org/officeDocument/2006/relationships/diagramData" Target="../diagrams/data14.xml"/><Relationship Id="rId16" Type="http://schemas.microsoft.com/office/2007/relationships/diagramDrawing" Target="../diagrams/drawing16.xml"/><Relationship Id="rId29" Type="http://schemas.openxmlformats.org/officeDocument/2006/relationships/diagramQuickStyle" Target="../diagrams/quickStyle19.xml"/><Relationship Id="rId11" Type="http://schemas.microsoft.com/office/2007/relationships/diagramDrawing" Target="../diagrams/drawing15.xml"/><Relationship Id="rId24" Type="http://schemas.openxmlformats.org/officeDocument/2006/relationships/diagramQuickStyle" Target="../diagrams/quickStyle18.xml"/><Relationship Id="rId32" Type="http://schemas.openxmlformats.org/officeDocument/2006/relationships/diagramData" Target="../diagrams/data20.xml"/><Relationship Id="rId37" Type="http://schemas.openxmlformats.org/officeDocument/2006/relationships/diagramData" Target="../diagrams/data21.xml"/><Relationship Id="rId40" Type="http://schemas.openxmlformats.org/officeDocument/2006/relationships/diagramColors" Target="../diagrams/colors21.xml"/><Relationship Id="rId45" Type="http://schemas.openxmlformats.org/officeDocument/2006/relationships/diagramColors" Target="../diagrams/colors22.xml"/><Relationship Id="rId53" Type="http://schemas.openxmlformats.org/officeDocument/2006/relationships/diagramLayout" Target="../diagrams/layout24.xml"/><Relationship Id="rId58" Type="http://schemas.openxmlformats.org/officeDocument/2006/relationships/diagramLayout" Target="../diagrams/layout25.xml"/><Relationship Id="rId66" Type="http://schemas.microsoft.com/office/2007/relationships/diagramDrawing" Target="../diagrams/drawing26.xml"/><Relationship Id="rId74" Type="http://schemas.openxmlformats.org/officeDocument/2006/relationships/diagramQuickStyle" Target="../diagrams/quickStyle28.xml"/><Relationship Id="rId79" Type="http://schemas.openxmlformats.org/officeDocument/2006/relationships/diagramQuickStyle" Target="../diagrams/quickStyle29.xml"/><Relationship Id="rId5" Type="http://schemas.openxmlformats.org/officeDocument/2006/relationships/diagramColors" Target="../diagrams/colors14.xml"/><Relationship Id="rId61" Type="http://schemas.microsoft.com/office/2007/relationships/diagramDrawing" Target="../diagrams/drawing25.xml"/><Relationship Id="rId82" Type="http://schemas.openxmlformats.org/officeDocument/2006/relationships/diagramData" Target="../diagrams/data30.xml"/><Relationship Id="rId19" Type="http://schemas.openxmlformats.org/officeDocument/2006/relationships/diagramQuickStyle" Target="../diagrams/quickStyle17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QuickStyle" Target="../diagrams/quickStyle16.xml"/><Relationship Id="rId22" Type="http://schemas.openxmlformats.org/officeDocument/2006/relationships/diagramData" Target="../diagrams/data18.xml"/><Relationship Id="rId27" Type="http://schemas.openxmlformats.org/officeDocument/2006/relationships/diagramData" Target="../diagrams/data19.xml"/><Relationship Id="rId30" Type="http://schemas.openxmlformats.org/officeDocument/2006/relationships/diagramColors" Target="../diagrams/colors19.xml"/><Relationship Id="rId35" Type="http://schemas.openxmlformats.org/officeDocument/2006/relationships/diagramColors" Target="../diagrams/colors20.xml"/><Relationship Id="rId43" Type="http://schemas.openxmlformats.org/officeDocument/2006/relationships/diagramLayout" Target="../diagrams/layout22.xml"/><Relationship Id="rId48" Type="http://schemas.openxmlformats.org/officeDocument/2006/relationships/diagramLayout" Target="../diagrams/layout23.xml"/><Relationship Id="rId56" Type="http://schemas.microsoft.com/office/2007/relationships/diagramDrawing" Target="../diagrams/drawing24.xml"/><Relationship Id="rId64" Type="http://schemas.openxmlformats.org/officeDocument/2006/relationships/diagramQuickStyle" Target="../diagrams/quickStyle26.xml"/><Relationship Id="rId69" Type="http://schemas.openxmlformats.org/officeDocument/2006/relationships/diagramQuickStyle" Target="../diagrams/quickStyle27.xml"/><Relationship Id="rId77" Type="http://schemas.openxmlformats.org/officeDocument/2006/relationships/diagramData" Target="../diagrams/data29.xml"/><Relationship Id="rId8" Type="http://schemas.openxmlformats.org/officeDocument/2006/relationships/diagramLayout" Target="../diagrams/layout15.xml"/><Relationship Id="rId51" Type="http://schemas.microsoft.com/office/2007/relationships/diagramDrawing" Target="../diagrams/drawing23.xml"/><Relationship Id="rId72" Type="http://schemas.openxmlformats.org/officeDocument/2006/relationships/diagramData" Target="../diagrams/data28.xml"/><Relationship Id="rId80" Type="http://schemas.openxmlformats.org/officeDocument/2006/relationships/diagramColors" Target="../diagrams/colors29.xml"/><Relationship Id="rId85" Type="http://schemas.openxmlformats.org/officeDocument/2006/relationships/diagramColors" Target="../diagrams/colors30.xml"/><Relationship Id="rId3" Type="http://schemas.openxmlformats.org/officeDocument/2006/relationships/diagramLayout" Target="../diagrams/layout14.xml"/><Relationship Id="rId12" Type="http://schemas.openxmlformats.org/officeDocument/2006/relationships/diagramData" Target="../diagrams/data16.xml"/><Relationship Id="rId17" Type="http://schemas.openxmlformats.org/officeDocument/2006/relationships/diagramData" Target="../diagrams/data17.xml"/><Relationship Id="rId25" Type="http://schemas.openxmlformats.org/officeDocument/2006/relationships/diagramColors" Target="../diagrams/colors18.xml"/><Relationship Id="rId33" Type="http://schemas.openxmlformats.org/officeDocument/2006/relationships/diagramLayout" Target="../diagrams/layout20.xml"/><Relationship Id="rId38" Type="http://schemas.openxmlformats.org/officeDocument/2006/relationships/diagramLayout" Target="../diagrams/layout21.xml"/><Relationship Id="rId46" Type="http://schemas.microsoft.com/office/2007/relationships/diagramDrawing" Target="../diagrams/drawing22.xml"/><Relationship Id="rId59" Type="http://schemas.openxmlformats.org/officeDocument/2006/relationships/diagramQuickStyle" Target="../diagrams/quickStyle25.xml"/><Relationship Id="rId67" Type="http://schemas.openxmlformats.org/officeDocument/2006/relationships/diagramData" Target="../diagrams/data27.xml"/><Relationship Id="rId20" Type="http://schemas.openxmlformats.org/officeDocument/2006/relationships/diagramColors" Target="../diagrams/colors17.xml"/><Relationship Id="rId41" Type="http://schemas.microsoft.com/office/2007/relationships/diagramDrawing" Target="../diagrams/drawing21.xml"/><Relationship Id="rId54" Type="http://schemas.openxmlformats.org/officeDocument/2006/relationships/diagramQuickStyle" Target="../diagrams/quickStyle24.xml"/><Relationship Id="rId62" Type="http://schemas.openxmlformats.org/officeDocument/2006/relationships/diagramData" Target="../diagrams/data26.xml"/><Relationship Id="rId70" Type="http://schemas.openxmlformats.org/officeDocument/2006/relationships/diagramColors" Target="../diagrams/colors27.xml"/><Relationship Id="rId75" Type="http://schemas.openxmlformats.org/officeDocument/2006/relationships/diagramColors" Target="../diagrams/colors28.xml"/><Relationship Id="rId83" Type="http://schemas.openxmlformats.org/officeDocument/2006/relationships/diagramLayout" Target="../diagrams/layout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5" Type="http://schemas.openxmlformats.org/officeDocument/2006/relationships/diagramColors" Target="../diagrams/colors16.xml"/><Relationship Id="rId23" Type="http://schemas.openxmlformats.org/officeDocument/2006/relationships/diagramLayout" Target="../diagrams/layout18.xml"/><Relationship Id="rId28" Type="http://schemas.openxmlformats.org/officeDocument/2006/relationships/diagramLayout" Target="../diagrams/layout19.xml"/><Relationship Id="rId36" Type="http://schemas.microsoft.com/office/2007/relationships/diagramDrawing" Target="../diagrams/drawing20.xml"/><Relationship Id="rId49" Type="http://schemas.openxmlformats.org/officeDocument/2006/relationships/diagramQuickStyle" Target="../diagrams/quickStyle23.xml"/><Relationship Id="rId57" Type="http://schemas.openxmlformats.org/officeDocument/2006/relationships/diagramData" Target="../diagrams/data25.xml"/><Relationship Id="rId10" Type="http://schemas.openxmlformats.org/officeDocument/2006/relationships/diagramColors" Target="../diagrams/colors15.xml"/><Relationship Id="rId31" Type="http://schemas.microsoft.com/office/2007/relationships/diagramDrawing" Target="../diagrams/drawing19.xml"/><Relationship Id="rId44" Type="http://schemas.openxmlformats.org/officeDocument/2006/relationships/diagramQuickStyle" Target="../diagrams/quickStyle22.xml"/><Relationship Id="rId52" Type="http://schemas.openxmlformats.org/officeDocument/2006/relationships/diagramData" Target="../diagrams/data24.xml"/><Relationship Id="rId60" Type="http://schemas.openxmlformats.org/officeDocument/2006/relationships/diagramColors" Target="../diagrams/colors25.xml"/><Relationship Id="rId65" Type="http://schemas.openxmlformats.org/officeDocument/2006/relationships/diagramColors" Target="../diagrams/colors26.xml"/><Relationship Id="rId73" Type="http://schemas.openxmlformats.org/officeDocument/2006/relationships/diagramLayout" Target="../diagrams/layout28.xml"/><Relationship Id="rId78" Type="http://schemas.openxmlformats.org/officeDocument/2006/relationships/diagramLayout" Target="../diagrams/layout29.xml"/><Relationship Id="rId81" Type="http://schemas.microsoft.com/office/2007/relationships/diagramDrawing" Target="../diagrams/drawing29.xml"/><Relationship Id="rId86" Type="http://schemas.microsoft.com/office/2007/relationships/diagramDrawing" Target="../diagrams/drawing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13" Type="http://schemas.openxmlformats.org/officeDocument/2006/relationships/diagramLayout" Target="../diagrams/layout33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diagramData" Target="../diagrams/data33.xml"/><Relationship Id="rId2" Type="http://schemas.openxmlformats.org/officeDocument/2006/relationships/diagramData" Target="../diagrams/data31.xml"/><Relationship Id="rId16" Type="http://schemas.microsoft.com/office/2007/relationships/diagramDrawing" Target="../diagrams/drawing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5" Type="http://schemas.openxmlformats.org/officeDocument/2006/relationships/diagramColors" Target="../diagrams/colors33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Relationship Id="rId14" Type="http://schemas.openxmlformats.org/officeDocument/2006/relationships/diagramQuickStyle" Target="../diagrams/quickStyle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6604" y="1696819"/>
            <a:ext cx="43107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多用途商务</a:t>
            </a: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PPT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模板</a:t>
            </a:r>
            <a:endParaRPr lang="en-US" sz="3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1026" name="Picture 2" descr="C:\Users\Nyamka\Desktop\iCONS\032-education-icons\128x128.png\schoo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195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79259" y="4552950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0819" y="36194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企业简介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7840" y="36194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服务内容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7051" y="36194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产品介绍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22490" y="36194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成功案例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0237" y="36194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1"/>
                </a:solidFill>
                <a:latin typeface="+mn-ea"/>
              </a:rPr>
              <a:t>联系方式</a:t>
            </a:r>
            <a:endParaRPr lang="en-US" sz="20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182528" y="4400550"/>
            <a:ext cx="68184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Nyamka\Desktop\iCONS\png\folder +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353" y="3028950"/>
            <a:ext cx="550862" cy="55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yamka\Desktop\iCONS\png\home 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40" y="2949589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yamka\Desktop\iCONS\png\mail up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329" y="2962232"/>
            <a:ext cx="641463" cy="6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Nyamka\Desktop\iCONS\png\map pin +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759" y="3037609"/>
            <a:ext cx="533543" cy="53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yamka\Desktop\iCONS\png\layout 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034" y="3043843"/>
            <a:ext cx="518622" cy="51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775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/>
          <p:cNvSpPr/>
          <p:nvPr/>
        </p:nvSpPr>
        <p:spPr>
          <a:xfrm>
            <a:off x="5877525" y="4091285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2023202" y="1708779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服务类别介绍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7235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138084" y="12372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95585" y="13695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交互设计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07570" y="1729085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2042133" y="2888847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1157015" y="2417286"/>
            <a:ext cx="950555" cy="949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33600" y="25687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测试响应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126501" y="2909153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2059357" y="4070979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1174239" y="35994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31740" y="3731794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APP</a:t>
            </a: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开发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143725" y="4091285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>
            <a:off x="5757002" y="1708779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4871884" y="12372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829385" y="13695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框架结构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841370" y="1729085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5775933" y="2888847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65"/>
          <p:cNvSpPr/>
          <p:nvPr/>
        </p:nvSpPr>
        <p:spPr>
          <a:xfrm>
            <a:off x="4890815" y="2417286"/>
            <a:ext cx="950555" cy="949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48316" y="25496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印刷服务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860301" y="2909153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5793157" y="4070979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4908039" y="3599418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65540" y="3731794"/>
            <a:ext cx="9012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SEO</a:t>
            </a: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6" name="Upload Icon"/>
          <p:cNvSpPr>
            <a:spLocks noChangeAspect="1" noEditPoints="1"/>
          </p:cNvSpPr>
          <p:nvPr/>
        </p:nvSpPr>
        <p:spPr bwMode="auto">
          <a:xfrm>
            <a:off x="1518100" y="2705728"/>
            <a:ext cx="228384" cy="372183"/>
          </a:xfrm>
          <a:custGeom>
            <a:avLst/>
            <a:gdLst>
              <a:gd name="T0" fmla="*/ 0 w 452"/>
              <a:gd name="T1" fmla="*/ 85 h 734"/>
              <a:gd name="T2" fmla="*/ 452 w 452"/>
              <a:gd name="T3" fmla="*/ 85 h 734"/>
              <a:gd name="T4" fmla="*/ 452 w 452"/>
              <a:gd name="T5" fmla="*/ 0 h 734"/>
              <a:gd name="T6" fmla="*/ 0 w 452"/>
              <a:gd name="T7" fmla="*/ 0 h 734"/>
              <a:gd name="T8" fmla="*/ 0 w 452"/>
              <a:gd name="T9" fmla="*/ 85 h 734"/>
              <a:gd name="T10" fmla="*/ 170 w 452"/>
              <a:gd name="T11" fmla="*/ 734 h 734"/>
              <a:gd name="T12" fmla="*/ 282 w 452"/>
              <a:gd name="T13" fmla="*/ 734 h 734"/>
              <a:gd name="T14" fmla="*/ 282 w 452"/>
              <a:gd name="T15" fmla="*/ 367 h 734"/>
              <a:gd name="T16" fmla="*/ 424 w 452"/>
              <a:gd name="T17" fmla="*/ 536 h 734"/>
              <a:gd name="T18" fmla="*/ 424 w 452"/>
              <a:gd name="T19" fmla="*/ 367 h 734"/>
              <a:gd name="T20" fmla="*/ 226 w 452"/>
              <a:gd name="T21" fmla="*/ 141 h 734"/>
              <a:gd name="T22" fmla="*/ 28 w 452"/>
              <a:gd name="T23" fmla="*/ 367 h 734"/>
              <a:gd name="T24" fmla="*/ 28 w 452"/>
              <a:gd name="T25" fmla="*/ 536 h 734"/>
              <a:gd name="T26" fmla="*/ 170 w 452"/>
              <a:gd name="T27" fmla="*/ 367 h 734"/>
              <a:gd name="T28" fmla="*/ 170 w 452"/>
              <a:gd name="T29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2" h="734">
                <a:moveTo>
                  <a:pt x="0" y="85"/>
                </a:moveTo>
                <a:lnTo>
                  <a:pt x="452" y="85"/>
                </a:lnTo>
                <a:lnTo>
                  <a:pt x="452" y="0"/>
                </a:lnTo>
                <a:lnTo>
                  <a:pt x="0" y="0"/>
                </a:lnTo>
                <a:lnTo>
                  <a:pt x="0" y="85"/>
                </a:lnTo>
                <a:close/>
                <a:moveTo>
                  <a:pt x="170" y="734"/>
                </a:moveTo>
                <a:lnTo>
                  <a:pt x="282" y="734"/>
                </a:lnTo>
                <a:lnTo>
                  <a:pt x="282" y="367"/>
                </a:lnTo>
                <a:lnTo>
                  <a:pt x="424" y="536"/>
                </a:lnTo>
                <a:lnTo>
                  <a:pt x="424" y="367"/>
                </a:lnTo>
                <a:lnTo>
                  <a:pt x="226" y="141"/>
                </a:lnTo>
                <a:lnTo>
                  <a:pt x="28" y="367"/>
                </a:lnTo>
                <a:lnTo>
                  <a:pt x="28" y="536"/>
                </a:lnTo>
                <a:lnTo>
                  <a:pt x="170" y="367"/>
                </a:lnTo>
                <a:lnTo>
                  <a:pt x="170" y="7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79" name="Print Icon"/>
          <p:cNvSpPr>
            <a:spLocks noChangeAspect="1" noEditPoints="1"/>
          </p:cNvSpPr>
          <p:nvPr/>
        </p:nvSpPr>
        <p:spPr bwMode="auto">
          <a:xfrm>
            <a:off x="5227970" y="2740019"/>
            <a:ext cx="310691" cy="297656"/>
          </a:xfrm>
          <a:custGeom>
            <a:avLst/>
            <a:gdLst>
              <a:gd name="T0" fmla="*/ 169 w 790"/>
              <a:gd name="T1" fmla="*/ 170 h 762"/>
              <a:gd name="T2" fmla="*/ 169 w 790"/>
              <a:gd name="T3" fmla="*/ 0 h 762"/>
              <a:gd name="T4" fmla="*/ 621 w 790"/>
              <a:gd name="T5" fmla="*/ 0 h 762"/>
              <a:gd name="T6" fmla="*/ 621 w 790"/>
              <a:gd name="T7" fmla="*/ 170 h 762"/>
              <a:gd name="T8" fmla="*/ 564 w 790"/>
              <a:gd name="T9" fmla="*/ 170 h 762"/>
              <a:gd name="T10" fmla="*/ 564 w 790"/>
              <a:gd name="T11" fmla="*/ 57 h 762"/>
              <a:gd name="T12" fmla="*/ 226 w 790"/>
              <a:gd name="T13" fmla="*/ 57 h 762"/>
              <a:gd name="T14" fmla="*/ 226 w 790"/>
              <a:gd name="T15" fmla="*/ 170 h 762"/>
              <a:gd name="T16" fmla="*/ 169 w 790"/>
              <a:gd name="T17" fmla="*/ 170 h 762"/>
              <a:gd name="T18" fmla="*/ 0 w 790"/>
              <a:gd name="T19" fmla="*/ 198 h 762"/>
              <a:gd name="T20" fmla="*/ 790 w 790"/>
              <a:gd name="T21" fmla="*/ 198 h 762"/>
              <a:gd name="T22" fmla="*/ 790 w 790"/>
              <a:gd name="T23" fmla="*/ 593 h 762"/>
              <a:gd name="T24" fmla="*/ 621 w 790"/>
              <a:gd name="T25" fmla="*/ 593 h 762"/>
              <a:gd name="T26" fmla="*/ 621 w 790"/>
              <a:gd name="T27" fmla="*/ 762 h 762"/>
              <a:gd name="T28" fmla="*/ 169 w 790"/>
              <a:gd name="T29" fmla="*/ 762 h 762"/>
              <a:gd name="T30" fmla="*/ 169 w 790"/>
              <a:gd name="T31" fmla="*/ 593 h 762"/>
              <a:gd name="T32" fmla="*/ 0 w 790"/>
              <a:gd name="T33" fmla="*/ 593 h 762"/>
              <a:gd name="T34" fmla="*/ 0 w 790"/>
              <a:gd name="T35" fmla="*/ 198 h 762"/>
              <a:gd name="T36" fmla="*/ 705 w 790"/>
              <a:gd name="T37" fmla="*/ 508 h 762"/>
              <a:gd name="T38" fmla="*/ 705 w 790"/>
              <a:gd name="T39" fmla="*/ 282 h 762"/>
              <a:gd name="T40" fmla="*/ 85 w 790"/>
              <a:gd name="T41" fmla="*/ 282 h 762"/>
              <a:gd name="T42" fmla="*/ 85 w 790"/>
              <a:gd name="T43" fmla="*/ 508 h 762"/>
              <a:gd name="T44" fmla="*/ 705 w 790"/>
              <a:gd name="T45" fmla="*/ 508 h 762"/>
              <a:gd name="T46" fmla="*/ 169 w 790"/>
              <a:gd name="T47" fmla="*/ 480 h 762"/>
              <a:gd name="T48" fmla="*/ 169 w 790"/>
              <a:gd name="T49" fmla="*/ 395 h 762"/>
              <a:gd name="T50" fmla="*/ 621 w 790"/>
              <a:gd name="T51" fmla="*/ 395 h 762"/>
              <a:gd name="T52" fmla="*/ 621 w 790"/>
              <a:gd name="T53" fmla="*/ 480 h 762"/>
              <a:gd name="T54" fmla="*/ 169 w 790"/>
              <a:gd name="T55" fmla="*/ 48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0" h="762">
                <a:moveTo>
                  <a:pt x="169" y="170"/>
                </a:moveTo>
                <a:lnTo>
                  <a:pt x="169" y="0"/>
                </a:lnTo>
                <a:lnTo>
                  <a:pt x="621" y="0"/>
                </a:lnTo>
                <a:lnTo>
                  <a:pt x="621" y="170"/>
                </a:lnTo>
                <a:lnTo>
                  <a:pt x="564" y="170"/>
                </a:lnTo>
                <a:lnTo>
                  <a:pt x="564" y="57"/>
                </a:lnTo>
                <a:lnTo>
                  <a:pt x="226" y="57"/>
                </a:lnTo>
                <a:lnTo>
                  <a:pt x="226" y="170"/>
                </a:lnTo>
                <a:lnTo>
                  <a:pt x="169" y="170"/>
                </a:lnTo>
                <a:close/>
                <a:moveTo>
                  <a:pt x="0" y="198"/>
                </a:moveTo>
                <a:lnTo>
                  <a:pt x="790" y="198"/>
                </a:lnTo>
                <a:lnTo>
                  <a:pt x="790" y="593"/>
                </a:lnTo>
                <a:lnTo>
                  <a:pt x="621" y="593"/>
                </a:lnTo>
                <a:lnTo>
                  <a:pt x="621" y="762"/>
                </a:lnTo>
                <a:lnTo>
                  <a:pt x="169" y="762"/>
                </a:lnTo>
                <a:lnTo>
                  <a:pt x="169" y="593"/>
                </a:lnTo>
                <a:lnTo>
                  <a:pt x="0" y="593"/>
                </a:lnTo>
                <a:lnTo>
                  <a:pt x="0" y="198"/>
                </a:lnTo>
                <a:close/>
                <a:moveTo>
                  <a:pt x="705" y="508"/>
                </a:moveTo>
                <a:lnTo>
                  <a:pt x="705" y="282"/>
                </a:lnTo>
                <a:lnTo>
                  <a:pt x="85" y="282"/>
                </a:lnTo>
                <a:lnTo>
                  <a:pt x="85" y="508"/>
                </a:lnTo>
                <a:lnTo>
                  <a:pt x="705" y="508"/>
                </a:lnTo>
                <a:close/>
                <a:moveTo>
                  <a:pt x="169" y="480"/>
                </a:moveTo>
                <a:lnTo>
                  <a:pt x="169" y="395"/>
                </a:lnTo>
                <a:lnTo>
                  <a:pt x="621" y="395"/>
                </a:lnTo>
                <a:lnTo>
                  <a:pt x="621" y="480"/>
                </a:lnTo>
                <a:lnTo>
                  <a:pt x="169" y="4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82" name="Link Icon"/>
          <p:cNvSpPr>
            <a:spLocks noChangeAspect="1" noEditPoints="1"/>
          </p:cNvSpPr>
          <p:nvPr/>
        </p:nvSpPr>
        <p:spPr bwMode="auto">
          <a:xfrm>
            <a:off x="5193462" y="3923905"/>
            <a:ext cx="379709" cy="300092"/>
          </a:xfrm>
          <a:custGeom>
            <a:avLst/>
            <a:gdLst>
              <a:gd name="T0" fmla="*/ 87 w 692"/>
              <a:gd name="T1" fmla="*/ 390 h 547"/>
              <a:gd name="T2" fmla="*/ 116 w 692"/>
              <a:gd name="T3" fmla="*/ 439 h 547"/>
              <a:gd name="T4" fmla="*/ 193 w 692"/>
              <a:gd name="T5" fmla="*/ 460 h 547"/>
              <a:gd name="T6" fmla="*/ 266 w 692"/>
              <a:gd name="T7" fmla="*/ 417 h 547"/>
              <a:gd name="T8" fmla="*/ 290 w 692"/>
              <a:gd name="T9" fmla="*/ 403 h 547"/>
              <a:gd name="T10" fmla="*/ 339 w 692"/>
              <a:gd name="T11" fmla="*/ 375 h 547"/>
              <a:gd name="T12" fmla="*/ 353 w 692"/>
              <a:gd name="T13" fmla="*/ 400 h 547"/>
              <a:gd name="T14" fmla="*/ 333 w 692"/>
              <a:gd name="T15" fmla="*/ 477 h 547"/>
              <a:gd name="T16" fmla="*/ 211 w 692"/>
              <a:gd name="T17" fmla="*/ 547 h 547"/>
              <a:gd name="T18" fmla="*/ 56 w 692"/>
              <a:gd name="T19" fmla="*/ 506 h 547"/>
              <a:gd name="T20" fmla="*/ 0 w 692"/>
              <a:gd name="T21" fmla="*/ 408 h 547"/>
              <a:gd name="T22" fmla="*/ 41 w 692"/>
              <a:gd name="T23" fmla="*/ 254 h 547"/>
              <a:gd name="T24" fmla="*/ 163 w 692"/>
              <a:gd name="T25" fmla="*/ 183 h 547"/>
              <a:gd name="T26" fmla="*/ 240 w 692"/>
              <a:gd name="T27" fmla="*/ 204 h 547"/>
              <a:gd name="T28" fmla="*/ 255 w 692"/>
              <a:gd name="T29" fmla="*/ 228 h 547"/>
              <a:gd name="T30" fmla="*/ 206 w 692"/>
              <a:gd name="T31" fmla="*/ 257 h 547"/>
              <a:gd name="T32" fmla="*/ 181 w 692"/>
              <a:gd name="T33" fmla="*/ 271 h 547"/>
              <a:gd name="T34" fmla="*/ 108 w 692"/>
              <a:gd name="T35" fmla="*/ 313 h 547"/>
              <a:gd name="T36" fmla="*/ 87 w 692"/>
              <a:gd name="T37" fmla="*/ 390 h 547"/>
              <a:gd name="T38" fmla="*/ 359 w 692"/>
              <a:gd name="T39" fmla="*/ 70 h 547"/>
              <a:gd name="T40" fmla="*/ 481 w 692"/>
              <a:gd name="T41" fmla="*/ 0 h 547"/>
              <a:gd name="T42" fmla="*/ 635 w 692"/>
              <a:gd name="T43" fmla="*/ 41 h 547"/>
              <a:gd name="T44" fmla="*/ 692 w 692"/>
              <a:gd name="T45" fmla="*/ 139 h 547"/>
              <a:gd name="T46" fmla="*/ 650 w 692"/>
              <a:gd name="T47" fmla="*/ 293 h 547"/>
              <a:gd name="T48" fmla="*/ 528 w 692"/>
              <a:gd name="T49" fmla="*/ 364 h 547"/>
              <a:gd name="T50" fmla="*/ 451 w 692"/>
              <a:gd name="T51" fmla="*/ 343 h 547"/>
              <a:gd name="T52" fmla="*/ 437 w 692"/>
              <a:gd name="T53" fmla="*/ 319 h 547"/>
              <a:gd name="T54" fmla="*/ 486 w 692"/>
              <a:gd name="T55" fmla="*/ 290 h 547"/>
              <a:gd name="T56" fmla="*/ 510 w 692"/>
              <a:gd name="T57" fmla="*/ 276 h 547"/>
              <a:gd name="T58" fmla="*/ 584 w 692"/>
              <a:gd name="T59" fmla="*/ 234 h 547"/>
              <a:gd name="T60" fmla="*/ 604 w 692"/>
              <a:gd name="T61" fmla="*/ 157 h 547"/>
              <a:gd name="T62" fmla="*/ 576 w 692"/>
              <a:gd name="T63" fmla="*/ 108 h 547"/>
              <a:gd name="T64" fmla="*/ 499 w 692"/>
              <a:gd name="T65" fmla="*/ 87 h 547"/>
              <a:gd name="T66" fmla="*/ 426 w 692"/>
              <a:gd name="T67" fmla="*/ 130 h 547"/>
              <a:gd name="T68" fmla="*/ 401 w 692"/>
              <a:gd name="T69" fmla="*/ 144 h 547"/>
              <a:gd name="T70" fmla="*/ 352 w 692"/>
              <a:gd name="T71" fmla="*/ 172 h 547"/>
              <a:gd name="T72" fmla="*/ 338 w 692"/>
              <a:gd name="T73" fmla="*/ 148 h 547"/>
              <a:gd name="T74" fmla="*/ 359 w 692"/>
              <a:gd name="T75" fmla="*/ 70 h 547"/>
              <a:gd name="T76" fmla="*/ 273 w 692"/>
              <a:gd name="T77" fmla="*/ 373 h 547"/>
              <a:gd name="T78" fmla="*/ 234 w 692"/>
              <a:gd name="T79" fmla="*/ 362 h 547"/>
              <a:gd name="T80" fmla="*/ 213 w 692"/>
              <a:gd name="T81" fmla="*/ 326 h 547"/>
              <a:gd name="T82" fmla="*/ 223 w 692"/>
              <a:gd name="T83" fmla="*/ 287 h 547"/>
              <a:gd name="T84" fmla="*/ 419 w 692"/>
              <a:gd name="T85" fmla="*/ 174 h 547"/>
              <a:gd name="T86" fmla="*/ 457 w 692"/>
              <a:gd name="T87" fmla="*/ 185 h 547"/>
              <a:gd name="T88" fmla="*/ 479 w 692"/>
              <a:gd name="T89" fmla="*/ 221 h 547"/>
              <a:gd name="T90" fmla="*/ 468 w 692"/>
              <a:gd name="T91" fmla="*/ 260 h 547"/>
              <a:gd name="T92" fmla="*/ 273 w 692"/>
              <a:gd name="T93" fmla="*/ 373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92" h="547">
                <a:moveTo>
                  <a:pt x="87" y="390"/>
                </a:moveTo>
                <a:lnTo>
                  <a:pt x="116" y="439"/>
                </a:lnTo>
                <a:lnTo>
                  <a:pt x="193" y="460"/>
                </a:lnTo>
                <a:lnTo>
                  <a:pt x="266" y="417"/>
                </a:lnTo>
                <a:lnTo>
                  <a:pt x="290" y="403"/>
                </a:lnTo>
                <a:lnTo>
                  <a:pt x="339" y="375"/>
                </a:lnTo>
                <a:lnTo>
                  <a:pt x="353" y="400"/>
                </a:lnTo>
                <a:lnTo>
                  <a:pt x="333" y="477"/>
                </a:lnTo>
                <a:lnTo>
                  <a:pt x="211" y="547"/>
                </a:lnTo>
                <a:lnTo>
                  <a:pt x="56" y="506"/>
                </a:lnTo>
                <a:lnTo>
                  <a:pt x="0" y="408"/>
                </a:lnTo>
                <a:lnTo>
                  <a:pt x="41" y="254"/>
                </a:lnTo>
                <a:lnTo>
                  <a:pt x="163" y="183"/>
                </a:lnTo>
                <a:lnTo>
                  <a:pt x="240" y="204"/>
                </a:lnTo>
                <a:lnTo>
                  <a:pt x="255" y="228"/>
                </a:lnTo>
                <a:lnTo>
                  <a:pt x="206" y="257"/>
                </a:lnTo>
                <a:lnTo>
                  <a:pt x="181" y="271"/>
                </a:lnTo>
                <a:lnTo>
                  <a:pt x="108" y="313"/>
                </a:lnTo>
                <a:lnTo>
                  <a:pt x="87" y="390"/>
                </a:lnTo>
                <a:close/>
                <a:moveTo>
                  <a:pt x="359" y="70"/>
                </a:moveTo>
                <a:lnTo>
                  <a:pt x="481" y="0"/>
                </a:lnTo>
                <a:lnTo>
                  <a:pt x="635" y="41"/>
                </a:lnTo>
                <a:lnTo>
                  <a:pt x="692" y="139"/>
                </a:lnTo>
                <a:lnTo>
                  <a:pt x="650" y="293"/>
                </a:lnTo>
                <a:lnTo>
                  <a:pt x="528" y="364"/>
                </a:lnTo>
                <a:lnTo>
                  <a:pt x="451" y="343"/>
                </a:lnTo>
                <a:lnTo>
                  <a:pt x="437" y="319"/>
                </a:lnTo>
                <a:lnTo>
                  <a:pt x="486" y="290"/>
                </a:lnTo>
                <a:lnTo>
                  <a:pt x="510" y="276"/>
                </a:lnTo>
                <a:lnTo>
                  <a:pt x="584" y="234"/>
                </a:lnTo>
                <a:lnTo>
                  <a:pt x="604" y="157"/>
                </a:lnTo>
                <a:lnTo>
                  <a:pt x="576" y="108"/>
                </a:lnTo>
                <a:lnTo>
                  <a:pt x="499" y="87"/>
                </a:lnTo>
                <a:lnTo>
                  <a:pt x="426" y="130"/>
                </a:lnTo>
                <a:lnTo>
                  <a:pt x="401" y="144"/>
                </a:lnTo>
                <a:lnTo>
                  <a:pt x="352" y="172"/>
                </a:lnTo>
                <a:lnTo>
                  <a:pt x="338" y="148"/>
                </a:lnTo>
                <a:lnTo>
                  <a:pt x="359" y="70"/>
                </a:lnTo>
                <a:close/>
                <a:moveTo>
                  <a:pt x="273" y="373"/>
                </a:moveTo>
                <a:lnTo>
                  <a:pt x="234" y="362"/>
                </a:lnTo>
                <a:lnTo>
                  <a:pt x="213" y="326"/>
                </a:lnTo>
                <a:lnTo>
                  <a:pt x="223" y="287"/>
                </a:lnTo>
                <a:lnTo>
                  <a:pt x="419" y="174"/>
                </a:lnTo>
                <a:lnTo>
                  <a:pt x="457" y="185"/>
                </a:lnTo>
                <a:lnTo>
                  <a:pt x="479" y="221"/>
                </a:lnTo>
                <a:lnTo>
                  <a:pt x="468" y="260"/>
                </a:lnTo>
                <a:lnTo>
                  <a:pt x="273" y="37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 dirty="0">
              <a:latin typeface="+mn-ea"/>
            </a:endParaRPr>
          </a:p>
        </p:txBody>
      </p:sp>
      <p:sp>
        <p:nvSpPr>
          <p:cNvPr id="85" name="Pin Icon"/>
          <p:cNvSpPr>
            <a:spLocks noChangeAspect="1"/>
          </p:cNvSpPr>
          <p:nvPr/>
        </p:nvSpPr>
        <p:spPr bwMode="auto">
          <a:xfrm>
            <a:off x="5169358" y="1532415"/>
            <a:ext cx="355606" cy="358673"/>
          </a:xfrm>
          <a:custGeom>
            <a:avLst/>
            <a:gdLst>
              <a:gd name="T0" fmla="*/ 647 w 647"/>
              <a:gd name="T1" fmla="*/ 226 h 646"/>
              <a:gd name="T2" fmla="*/ 421 w 647"/>
              <a:gd name="T3" fmla="*/ 0 h 646"/>
              <a:gd name="T4" fmla="*/ 394 w 647"/>
              <a:gd name="T5" fmla="*/ 38 h 646"/>
              <a:gd name="T6" fmla="*/ 386 w 647"/>
              <a:gd name="T7" fmla="*/ 81 h 646"/>
              <a:gd name="T8" fmla="*/ 394 w 647"/>
              <a:gd name="T9" fmla="*/ 123 h 646"/>
              <a:gd name="T10" fmla="*/ 253 w 647"/>
              <a:gd name="T11" fmla="*/ 264 h 646"/>
              <a:gd name="T12" fmla="*/ 216 w 647"/>
              <a:gd name="T13" fmla="*/ 250 h 646"/>
              <a:gd name="T14" fmla="*/ 177 w 647"/>
              <a:gd name="T15" fmla="*/ 245 h 646"/>
              <a:gd name="T16" fmla="*/ 117 w 647"/>
              <a:gd name="T17" fmla="*/ 257 h 646"/>
              <a:gd name="T18" fmla="*/ 65 w 647"/>
              <a:gd name="T19" fmla="*/ 291 h 646"/>
              <a:gd name="T20" fmla="*/ 185 w 647"/>
              <a:gd name="T21" fmla="*/ 411 h 646"/>
              <a:gd name="T22" fmla="*/ 108 w 647"/>
              <a:gd name="T23" fmla="*/ 500 h 646"/>
              <a:gd name="T24" fmla="*/ 50 w 647"/>
              <a:gd name="T25" fmla="*/ 570 h 646"/>
              <a:gd name="T26" fmla="*/ 13 w 647"/>
              <a:gd name="T27" fmla="*/ 619 h 646"/>
              <a:gd name="T28" fmla="*/ 0 w 647"/>
              <a:gd name="T29" fmla="*/ 643 h 646"/>
              <a:gd name="T30" fmla="*/ 0 w 647"/>
              <a:gd name="T31" fmla="*/ 645 h 646"/>
              <a:gd name="T32" fmla="*/ 1 w 647"/>
              <a:gd name="T33" fmla="*/ 646 h 646"/>
              <a:gd name="T34" fmla="*/ 1 w 647"/>
              <a:gd name="T35" fmla="*/ 646 h 646"/>
              <a:gd name="T36" fmla="*/ 1 w 647"/>
              <a:gd name="T37" fmla="*/ 646 h 646"/>
              <a:gd name="T38" fmla="*/ 3 w 647"/>
              <a:gd name="T39" fmla="*/ 646 h 646"/>
              <a:gd name="T40" fmla="*/ 28 w 647"/>
              <a:gd name="T41" fmla="*/ 633 h 646"/>
              <a:gd name="T42" fmla="*/ 76 w 647"/>
              <a:gd name="T43" fmla="*/ 597 h 646"/>
              <a:gd name="T44" fmla="*/ 147 w 647"/>
              <a:gd name="T45" fmla="*/ 539 h 646"/>
              <a:gd name="T46" fmla="*/ 236 w 647"/>
              <a:gd name="T47" fmla="*/ 462 h 646"/>
              <a:gd name="T48" fmla="*/ 356 w 647"/>
              <a:gd name="T49" fmla="*/ 582 h 646"/>
              <a:gd name="T50" fmla="*/ 390 w 647"/>
              <a:gd name="T51" fmla="*/ 530 h 646"/>
              <a:gd name="T52" fmla="*/ 401 w 647"/>
              <a:gd name="T53" fmla="*/ 469 h 646"/>
              <a:gd name="T54" fmla="*/ 396 w 647"/>
              <a:gd name="T55" fmla="*/ 430 h 646"/>
              <a:gd name="T56" fmla="*/ 382 w 647"/>
              <a:gd name="T57" fmla="*/ 393 h 646"/>
              <a:gd name="T58" fmla="*/ 523 w 647"/>
              <a:gd name="T59" fmla="*/ 252 h 646"/>
              <a:gd name="T60" fmla="*/ 566 w 647"/>
              <a:gd name="T61" fmla="*/ 261 h 646"/>
              <a:gd name="T62" fmla="*/ 609 w 647"/>
              <a:gd name="T63" fmla="*/ 252 h 646"/>
              <a:gd name="T64" fmla="*/ 647 w 647"/>
              <a:gd name="T65" fmla="*/ 22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47" h="646">
                <a:moveTo>
                  <a:pt x="647" y="226"/>
                </a:moveTo>
                <a:lnTo>
                  <a:pt x="421" y="0"/>
                </a:lnTo>
                <a:cubicBezTo>
                  <a:pt x="409" y="11"/>
                  <a:pt x="400" y="24"/>
                  <a:pt x="394" y="38"/>
                </a:cubicBezTo>
                <a:cubicBezTo>
                  <a:pt x="389" y="52"/>
                  <a:pt x="386" y="66"/>
                  <a:pt x="386" y="81"/>
                </a:cubicBezTo>
                <a:cubicBezTo>
                  <a:pt x="386" y="95"/>
                  <a:pt x="389" y="109"/>
                  <a:pt x="394" y="123"/>
                </a:cubicBezTo>
                <a:lnTo>
                  <a:pt x="253" y="264"/>
                </a:lnTo>
                <a:cubicBezTo>
                  <a:pt x="241" y="258"/>
                  <a:pt x="229" y="253"/>
                  <a:pt x="216" y="250"/>
                </a:cubicBezTo>
                <a:cubicBezTo>
                  <a:pt x="203" y="247"/>
                  <a:pt x="190" y="245"/>
                  <a:pt x="177" y="245"/>
                </a:cubicBezTo>
                <a:cubicBezTo>
                  <a:pt x="156" y="245"/>
                  <a:pt x="136" y="249"/>
                  <a:pt x="117" y="257"/>
                </a:cubicBezTo>
                <a:cubicBezTo>
                  <a:pt x="97" y="264"/>
                  <a:pt x="80" y="276"/>
                  <a:pt x="65" y="291"/>
                </a:cubicBezTo>
                <a:lnTo>
                  <a:pt x="185" y="411"/>
                </a:lnTo>
                <a:lnTo>
                  <a:pt x="108" y="500"/>
                </a:lnTo>
                <a:lnTo>
                  <a:pt x="50" y="570"/>
                </a:lnTo>
                <a:lnTo>
                  <a:pt x="13" y="619"/>
                </a:lnTo>
                <a:cubicBezTo>
                  <a:pt x="5" y="631"/>
                  <a:pt x="0" y="639"/>
                  <a:pt x="0" y="643"/>
                </a:cubicBezTo>
                <a:lnTo>
                  <a:pt x="0" y="645"/>
                </a:lnTo>
                <a:lnTo>
                  <a:pt x="1" y="646"/>
                </a:lnTo>
                <a:lnTo>
                  <a:pt x="1" y="646"/>
                </a:lnTo>
                <a:lnTo>
                  <a:pt x="1" y="646"/>
                </a:lnTo>
                <a:lnTo>
                  <a:pt x="3" y="646"/>
                </a:lnTo>
                <a:cubicBezTo>
                  <a:pt x="7" y="646"/>
                  <a:pt x="15" y="642"/>
                  <a:pt x="28" y="633"/>
                </a:cubicBezTo>
                <a:lnTo>
                  <a:pt x="76" y="597"/>
                </a:lnTo>
                <a:lnTo>
                  <a:pt x="147" y="539"/>
                </a:lnTo>
                <a:lnTo>
                  <a:pt x="236" y="462"/>
                </a:lnTo>
                <a:lnTo>
                  <a:pt x="356" y="582"/>
                </a:lnTo>
                <a:cubicBezTo>
                  <a:pt x="371" y="566"/>
                  <a:pt x="382" y="549"/>
                  <a:pt x="390" y="530"/>
                </a:cubicBezTo>
                <a:cubicBezTo>
                  <a:pt x="397" y="510"/>
                  <a:pt x="401" y="490"/>
                  <a:pt x="401" y="469"/>
                </a:cubicBezTo>
                <a:cubicBezTo>
                  <a:pt x="401" y="456"/>
                  <a:pt x="399" y="443"/>
                  <a:pt x="396" y="430"/>
                </a:cubicBezTo>
                <a:cubicBezTo>
                  <a:pt x="393" y="418"/>
                  <a:pt x="389" y="405"/>
                  <a:pt x="382" y="393"/>
                </a:cubicBezTo>
                <a:lnTo>
                  <a:pt x="523" y="252"/>
                </a:lnTo>
                <a:cubicBezTo>
                  <a:pt x="537" y="258"/>
                  <a:pt x="551" y="261"/>
                  <a:pt x="566" y="261"/>
                </a:cubicBezTo>
                <a:cubicBezTo>
                  <a:pt x="580" y="261"/>
                  <a:pt x="595" y="258"/>
                  <a:pt x="609" y="252"/>
                </a:cubicBezTo>
                <a:cubicBezTo>
                  <a:pt x="622" y="246"/>
                  <a:pt x="635" y="238"/>
                  <a:pt x="647" y="22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88" name="Bookmark Icon"/>
          <p:cNvSpPr>
            <a:spLocks noChangeAspect="1" noEditPoints="1"/>
          </p:cNvSpPr>
          <p:nvPr/>
        </p:nvSpPr>
        <p:spPr bwMode="auto">
          <a:xfrm>
            <a:off x="1464019" y="1561185"/>
            <a:ext cx="298684" cy="301133"/>
          </a:xfrm>
          <a:custGeom>
            <a:avLst/>
            <a:gdLst>
              <a:gd name="T0" fmla="*/ 69 w 679"/>
              <a:gd name="T1" fmla="*/ 39 h 689"/>
              <a:gd name="T2" fmla="*/ 319 w 679"/>
              <a:gd name="T3" fmla="*/ 39 h 689"/>
              <a:gd name="T4" fmla="*/ 319 w 679"/>
              <a:gd name="T5" fmla="*/ 0 h 689"/>
              <a:gd name="T6" fmla="*/ 559 w 679"/>
              <a:gd name="T7" fmla="*/ 0 h 689"/>
              <a:gd name="T8" fmla="*/ 559 w 679"/>
              <a:gd name="T9" fmla="*/ 39 h 689"/>
              <a:gd name="T10" fmla="*/ 679 w 679"/>
              <a:gd name="T11" fmla="*/ 39 h 689"/>
              <a:gd name="T12" fmla="*/ 679 w 679"/>
              <a:gd name="T13" fmla="*/ 649 h 689"/>
              <a:gd name="T14" fmla="*/ 619 w 679"/>
              <a:gd name="T15" fmla="*/ 689 h 689"/>
              <a:gd name="T16" fmla="*/ 619 w 679"/>
              <a:gd name="T17" fmla="*/ 99 h 689"/>
              <a:gd name="T18" fmla="*/ 559 w 679"/>
              <a:gd name="T19" fmla="*/ 99 h 689"/>
              <a:gd name="T20" fmla="*/ 559 w 679"/>
              <a:gd name="T21" fmla="*/ 499 h 689"/>
              <a:gd name="T22" fmla="*/ 439 w 679"/>
              <a:gd name="T23" fmla="*/ 379 h 689"/>
              <a:gd name="T24" fmla="*/ 319 w 679"/>
              <a:gd name="T25" fmla="*/ 499 h 689"/>
              <a:gd name="T26" fmla="*/ 319 w 679"/>
              <a:gd name="T27" fmla="*/ 99 h 689"/>
              <a:gd name="T28" fmla="*/ 40 w 679"/>
              <a:gd name="T29" fmla="*/ 99 h 689"/>
              <a:gd name="T30" fmla="*/ 69 w 679"/>
              <a:gd name="T31" fmla="*/ 39 h 689"/>
              <a:gd name="T32" fmla="*/ 259 w 679"/>
              <a:gd name="T33" fmla="*/ 199 h 689"/>
              <a:gd name="T34" fmla="*/ 259 w 679"/>
              <a:gd name="T35" fmla="*/ 259 h 689"/>
              <a:gd name="T36" fmla="*/ 0 w 679"/>
              <a:gd name="T37" fmla="*/ 259 h 689"/>
              <a:gd name="T38" fmla="*/ 10 w 679"/>
              <a:gd name="T39" fmla="*/ 199 h 689"/>
              <a:gd name="T40" fmla="*/ 259 w 679"/>
              <a:gd name="T41" fmla="*/ 199 h 689"/>
              <a:gd name="T42" fmla="*/ 259 w 679"/>
              <a:gd name="T43" fmla="*/ 319 h 689"/>
              <a:gd name="T44" fmla="*/ 259 w 679"/>
              <a:gd name="T45" fmla="*/ 379 h 689"/>
              <a:gd name="T46" fmla="*/ 10 w 679"/>
              <a:gd name="T47" fmla="*/ 379 h 689"/>
              <a:gd name="T48" fmla="*/ 0 w 679"/>
              <a:gd name="T49" fmla="*/ 319 h 689"/>
              <a:gd name="T50" fmla="*/ 259 w 679"/>
              <a:gd name="T51" fmla="*/ 319 h 689"/>
              <a:gd name="T52" fmla="*/ 259 w 679"/>
              <a:gd name="T53" fmla="*/ 499 h 689"/>
              <a:gd name="T54" fmla="*/ 60 w 679"/>
              <a:gd name="T55" fmla="*/ 499 h 689"/>
              <a:gd name="T56" fmla="*/ 30 w 679"/>
              <a:gd name="T57" fmla="*/ 439 h 689"/>
              <a:gd name="T58" fmla="*/ 259 w 679"/>
              <a:gd name="T59" fmla="*/ 439 h 689"/>
              <a:gd name="T60" fmla="*/ 259 w 679"/>
              <a:gd name="T61" fmla="*/ 499 h 689"/>
              <a:gd name="T62" fmla="*/ 539 w 679"/>
              <a:gd name="T63" fmla="*/ 559 h 689"/>
              <a:gd name="T64" fmla="*/ 539 w 679"/>
              <a:gd name="T65" fmla="*/ 619 h 689"/>
              <a:gd name="T66" fmla="*/ 159 w 679"/>
              <a:gd name="T67" fmla="*/ 619 h 689"/>
              <a:gd name="T68" fmla="*/ 99 w 679"/>
              <a:gd name="T69" fmla="*/ 559 h 689"/>
              <a:gd name="T70" fmla="*/ 539 w 679"/>
              <a:gd name="T71" fmla="*/ 559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79" h="689">
                <a:moveTo>
                  <a:pt x="69" y="39"/>
                </a:moveTo>
                <a:lnTo>
                  <a:pt x="319" y="39"/>
                </a:lnTo>
                <a:lnTo>
                  <a:pt x="319" y="0"/>
                </a:lnTo>
                <a:lnTo>
                  <a:pt x="559" y="0"/>
                </a:lnTo>
                <a:lnTo>
                  <a:pt x="559" y="39"/>
                </a:lnTo>
                <a:lnTo>
                  <a:pt x="679" y="39"/>
                </a:lnTo>
                <a:lnTo>
                  <a:pt x="679" y="649"/>
                </a:lnTo>
                <a:lnTo>
                  <a:pt x="619" y="689"/>
                </a:lnTo>
                <a:lnTo>
                  <a:pt x="619" y="99"/>
                </a:lnTo>
                <a:lnTo>
                  <a:pt x="559" y="99"/>
                </a:lnTo>
                <a:lnTo>
                  <a:pt x="559" y="499"/>
                </a:lnTo>
                <a:lnTo>
                  <a:pt x="439" y="379"/>
                </a:lnTo>
                <a:lnTo>
                  <a:pt x="319" y="499"/>
                </a:lnTo>
                <a:lnTo>
                  <a:pt x="319" y="99"/>
                </a:lnTo>
                <a:lnTo>
                  <a:pt x="40" y="99"/>
                </a:lnTo>
                <a:lnTo>
                  <a:pt x="69" y="39"/>
                </a:lnTo>
                <a:close/>
                <a:moveTo>
                  <a:pt x="259" y="199"/>
                </a:moveTo>
                <a:lnTo>
                  <a:pt x="259" y="259"/>
                </a:lnTo>
                <a:lnTo>
                  <a:pt x="0" y="259"/>
                </a:lnTo>
                <a:lnTo>
                  <a:pt x="10" y="199"/>
                </a:lnTo>
                <a:lnTo>
                  <a:pt x="259" y="199"/>
                </a:lnTo>
                <a:close/>
                <a:moveTo>
                  <a:pt x="259" y="319"/>
                </a:moveTo>
                <a:lnTo>
                  <a:pt x="259" y="379"/>
                </a:lnTo>
                <a:lnTo>
                  <a:pt x="10" y="379"/>
                </a:lnTo>
                <a:lnTo>
                  <a:pt x="0" y="319"/>
                </a:lnTo>
                <a:lnTo>
                  <a:pt x="259" y="319"/>
                </a:lnTo>
                <a:close/>
                <a:moveTo>
                  <a:pt x="259" y="499"/>
                </a:moveTo>
                <a:lnTo>
                  <a:pt x="60" y="499"/>
                </a:lnTo>
                <a:lnTo>
                  <a:pt x="30" y="439"/>
                </a:lnTo>
                <a:lnTo>
                  <a:pt x="259" y="439"/>
                </a:lnTo>
                <a:lnTo>
                  <a:pt x="259" y="499"/>
                </a:lnTo>
                <a:close/>
                <a:moveTo>
                  <a:pt x="539" y="559"/>
                </a:moveTo>
                <a:lnTo>
                  <a:pt x="539" y="619"/>
                </a:lnTo>
                <a:lnTo>
                  <a:pt x="159" y="619"/>
                </a:lnTo>
                <a:lnTo>
                  <a:pt x="99" y="559"/>
                </a:lnTo>
                <a:lnTo>
                  <a:pt x="539" y="5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91" name="Log Off Icon"/>
          <p:cNvSpPr>
            <a:spLocks noChangeAspect="1" noEditPoints="1"/>
          </p:cNvSpPr>
          <p:nvPr/>
        </p:nvSpPr>
        <p:spPr bwMode="auto">
          <a:xfrm>
            <a:off x="1513797" y="3927107"/>
            <a:ext cx="271439" cy="293688"/>
          </a:xfrm>
          <a:custGeom>
            <a:avLst/>
            <a:gdLst>
              <a:gd name="T0" fmla="*/ 311 w 678"/>
              <a:gd name="T1" fmla="*/ 338 h 734"/>
              <a:gd name="T2" fmla="*/ 311 w 678"/>
              <a:gd name="T3" fmla="*/ 0 h 734"/>
              <a:gd name="T4" fmla="*/ 395 w 678"/>
              <a:gd name="T5" fmla="*/ 0 h 734"/>
              <a:gd name="T6" fmla="*/ 395 w 678"/>
              <a:gd name="T7" fmla="*/ 338 h 734"/>
              <a:gd name="T8" fmla="*/ 311 w 678"/>
              <a:gd name="T9" fmla="*/ 338 h 734"/>
              <a:gd name="T10" fmla="*/ 678 w 678"/>
              <a:gd name="T11" fmla="*/ 395 h 734"/>
              <a:gd name="T12" fmla="*/ 339 w 678"/>
              <a:gd name="T13" fmla="*/ 734 h 734"/>
              <a:gd name="T14" fmla="*/ 0 w 678"/>
              <a:gd name="T15" fmla="*/ 395 h 734"/>
              <a:gd name="T16" fmla="*/ 254 w 678"/>
              <a:gd name="T17" fmla="*/ 67 h 734"/>
              <a:gd name="T18" fmla="*/ 254 w 678"/>
              <a:gd name="T19" fmla="*/ 185 h 734"/>
              <a:gd name="T20" fmla="*/ 113 w 678"/>
              <a:gd name="T21" fmla="*/ 395 h 734"/>
              <a:gd name="T22" fmla="*/ 339 w 678"/>
              <a:gd name="T23" fmla="*/ 621 h 734"/>
              <a:gd name="T24" fmla="*/ 565 w 678"/>
              <a:gd name="T25" fmla="*/ 395 h 734"/>
              <a:gd name="T26" fmla="*/ 452 w 678"/>
              <a:gd name="T27" fmla="*/ 199 h 734"/>
              <a:gd name="T28" fmla="*/ 452 w 678"/>
              <a:gd name="T29" fmla="*/ 75 h 734"/>
              <a:gd name="T30" fmla="*/ 678 w 678"/>
              <a:gd name="T31" fmla="*/ 395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78" h="734">
                <a:moveTo>
                  <a:pt x="311" y="338"/>
                </a:moveTo>
                <a:lnTo>
                  <a:pt x="311" y="0"/>
                </a:lnTo>
                <a:lnTo>
                  <a:pt x="395" y="0"/>
                </a:lnTo>
                <a:lnTo>
                  <a:pt x="395" y="338"/>
                </a:lnTo>
                <a:lnTo>
                  <a:pt x="311" y="338"/>
                </a:lnTo>
                <a:close/>
                <a:moveTo>
                  <a:pt x="678" y="395"/>
                </a:moveTo>
                <a:cubicBezTo>
                  <a:pt x="678" y="582"/>
                  <a:pt x="526" y="734"/>
                  <a:pt x="339" y="734"/>
                </a:cubicBezTo>
                <a:cubicBezTo>
                  <a:pt x="152" y="734"/>
                  <a:pt x="0" y="582"/>
                  <a:pt x="0" y="395"/>
                </a:cubicBezTo>
                <a:cubicBezTo>
                  <a:pt x="0" y="237"/>
                  <a:pt x="108" y="104"/>
                  <a:pt x="254" y="67"/>
                </a:cubicBezTo>
                <a:lnTo>
                  <a:pt x="254" y="185"/>
                </a:lnTo>
                <a:cubicBezTo>
                  <a:pt x="172" y="219"/>
                  <a:pt x="113" y="300"/>
                  <a:pt x="113" y="395"/>
                </a:cubicBezTo>
                <a:cubicBezTo>
                  <a:pt x="113" y="520"/>
                  <a:pt x="214" y="621"/>
                  <a:pt x="339" y="621"/>
                </a:cubicBezTo>
                <a:cubicBezTo>
                  <a:pt x="464" y="621"/>
                  <a:pt x="565" y="520"/>
                  <a:pt x="565" y="395"/>
                </a:cubicBezTo>
                <a:cubicBezTo>
                  <a:pt x="565" y="311"/>
                  <a:pt x="519" y="239"/>
                  <a:pt x="452" y="199"/>
                </a:cubicBezTo>
                <a:lnTo>
                  <a:pt x="452" y="75"/>
                </a:lnTo>
                <a:cubicBezTo>
                  <a:pt x="583" y="122"/>
                  <a:pt x="678" y="248"/>
                  <a:pt x="678" y="3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3424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2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" grpId="0"/>
      <p:bldP spid="27" grpId="0" animBg="1"/>
      <p:bldP spid="41" grpId="0"/>
      <p:bldP spid="37" grpId="0"/>
      <p:bldP spid="51" grpId="0" animBg="1"/>
      <p:bldP spid="53" grpId="0"/>
      <p:bldP spid="54" grpId="0"/>
      <p:bldP spid="56" grpId="0" animBg="1"/>
      <p:bldP spid="58" grpId="0"/>
      <p:bldP spid="59" grpId="0"/>
      <p:bldP spid="61" grpId="0" animBg="1"/>
      <p:bldP spid="63" grpId="0"/>
      <p:bldP spid="64" grpId="0"/>
      <p:bldP spid="66" grpId="0" animBg="1"/>
      <p:bldP spid="68" grpId="0"/>
      <p:bldP spid="69" grpId="0"/>
      <p:bldP spid="71" grpId="0" animBg="1"/>
      <p:bldP spid="73" grpId="0"/>
      <p:bldP spid="76" grpId="0" animBg="1"/>
      <p:bldP spid="79" grpId="0" animBg="1"/>
      <p:bldP spid="82" grpId="0" animBg="1"/>
      <p:bldP spid="85" grpId="0" animBg="1"/>
      <p:bldP spid="88" grpId="0" animBg="1"/>
      <p:bldP spid="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>
            <a:off x="1875718" y="1900311"/>
            <a:ext cx="2207843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服务类别介绍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7235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29798" y="15611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开发服务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960086" y="1920617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26289" y="1352550"/>
            <a:ext cx="1097289" cy="1066800"/>
            <a:chOff x="4526289" y="1352550"/>
            <a:chExt cx="1097289" cy="1066800"/>
          </a:xfrm>
        </p:grpSpPr>
        <p:graphicFrame>
          <p:nvGraphicFramePr>
            <p:cNvPr id="46" name="Diagram 45"/>
            <p:cNvGraphicFramePr/>
            <p:nvPr>
              <p:extLst>
                <p:ext uri="{D42A27DB-BD31-4B8C-83A1-F6EECF244321}">
                  <p14:modId xmlns:p14="http://schemas.microsoft.com/office/powerpoint/2010/main" val="4060155485"/>
                </p:ext>
              </p:extLst>
            </p:nvPr>
          </p:nvGraphicFramePr>
          <p:xfrm>
            <a:off x="4526289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7" name="Oval 46"/>
            <p:cNvSpPr/>
            <p:nvPr/>
          </p:nvSpPr>
          <p:spPr>
            <a:xfrm>
              <a:off x="4540009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791200" y="1352550"/>
            <a:ext cx="1097289" cy="1066800"/>
            <a:chOff x="5791200" y="1352550"/>
            <a:chExt cx="1097289" cy="1066800"/>
          </a:xfrm>
        </p:grpSpPr>
        <p:graphicFrame>
          <p:nvGraphicFramePr>
            <p:cNvPr id="48" name="Diagram 47"/>
            <p:cNvGraphicFramePr/>
            <p:nvPr>
              <p:extLst>
                <p:ext uri="{D42A27DB-BD31-4B8C-83A1-F6EECF244321}">
                  <p14:modId xmlns:p14="http://schemas.microsoft.com/office/powerpoint/2010/main" val="3751713090"/>
                </p:ext>
              </p:extLst>
            </p:nvPr>
          </p:nvGraphicFramePr>
          <p:xfrm>
            <a:off x="5791200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9" name="Oval 48"/>
            <p:cNvSpPr/>
            <p:nvPr/>
          </p:nvSpPr>
          <p:spPr>
            <a:xfrm>
              <a:off x="5804920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030244" y="1352550"/>
            <a:ext cx="1097289" cy="1066800"/>
            <a:chOff x="7030244" y="1352550"/>
            <a:chExt cx="1097289" cy="1066800"/>
          </a:xfrm>
        </p:grpSpPr>
        <p:graphicFrame>
          <p:nvGraphicFramePr>
            <p:cNvPr id="50" name="Diagram 49"/>
            <p:cNvGraphicFramePr/>
            <p:nvPr>
              <p:extLst>
                <p:ext uri="{D42A27DB-BD31-4B8C-83A1-F6EECF244321}">
                  <p14:modId xmlns:p14="http://schemas.microsoft.com/office/powerpoint/2010/main" val="1626330012"/>
                </p:ext>
              </p:extLst>
            </p:nvPr>
          </p:nvGraphicFramePr>
          <p:xfrm>
            <a:off x="7030244" y="13525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75" name="Oval 74"/>
            <p:cNvSpPr/>
            <p:nvPr/>
          </p:nvSpPr>
          <p:spPr>
            <a:xfrm>
              <a:off x="7043964" y="13525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6" name="Oval 75"/>
          <p:cNvSpPr/>
          <p:nvPr/>
        </p:nvSpPr>
        <p:spPr>
          <a:xfrm>
            <a:off x="2057400" y="2755524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364819" y="2752547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服务特点 </a:t>
            </a:r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01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2060019" y="3212724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67438" y="3209747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服务特点 </a:t>
            </a:r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02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2060019" y="3669924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367438" y="3666947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服务特点 </a:t>
            </a:r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03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2060019" y="4127124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367438" y="4124147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服务特点 </a:t>
            </a:r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04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419600" y="3091755"/>
            <a:ext cx="381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>
            <a:off x="4459188" y="3028950"/>
            <a:ext cx="3694211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540009" y="269069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accent1"/>
                </a:solidFill>
                <a:latin typeface="+mn-ea"/>
              </a:rPr>
              <a:t>此处添加服务详细描述：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90600" y="1428750"/>
            <a:ext cx="950555" cy="949067"/>
            <a:chOff x="990600" y="1428750"/>
            <a:chExt cx="950555" cy="949067"/>
          </a:xfrm>
        </p:grpSpPr>
        <p:sp>
          <p:nvSpPr>
            <p:cNvPr id="27" name="Oval 26"/>
            <p:cNvSpPr/>
            <p:nvPr/>
          </p:nvSpPr>
          <p:spPr>
            <a:xfrm>
              <a:off x="990600" y="1428750"/>
              <a:ext cx="950555" cy="9490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90" name="Like Icon"/>
            <p:cNvSpPr>
              <a:spLocks noChangeAspect="1"/>
            </p:cNvSpPr>
            <p:nvPr/>
          </p:nvSpPr>
          <p:spPr bwMode="auto">
            <a:xfrm>
              <a:off x="1316226" y="1718059"/>
              <a:ext cx="299302" cy="370448"/>
            </a:xfrm>
            <a:custGeom>
              <a:avLst/>
              <a:gdLst>
                <a:gd name="T0" fmla="*/ 332 w 677"/>
                <a:gd name="T1" fmla="*/ 0 h 840"/>
                <a:gd name="T2" fmla="*/ 282 w 677"/>
                <a:gd name="T3" fmla="*/ 191 h 840"/>
                <a:gd name="T4" fmla="*/ 198 w 677"/>
                <a:gd name="T5" fmla="*/ 332 h 840"/>
                <a:gd name="T6" fmla="*/ 141 w 677"/>
                <a:gd name="T7" fmla="*/ 466 h 840"/>
                <a:gd name="T8" fmla="*/ 28 w 677"/>
                <a:gd name="T9" fmla="*/ 459 h 840"/>
                <a:gd name="T10" fmla="*/ 57 w 677"/>
                <a:gd name="T11" fmla="*/ 734 h 840"/>
                <a:gd name="T12" fmla="*/ 226 w 677"/>
                <a:gd name="T13" fmla="*/ 755 h 840"/>
                <a:gd name="T14" fmla="*/ 565 w 677"/>
                <a:gd name="T15" fmla="*/ 727 h 840"/>
                <a:gd name="T16" fmla="*/ 649 w 677"/>
                <a:gd name="T17" fmla="*/ 642 h 840"/>
                <a:gd name="T18" fmla="*/ 642 w 677"/>
                <a:gd name="T19" fmla="*/ 558 h 840"/>
                <a:gd name="T20" fmla="*/ 642 w 677"/>
                <a:gd name="T21" fmla="*/ 445 h 840"/>
                <a:gd name="T22" fmla="*/ 593 w 677"/>
                <a:gd name="T23" fmla="*/ 332 h 840"/>
                <a:gd name="T24" fmla="*/ 395 w 677"/>
                <a:gd name="T25" fmla="*/ 304 h 840"/>
                <a:gd name="T26" fmla="*/ 452 w 677"/>
                <a:gd name="T27" fmla="*/ 134 h 840"/>
                <a:gd name="T28" fmla="*/ 332 w 677"/>
                <a:gd name="T29" fmla="*/ 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7" h="840">
                  <a:moveTo>
                    <a:pt x="332" y="0"/>
                  </a:moveTo>
                  <a:cubicBezTo>
                    <a:pt x="332" y="113"/>
                    <a:pt x="282" y="219"/>
                    <a:pt x="282" y="191"/>
                  </a:cubicBezTo>
                  <a:cubicBezTo>
                    <a:pt x="282" y="163"/>
                    <a:pt x="226" y="276"/>
                    <a:pt x="198" y="332"/>
                  </a:cubicBezTo>
                  <a:cubicBezTo>
                    <a:pt x="169" y="388"/>
                    <a:pt x="141" y="466"/>
                    <a:pt x="141" y="466"/>
                  </a:cubicBezTo>
                  <a:lnTo>
                    <a:pt x="28" y="459"/>
                  </a:lnTo>
                  <a:cubicBezTo>
                    <a:pt x="28" y="459"/>
                    <a:pt x="0" y="706"/>
                    <a:pt x="57" y="734"/>
                  </a:cubicBezTo>
                  <a:cubicBezTo>
                    <a:pt x="113" y="762"/>
                    <a:pt x="172" y="723"/>
                    <a:pt x="226" y="755"/>
                  </a:cubicBezTo>
                  <a:cubicBezTo>
                    <a:pt x="367" y="840"/>
                    <a:pt x="593" y="784"/>
                    <a:pt x="565" y="727"/>
                  </a:cubicBezTo>
                  <a:cubicBezTo>
                    <a:pt x="565" y="727"/>
                    <a:pt x="677" y="671"/>
                    <a:pt x="649" y="642"/>
                  </a:cubicBezTo>
                  <a:cubicBezTo>
                    <a:pt x="649" y="642"/>
                    <a:pt x="677" y="600"/>
                    <a:pt x="642" y="558"/>
                  </a:cubicBezTo>
                  <a:cubicBezTo>
                    <a:pt x="677" y="515"/>
                    <a:pt x="663" y="473"/>
                    <a:pt x="642" y="445"/>
                  </a:cubicBezTo>
                  <a:cubicBezTo>
                    <a:pt x="663" y="403"/>
                    <a:pt x="677" y="360"/>
                    <a:pt x="593" y="332"/>
                  </a:cubicBezTo>
                  <a:cubicBezTo>
                    <a:pt x="539" y="314"/>
                    <a:pt x="395" y="381"/>
                    <a:pt x="395" y="304"/>
                  </a:cubicBezTo>
                  <a:cubicBezTo>
                    <a:pt x="395" y="276"/>
                    <a:pt x="452" y="191"/>
                    <a:pt x="452" y="134"/>
                  </a:cubicBezTo>
                  <a:cubicBezTo>
                    <a:pt x="452" y="22"/>
                    <a:pt x="332" y="0"/>
                    <a:pt x="33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54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7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1" grpId="0"/>
      <p:bldP spid="37" grpId="0"/>
      <p:bldP spid="76" grpId="0" animBg="1"/>
      <p:bldP spid="77" grpId="0"/>
      <p:bldP spid="79" grpId="0" animBg="1"/>
      <p:bldP spid="80" grpId="0"/>
      <p:bldP spid="81" grpId="0" animBg="1"/>
      <p:bldP spid="82" grpId="0"/>
      <p:bldP spid="83" grpId="0" animBg="1"/>
      <p:bldP spid="84" grpId="0"/>
      <p:bldP spid="85" grpId="0"/>
      <p:bldP spid="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1987376" y="1846923"/>
            <a:ext cx="198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06" name="Straight Connector 105"/>
          <p:cNvCxnSpPr/>
          <p:nvPr/>
        </p:nvCxnSpPr>
        <p:spPr>
          <a:xfrm>
            <a:off x="6490563" y="2019836"/>
            <a:ext cx="1757728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/>
          <p:cNvSpPr/>
          <p:nvPr/>
        </p:nvSpPr>
        <p:spPr>
          <a:xfrm>
            <a:off x="6553199" y="2053590"/>
            <a:ext cx="161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6096000" y="3982817"/>
            <a:ext cx="2152291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/>
          <p:cNvSpPr/>
          <p:nvPr/>
        </p:nvSpPr>
        <p:spPr>
          <a:xfrm>
            <a:off x="6229486" y="3982817"/>
            <a:ext cx="198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1889937" y="1812727"/>
            <a:ext cx="2078639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核心特点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7235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12369" y="15019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创意团队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206576" y="2990850"/>
            <a:ext cx="198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89" name="Straight Connector 88"/>
          <p:cNvCxnSpPr/>
          <p:nvPr/>
        </p:nvCxnSpPr>
        <p:spPr>
          <a:xfrm>
            <a:off x="3109137" y="2993827"/>
            <a:ext cx="2078639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/>
          <p:cNvSpPr/>
          <p:nvPr/>
        </p:nvSpPr>
        <p:spPr>
          <a:xfrm>
            <a:off x="2362200" y="2571750"/>
            <a:ext cx="844376" cy="838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231569" y="268307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电话咨询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010000" y="4019550"/>
            <a:ext cx="18381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>
            <a:off x="1912562" y="3985796"/>
            <a:ext cx="1621439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/>
          <p:cNvSpPr/>
          <p:nvPr/>
        </p:nvSpPr>
        <p:spPr>
          <a:xfrm>
            <a:off x="1219200" y="3604798"/>
            <a:ext cx="746937" cy="76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034994" y="36750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省时高效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74911" y="3486150"/>
            <a:ext cx="1097289" cy="1066800"/>
            <a:chOff x="5074911" y="3486150"/>
            <a:chExt cx="1097289" cy="1066800"/>
          </a:xfrm>
        </p:grpSpPr>
        <p:graphicFrame>
          <p:nvGraphicFramePr>
            <p:cNvPr id="98" name="Diagram 97"/>
            <p:cNvGraphicFramePr/>
            <p:nvPr>
              <p:extLst>
                <p:ext uri="{D42A27DB-BD31-4B8C-83A1-F6EECF244321}">
                  <p14:modId xmlns:p14="http://schemas.microsoft.com/office/powerpoint/2010/main" val="3339139226"/>
                </p:ext>
              </p:extLst>
            </p:nvPr>
          </p:nvGraphicFramePr>
          <p:xfrm>
            <a:off x="5074911" y="34861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99" name="Oval 98"/>
            <p:cNvSpPr/>
            <p:nvPr/>
          </p:nvSpPr>
          <p:spPr>
            <a:xfrm>
              <a:off x="5088631" y="34861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6218432" y="3675040"/>
            <a:ext cx="13035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24</a:t>
            </a: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小时不间断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05400" y="1276350"/>
            <a:ext cx="1461363" cy="1463040"/>
            <a:chOff x="5105400" y="1276350"/>
            <a:chExt cx="1461363" cy="1463040"/>
          </a:xfrm>
        </p:grpSpPr>
        <p:graphicFrame>
          <p:nvGraphicFramePr>
            <p:cNvPr id="103" name="Diagram 102"/>
            <p:cNvGraphicFramePr/>
            <p:nvPr>
              <p:extLst>
                <p:ext uri="{D42A27DB-BD31-4B8C-83A1-F6EECF244321}">
                  <p14:modId xmlns:p14="http://schemas.microsoft.com/office/powerpoint/2010/main" val="926641013"/>
                </p:ext>
              </p:extLst>
            </p:nvPr>
          </p:nvGraphicFramePr>
          <p:xfrm>
            <a:off x="5105400" y="12763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04" name="Oval 103"/>
            <p:cNvSpPr/>
            <p:nvPr/>
          </p:nvSpPr>
          <p:spPr>
            <a:xfrm>
              <a:off x="5105400" y="12763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6612995" y="170908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云服务基础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9" name="Alarm Clock Icon"/>
          <p:cNvSpPr>
            <a:spLocks noChangeAspect="1" noEditPoints="1"/>
          </p:cNvSpPr>
          <p:nvPr/>
        </p:nvSpPr>
        <p:spPr bwMode="auto">
          <a:xfrm>
            <a:off x="1458057" y="3852388"/>
            <a:ext cx="269223" cy="266820"/>
          </a:xfrm>
          <a:custGeom>
            <a:avLst/>
            <a:gdLst>
              <a:gd name="T0" fmla="*/ 310 w 620"/>
              <a:gd name="T1" fmla="*/ 57 h 621"/>
              <a:gd name="T2" fmla="*/ 592 w 620"/>
              <a:gd name="T3" fmla="*/ 339 h 621"/>
              <a:gd name="T4" fmla="*/ 310 w 620"/>
              <a:gd name="T5" fmla="*/ 621 h 621"/>
              <a:gd name="T6" fmla="*/ 28 w 620"/>
              <a:gd name="T7" fmla="*/ 339 h 621"/>
              <a:gd name="T8" fmla="*/ 310 w 620"/>
              <a:gd name="T9" fmla="*/ 57 h 621"/>
              <a:gd name="T10" fmla="*/ 310 w 620"/>
              <a:gd name="T11" fmla="*/ 127 h 621"/>
              <a:gd name="T12" fmla="*/ 98 w 620"/>
              <a:gd name="T13" fmla="*/ 339 h 621"/>
              <a:gd name="T14" fmla="*/ 310 w 620"/>
              <a:gd name="T15" fmla="*/ 551 h 621"/>
              <a:gd name="T16" fmla="*/ 522 w 620"/>
              <a:gd name="T17" fmla="*/ 339 h 621"/>
              <a:gd name="T18" fmla="*/ 310 w 620"/>
              <a:gd name="T19" fmla="*/ 127 h 621"/>
              <a:gd name="T20" fmla="*/ 303 w 620"/>
              <a:gd name="T21" fmla="*/ 184 h 621"/>
              <a:gd name="T22" fmla="*/ 331 w 620"/>
              <a:gd name="T23" fmla="*/ 212 h 621"/>
              <a:gd name="T24" fmla="*/ 331 w 620"/>
              <a:gd name="T25" fmla="*/ 318 h 621"/>
              <a:gd name="T26" fmla="*/ 437 w 620"/>
              <a:gd name="T27" fmla="*/ 318 h 621"/>
              <a:gd name="T28" fmla="*/ 465 w 620"/>
              <a:gd name="T29" fmla="*/ 346 h 621"/>
              <a:gd name="T30" fmla="*/ 465 w 620"/>
              <a:gd name="T31" fmla="*/ 360 h 621"/>
              <a:gd name="T32" fmla="*/ 437 w 620"/>
              <a:gd name="T33" fmla="*/ 388 h 621"/>
              <a:gd name="T34" fmla="*/ 310 w 620"/>
              <a:gd name="T35" fmla="*/ 388 h 621"/>
              <a:gd name="T36" fmla="*/ 274 w 620"/>
              <a:gd name="T37" fmla="*/ 376 h 621"/>
              <a:gd name="T38" fmla="*/ 261 w 620"/>
              <a:gd name="T39" fmla="*/ 339 h 621"/>
              <a:gd name="T40" fmla="*/ 261 w 620"/>
              <a:gd name="T41" fmla="*/ 212 h 621"/>
              <a:gd name="T42" fmla="*/ 289 w 620"/>
              <a:gd name="T43" fmla="*/ 184 h 621"/>
              <a:gd name="T44" fmla="*/ 303 w 620"/>
              <a:gd name="T45" fmla="*/ 184 h 621"/>
              <a:gd name="T46" fmla="*/ 508 w 620"/>
              <a:gd name="T47" fmla="*/ 0 h 621"/>
              <a:gd name="T48" fmla="*/ 620 w 620"/>
              <a:gd name="T49" fmla="*/ 113 h 621"/>
              <a:gd name="T50" fmla="*/ 595 w 620"/>
              <a:gd name="T51" fmla="*/ 184 h 621"/>
              <a:gd name="T52" fmla="*/ 426 w 620"/>
              <a:gd name="T53" fmla="*/ 36 h 621"/>
              <a:gd name="T54" fmla="*/ 508 w 620"/>
              <a:gd name="T55" fmla="*/ 0 h 621"/>
              <a:gd name="T56" fmla="*/ 112 w 620"/>
              <a:gd name="T57" fmla="*/ 0 h 621"/>
              <a:gd name="T58" fmla="*/ 194 w 620"/>
              <a:gd name="T59" fmla="*/ 36 h 621"/>
              <a:gd name="T60" fmla="*/ 25 w 620"/>
              <a:gd name="T61" fmla="*/ 184 h 621"/>
              <a:gd name="T62" fmla="*/ 0 w 620"/>
              <a:gd name="T63" fmla="*/ 113 h 621"/>
              <a:gd name="T64" fmla="*/ 112 w 620"/>
              <a:gd name="T65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20" h="621">
                <a:moveTo>
                  <a:pt x="310" y="57"/>
                </a:moveTo>
                <a:cubicBezTo>
                  <a:pt x="466" y="57"/>
                  <a:pt x="592" y="183"/>
                  <a:pt x="592" y="339"/>
                </a:cubicBezTo>
                <a:cubicBezTo>
                  <a:pt x="592" y="495"/>
                  <a:pt x="466" y="621"/>
                  <a:pt x="310" y="621"/>
                </a:cubicBezTo>
                <a:cubicBezTo>
                  <a:pt x="154" y="621"/>
                  <a:pt x="28" y="495"/>
                  <a:pt x="28" y="339"/>
                </a:cubicBezTo>
                <a:cubicBezTo>
                  <a:pt x="28" y="183"/>
                  <a:pt x="154" y="57"/>
                  <a:pt x="310" y="57"/>
                </a:cubicBezTo>
                <a:close/>
                <a:moveTo>
                  <a:pt x="310" y="127"/>
                </a:moveTo>
                <a:cubicBezTo>
                  <a:pt x="193" y="127"/>
                  <a:pt x="98" y="222"/>
                  <a:pt x="98" y="339"/>
                </a:cubicBezTo>
                <a:cubicBezTo>
                  <a:pt x="98" y="456"/>
                  <a:pt x="193" y="551"/>
                  <a:pt x="310" y="551"/>
                </a:cubicBezTo>
                <a:cubicBezTo>
                  <a:pt x="427" y="551"/>
                  <a:pt x="522" y="456"/>
                  <a:pt x="522" y="339"/>
                </a:cubicBezTo>
                <a:cubicBezTo>
                  <a:pt x="522" y="222"/>
                  <a:pt x="427" y="127"/>
                  <a:pt x="310" y="127"/>
                </a:cubicBezTo>
                <a:close/>
                <a:moveTo>
                  <a:pt x="303" y="184"/>
                </a:moveTo>
                <a:cubicBezTo>
                  <a:pt x="319" y="184"/>
                  <a:pt x="331" y="196"/>
                  <a:pt x="331" y="212"/>
                </a:cubicBezTo>
                <a:lnTo>
                  <a:pt x="331" y="318"/>
                </a:lnTo>
                <a:lnTo>
                  <a:pt x="437" y="318"/>
                </a:lnTo>
                <a:cubicBezTo>
                  <a:pt x="453" y="318"/>
                  <a:pt x="465" y="331"/>
                  <a:pt x="465" y="346"/>
                </a:cubicBezTo>
                <a:lnTo>
                  <a:pt x="465" y="360"/>
                </a:lnTo>
                <a:cubicBezTo>
                  <a:pt x="465" y="376"/>
                  <a:pt x="453" y="388"/>
                  <a:pt x="437" y="388"/>
                </a:cubicBezTo>
                <a:lnTo>
                  <a:pt x="310" y="388"/>
                </a:lnTo>
                <a:cubicBezTo>
                  <a:pt x="296" y="386"/>
                  <a:pt x="282" y="384"/>
                  <a:pt x="274" y="376"/>
                </a:cubicBezTo>
                <a:cubicBezTo>
                  <a:pt x="265" y="367"/>
                  <a:pt x="263" y="353"/>
                  <a:pt x="261" y="339"/>
                </a:cubicBezTo>
                <a:lnTo>
                  <a:pt x="261" y="212"/>
                </a:lnTo>
                <a:cubicBezTo>
                  <a:pt x="261" y="196"/>
                  <a:pt x="273" y="184"/>
                  <a:pt x="289" y="184"/>
                </a:cubicBezTo>
                <a:lnTo>
                  <a:pt x="303" y="184"/>
                </a:lnTo>
                <a:close/>
                <a:moveTo>
                  <a:pt x="508" y="0"/>
                </a:moveTo>
                <a:cubicBezTo>
                  <a:pt x="570" y="0"/>
                  <a:pt x="620" y="51"/>
                  <a:pt x="620" y="113"/>
                </a:cubicBezTo>
                <a:cubicBezTo>
                  <a:pt x="620" y="140"/>
                  <a:pt x="611" y="165"/>
                  <a:pt x="595" y="184"/>
                </a:cubicBezTo>
                <a:cubicBezTo>
                  <a:pt x="559" y="117"/>
                  <a:pt x="498" y="63"/>
                  <a:pt x="426" y="36"/>
                </a:cubicBezTo>
                <a:cubicBezTo>
                  <a:pt x="446" y="14"/>
                  <a:pt x="475" y="0"/>
                  <a:pt x="508" y="0"/>
                </a:cubicBezTo>
                <a:close/>
                <a:moveTo>
                  <a:pt x="112" y="0"/>
                </a:moveTo>
                <a:cubicBezTo>
                  <a:pt x="145" y="0"/>
                  <a:pt x="174" y="14"/>
                  <a:pt x="194" y="36"/>
                </a:cubicBezTo>
                <a:cubicBezTo>
                  <a:pt x="122" y="63"/>
                  <a:pt x="61" y="117"/>
                  <a:pt x="25" y="184"/>
                </a:cubicBezTo>
                <a:cubicBezTo>
                  <a:pt x="9" y="165"/>
                  <a:pt x="0" y="140"/>
                  <a:pt x="0" y="113"/>
                </a:cubicBezTo>
                <a:cubicBezTo>
                  <a:pt x="0" y="51"/>
                  <a:pt x="50" y="0"/>
                  <a:pt x="11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115" name="Phone Icon"/>
          <p:cNvSpPr>
            <a:spLocks noChangeAspect="1"/>
          </p:cNvSpPr>
          <p:nvPr/>
        </p:nvSpPr>
        <p:spPr bwMode="auto">
          <a:xfrm>
            <a:off x="2681337" y="2828913"/>
            <a:ext cx="206102" cy="323875"/>
          </a:xfrm>
          <a:custGeom>
            <a:avLst/>
            <a:gdLst>
              <a:gd name="T0" fmla="*/ 463 w 466"/>
              <a:gd name="T1" fmla="*/ 656 h 734"/>
              <a:gd name="T2" fmla="*/ 466 w 466"/>
              <a:gd name="T3" fmla="*/ 671 h 734"/>
              <a:gd name="T4" fmla="*/ 461 w 466"/>
              <a:gd name="T5" fmla="*/ 690 h 734"/>
              <a:gd name="T6" fmla="*/ 446 w 466"/>
              <a:gd name="T7" fmla="*/ 704 h 734"/>
              <a:gd name="T8" fmla="*/ 415 w 466"/>
              <a:gd name="T9" fmla="*/ 718 h 734"/>
              <a:gd name="T10" fmla="*/ 379 w 466"/>
              <a:gd name="T11" fmla="*/ 730 h 734"/>
              <a:gd name="T12" fmla="*/ 342 w 466"/>
              <a:gd name="T13" fmla="*/ 734 h 734"/>
              <a:gd name="T14" fmla="*/ 283 w 466"/>
              <a:gd name="T15" fmla="*/ 724 h 734"/>
              <a:gd name="T16" fmla="*/ 228 w 466"/>
              <a:gd name="T17" fmla="*/ 696 h 734"/>
              <a:gd name="T18" fmla="*/ 178 w 466"/>
              <a:gd name="T19" fmla="*/ 651 h 734"/>
              <a:gd name="T20" fmla="*/ 136 w 466"/>
              <a:gd name="T21" fmla="*/ 593 h 734"/>
              <a:gd name="T22" fmla="*/ 112 w 466"/>
              <a:gd name="T23" fmla="*/ 552 h 734"/>
              <a:gd name="T24" fmla="*/ 87 w 466"/>
              <a:gd name="T25" fmla="*/ 505 h 734"/>
              <a:gd name="T26" fmla="*/ 58 w 466"/>
              <a:gd name="T27" fmla="*/ 445 h 734"/>
              <a:gd name="T28" fmla="*/ 35 w 466"/>
              <a:gd name="T29" fmla="*/ 387 h 734"/>
              <a:gd name="T30" fmla="*/ 22 w 466"/>
              <a:gd name="T31" fmla="*/ 346 h 734"/>
              <a:gd name="T32" fmla="*/ 14 w 466"/>
              <a:gd name="T33" fmla="*/ 313 h 734"/>
              <a:gd name="T34" fmla="*/ 3 w 466"/>
              <a:gd name="T35" fmla="*/ 263 h 734"/>
              <a:gd name="T36" fmla="*/ 0 w 466"/>
              <a:gd name="T37" fmla="*/ 213 h 734"/>
              <a:gd name="T38" fmla="*/ 6 w 466"/>
              <a:gd name="T39" fmla="*/ 151 h 734"/>
              <a:gd name="T40" fmla="*/ 26 w 466"/>
              <a:gd name="T41" fmla="*/ 96 h 734"/>
              <a:gd name="T42" fmla="*/ 60 w 466"/>
              <a:gd name="T43" fmla="*/ 50 h 734"/>
              <a:gd name="T44" fmla="*/ 108 w 466"/>
              <a:gd name="T45" fmla="*/ 17 h 734"/>
              <a:gd name="T46" fmla="*/ 139 w 466"/>
              <a:gd name="T47" fmla="*/ 3 h 734"/>
              <a:gd name="T48" fmla="*/ 153 w 466"/>
              <a:gd name="T49" fmla="*/ 0 h 734"/>
              <a:gd name="T50" fmla="*/ 172 w 466"/>
              <a:gd name="T51" fmla="*/ 6 h 734"/>
              <a:gd name="T52" fmla="*/ 185 w 466"/>
              <a:gd name="T53" fmla="*/ 21 h 734"/>
              <a:gd name="T54" fmla="*/ 244 w 466"/>
              <a:gd name="T55" fmla="*/ 154 h 734"/>
              <a:gd name="T56" fmla="*/ 247 w 466"/>
              <a:gd name="T57" fmla="*/ 169 h 734"/>
              <a:gd name="T58" fmla="*/ 241 w 466"/>
              <a:gd name="T59" fmla="*/ 188 h 734"/>
              <a:gd name="T60" fmla="*/ 226 w 466"/>
              <a:gd name="T61" fmla="*/ 202 h 734"/>
              <a:gd name="T62" fmla="*/ 166 w 466"/>
              <a:gd name="T63" fmla="*/ 229 h 734"/>
              <a:gd name="T64" fmla="*/ 147 w 466"/>
              <a:gd name="T65" fmla="*/ 245 h 734"/>
              <a:gd name="T66" fmla="*/ 141 w 466"/>
              <a:gd name="T67" fmla="*/ 268 h 734"/>
              <a:gd name="T68" fmla="*/ 144 w 466"/>
              <a:gd name="T69" fmla="*/ 286 h 734"/>
              <a:gd name="T70" fmla="*/ 243 w 466"/>
              <a:gd name="T71" fmla="*/ 511 h 734"/>
              <a:gd name="T72" fmla="*/ 259 w 466"/>
              <a:gd name="T73" fmla="*/ 530 h 734"/>
              <a:gd name="T74" fmla="*/ 282 w 466"/>
              <a:gd name="T75" fmla="*/ 537 h 734"/>
              <a:gd name="T76" fmla="*/ 298 w 466"/>
              <a:gd name="T77" fmla="*/ 533 h 734"/>
              <a:gd name="T78" fmla="*/ 358 w 466"/>
              <a:gd name="T79" fmla="*/ 505 h 734"/>
              <a:gd name="T80" fmla="*/ 373 w 466"/>
              <a:gd name="T81" fmla="*/ 502 h 734"/>
              <a:gd name="T82" fmla="*/ 392 w 466"/>
              <a:gd name="T83" fmla="*/ 508 h 734"/>
              <a:gd name="T84" fmla="*/ 405 w 466"/>
              <a:gd name="T85" fmla="*/ 523 h 734"/>
              <a:gd name="T86" fmla="*/ 463 w 466"/>
              <a:gd name="T87" fmla="*/ 656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6" h="734">
                <a:moveTo>
                  <a:pt x="463" y="656"/>
                </a:moveTo>
                <a:cubicBezTo>
                  <a:pt x="465" y="661"/>
                  <a:pt x="466" y="666"/>
                  <a:pt x="466" y="671"/>
                </a:cubicBezTo>
                <a:cubicBezTo>
                  <a:pt x="466" y="678"/>
                  <a:pt x="465" y="684"/>
                  <a:pt x="461" y="690"/>
                </a:cubicBezTo>
                <a:cubicBezTo>
                  <a:pt x="457" y="696"/>
                  <a:pt x="452" y="701"/>
                  <a:pt x="446" y="704"/>
                </a:cubicBezTo>
                <a:lnTo>
                  <a:pt x="415" y="718"/>
                </a:lnTo>
                <a:cubicBezTo>
                  <a:pt x="403" y="723"/>
                  <a:pt x="391" y="728"/>
                  <a:pt x="379" y="730"/>
                </a:cubicBezTo>
                <a:cubicBezTo>
                  <a:pt x="367" y="733"/>
                  <a:pt x="354" y="734"/>
                  <a:pt x="342" y="734"/>
                </a:cubicBezTo>
                <a:cubicBezTo>
                  <a:pt x="322" y="734"/>
                  <a:pt x="303" y="731"/>
                  <a:pt x="283" y="724"/>
                </a:cubicBezTo>
                <a:cubicBezTo>
                  <a:pt x="264" y="717"/>
                  <a:pt x="245" y="708"/>
                  <a:pt x="228" y="696"/>
                </a:cubicBezTo>
                <a:cubicBezTo>
                  <a:pt x="210" y="683"/>
                  <a:pt x="193" y="668"/>
                  <a:pt x="178" y="651"/>
                </a:cubicBezTo>
                <a:cubicBezTo>
                  <a:pt x="162" y="633"/>
                  <a:pt x="149" y="614"/>
                  <a:pt x="136" y="593"/>
                </a:cubicBezTo>
                <a:cubicBezTo>
                  <a:pt x="128" y="581"/>
                  <a:pt x="120" y="567"/>
                  <a:pt x="112" y="552"/>
                </a:cubicBezTo>
                <a:cubicBezTo>
                  <a:pt x="104" y="539"/>
                  <a:pt x="96" y="523"/>
                  <a:pt x="87" y="505"/>
                </a:cubicBezTo>
                <a:cubicBezTo>
                  <a:pt x="77" y="487"/>
                  <a:pt x="68" y="467"/>
                  <a:pt x="58" y="445"/>
                </a:cubicBezTo>
                <a:cubicBezTo>
                  <a:pt x="49" y="423"/>
                  <a:pt x="41" y="404"/>
                  <a:pt x="35" y="387"/>
                </a:cubicBezTo>
                <a:cubicBezTo>
                  <a:pt x="29" y="371"/>
                  <a:pt x="25" y="357"/>
                  <a:pt x="22" y="346"/>
                </a:cubicBezTo>
                <a:cubicBezTo>
                  <a:pt x="18" y="333"/>
                  <a:pt x="16" y="322"/>
                  <a:pt x="14" y="313"/>
                </a:cubicBezTo>
                <a:cubicBezTo>
                  <a:pt x="9" y="296"/>
                  <a:pt x="5" y="279"/>
                  <a:pt x="3" y="263"/>
                </a:cubicBezTo>
                <a:cubicBezTo>
                  <a:pt x="1" y="246"/>
                  <a:pt x="0" y="229"/>
                  <a:pt x="0" y="213"/>
                </a:cubicBezTo>
                <a:cubicBezTo>
                  <a:pt x="0" y="192"/>
                  <a:pt x="2" y="171"/>
                  <a:pt x="6" y="151"/>
                </a:cubicBezTo>
                <a:cubicBezTo>
                  <a:pt x="10" y="131"/>
                  <a:pt x="17" y="113"/>
                  <a:pt x="26" y="96"/>
                </a:cubicBezTo>
                <a:cubicBezTo>
                  <a:pt x="35" y="79"/>
                  <a:pt x="46" y="63"/>
                  <a:pt x="60" y="50"/>
                </a:cubicBezTo>
                <a:cubicBezTo>
                  <a:pt x="73" y="37"/>
                  <a:pt x="90" y="26"/>
                  <a:pt x="108" y="17"/>
                </a:cubicBezTo>
                <a:lnTo>
                  <a:pt x="139" y="3"/>
                </a:lnTo>
                <a:cubicBezTo>
                  <a:pt x="143" y="1"/>
                  <a:pt x="148" y="0"/>
                  <a:pt x="153" y="0"/>
                </a:cubicBezTo>
                <a:cubicBezTo>
                  <a:pt x="160" y="0"/>
                  <a:pt x="166" y="2"/>
                  <a:pt x="172" y="6"/>
                </a:cubicBezTo>
                <a:cubicBezTo>
                  <a:pt x="178" y="9"/>
                  <a:pt x="182" y="15"/>
                  <a:pt x="185" y="21"/>
                </a:cubicBezTo>
                <a:lnTo>
                  <a:pt x="244" y="154"/>
                </a:lnTo>
                <a:cubicBezTo>
                  <a:pt x="246" y="159"/>
                  <a:pt x="247" y="164"/>
                  <a:pt x="247" y="169"/>
                </a:cubicBezTo>
                <a:cubicBezTo>
                  <a:pt x="247" y="176"/>
                  <a:pt x="245" y="182"/>
                  <a:pt x="241" y="188"/>
                </a:cubicBezTo>
                <a:cubicBezTo>
                  <a:pt x="238" y="194"/>
                  <a:pt x="232" y="199"/>
                  <a:pt x="226" y="202"/>
                </a:cubicBezTo>
                <a:lnTo>
                  <a:pt x="166" y="229"/>
                </a:lnTo>
                <a:cubicBezTo>
                  <a:pt x="158" y="233"/>
                  <a:pt x="152" y="238"/>
                  <a:pt x="147" y="245"/>
                </a:cubicBezTo>
                <a:cubicBezTo>
                  <a:pt x="143" y="252"/>
                  <a:pt x="141" y="260"/>
                  <a:pt x="141" y="268"/>
                </a:cubicBezTo>
                <a:cubicBezTo>
                  <a:pt x="141" y="274"/>
                  <a:pt x="142" y="280"/>
                  <a:pt x="144" y="286"/>
                </a:cubicBezTo>
                <a:lnTo>
                  <a:pt x="243" y="511"/>
                </a:lnTo>
                <a:cubicBezTo>
                  <a:pt x="247" y="520"/>
                  <a:pt x="252" y="527"/>
                  <a:pt x="259" y="530"/>
                </a:cubicBezTo>
                <a:cubicBezTo>
                  <a:pt x="266" y="535"/>
                  <a:pt x="273" y="537"/>
                  <a:pt x="282" y="537"/>
                </a:cubicBezTo>
                <a:cubicBezTo>
                  <a:pt x="287" y="537"/>
                  <a:pt x="293" y="535"/>
                  <a:pt x="298" y="533"/>
                </a:cubicBezTo>
                <a:lnTo>
                  <a:pt x="358" y="505"/>
                </a:lnTo>
                <a:cubicBezTo>
                  <a:pt x="363" y="503"/>
                  <a:pt x="368" y="502"/>
                  <a:pt x="373" y="502"/>
                </a:cubicBezTo>
                <a:cubicBezTo>
                  <a:pt x="379" y="502"/>
                  <a:pt x="386" y="504"/>
                  <a:pt x="392" y="508"/>
                </a:cubicBezTo>
                <a:cubicBezTo>
                  <a:pt x="397" y="512"/>
                  <a:pt x="402" y="517"/>
                  <a:pt x="405" y="523"/>
                </a:cubicBezTo>
                <a:lnTo>
                  <a:pt x="463" y="6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914400" y="1276350"/>
            <a:ext cx="1067993" cy="106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118" name="Tools Icon"/>
          <p:cNvSpPr>
            <a:spLocks noChangeAspect="1"/>
          </p:cNvSpPr>
          <p:nvPr/>
        </p:nvSpPr>
        <p:spPr bwMode="auto">
          <a:xfrm>
            <a:off x="1259484" y="1619406"/>
            <a:ext cx="377825" cy="380688"/>
          </a:xfrm>
          <a:custGeom>
            <a:avLst/>
            <a:gdLst>
              <a:gd name="T0" fmla="*/ 159 w 736"/>
              <a:gd name="T1" fmla="*/ 461 h 736"/>
              <a:gd name="T2" fmla="*/ 216 w 736"/>
              <a:gd name="T3" fmla="*/ 474 h 736"/>
              <a:gd name="T4" fmla="*/ 326 w 736"/>
              <a:gd name="T5" fmla="*/ 365 h 736"/>
              <a:gd name="T6" fmla="*/ 285 w 736"/>
              <a:gd name="T7" fmla="*/ 324 h 736"/>
              <a:gd name="T8" fmla="*/ 246 w 736"/>
              <a:gd name="T9" fmla="*/ 363 h 736"/>
              <a:gd name="T10" fmla="*/ 207 w 736"/>
              <a:gd name="T11" fmla="*/ 324 h 736"/>
              <a:gd name="T12" fmla="*/ 223 w 736"/>
              <a:gd name="T13" fmla="*/ 308 h 736"/>
              <a:gd name="T14" fmla="*/ 126 w 736"/>
              <a:gd name="T15" fmla="*/ 229 h 736"/>
              <a:gd name="T16" fmla="*/ 32 w 736"/>
              <a:gd name="T17" fmla="*/ 32 h 736"/>
              <a:gd name="T18" fmla="*/ 216 w 736"/>
              <a:gd name="T19" fmla="*/ 113 h 736"/>
              <a:gd name="T20" fmla="*/ 307 w 736"/>
              <a:gd name="T21" fmla="*/ 223 h 736"/>
              <a:gd name="T22" fmla="*/ 324 w 736"/>
              <a:gd name="T23" fmla="*/ 207 h 736"/>
              <a:gd name="T24" fmla="*/ 362 w 736"/>
              <a:gd name="T25" fmla="*/ 246 h 736"/>
              <a:gd name="T26" fmla="*/ 324 w 736"/>
              <a:gd name="T27" fmla="*/ 285 h 736"/>
              <a:gd name="T28" fmla="*/ 365 w 736"/>
              <a:gd name="T29" fmla="*/ 326 h 736"/>
              <a:gd name="T30" fmla="*/ 474 w 736"/>
              <a:gd name="T31" fmla="*/ 217 h 736"/>
              <a:gd name="T32" fmla="*/ 461 w 736"/>
              <a:gd name="T33" fmla="*/ 159 h 736"/>
              <a:gd name="T34" fmla="*/ 599 w 736"/>
              <a:gd name="T35" fmla="*/ 21 h 736"/>
              <a:gd name="T36" fmla="*/ 649 w 736"/>
              <a:gd name="T37" fmla="*/ 31 h 736"/>
              <a:gd name="T38" fmla="*/ 544 w 736"/>
              <a:gd name="T39" fmla="*/ 136 h 736"/>
              <a:gd name="T40" fmla="*/ 622 w 736"/>
              <a:gd name="T41" fmla="*/ 214 h 736"/>
              <a:gd name="T42" fmla="*/ 727 w 736"/>
              <a:gd name="T43" fmla="*/ 108 h 736"/>
              <a:gd name="T44" fmla="*/ 736 w 736"/>
              <a:gd name="T45" fmla="*/ 159 h 736"/>
              <a:gd name="T46" fmla="*/ 599 w 736"/>
              <a:gd name="T47" fmla="*/ 296 h 736"/>
              <a:gd name="T48" fmla="*/ 556 w 736"/>
              <a:gd name="T49" fmla="*/ 290 h 736"/>
              <a:gd name="T50" fmla="*/ 442 w 736"/>
              <a:gd name="T51" fmla="*/ 404 h 736"/>
              <a:gd name="T52" fmla="*/ 603 w 736"/>
              <a:gd name="T53" fmla="*/ 564 h 736"/>
              <a:gd name="T54" fmla="*/ 612 w 736"/>
              <a:gd name="T55" fmla="*/ 554 h 736"/>
              <a:gd name="T56" fmla="*/ 707 w 736"/>
              <a:gd name="T57" fmla="*/ 649 h 736"/>
              <a:gd name="T58" fmla="*/ 648 w 736"/>
              <a:gd name="T59" fmla="*/ 707 h 736"/>
              <a:gd name="T60" fmla="*/ 554 w 736"/>
              <a:gd name="T61" fmla="*/ 612 h 736"/>
              <a:gd name="T62" fmla="*/ 564 w 736"/>
              <a:gd name="T63" fmla="*/ 603 h 736"/>
              <a:gd name="T64" fmla="*/ 403 w 736"/>
              <a:gd name="T65" fmla="*/ 443 h 736"/>
              <a:gd name="T66" fmla="*/ 290 w 736"/>
              <a:gd name="T67" fmla="*/ 557 h 736"/>
              <a:gd name="T68" fmla="*/ 296 w 736"/>
              <a:gd name="T69" fmla="*/ 599 h 736"/>
              <a:gd name="T70" fmla="*/ 159 w 736"/>
              <a:gd name="T71" fmla="*/ 736 h 736"/>
              <a:gd name="T72" fmla="*/ 108 w 736"/>
              <a:gd name="T73" fmla="*/ 727 h 736"/>
              <a:gd name="T74" fmla="*/ 214 w 736"/>
              <a:gd name="T75" fmla="*/ 622 h 736"/>
              <a:gd name="T76" fmla="*/ 136 w 736"/>
              <a:gd name="T77" fmla="*/ 544 h 736"/>
              <a:gd name="T78" fmla="*/ 31 w 736"/>
              <a:gd name="T79" fmla="*/ 649 h 736"/>
              <a:gd name="T80" fmla="*/ 21 w 736"/>
              <a:gd name="T81" fmla="*/ 599 h 736"/>
              <a:gd name="T82" fmla="*/ 159 w 736"/>
              <a:gd name="T83" fmla="*/ 461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36" h="736">
                <a:moveTo>
                  <a:pt x="159" y="461"/>
                </a:moveTo>
                <a:cubicBezTo>
                  <a:pt x="179" y="461"/>
                  <a:pt x="199" y="466"/>
                  <a:pt x="216" y="474"/>
                </a:cubicBezTo>
                <a:lnTo>
                  <a:pt x="326" y="365"/>
                </a:lnTo>
                <a:lnTo>
                  <a:pt x="285" y="324"/>
                </a:lnTo>
                <a:lnTo>
                  <a:pt x="246" y="363"/>
                </a:lnTo>
                <a:lnTo>
                  <a:pt x="207" y="324"/>
                </a:lnTo>
                <a:lnTo>
                  <a:pt x="223" y="308"/>
                </a:lnTo>
                <a:cubicBezTo>
                  <a:pt x="190" y="295"/>
                  <a:pt x="165" y="269"/>
                  <a:pt x="126" y="229"/>
                </a:cubicBezTo>
                <a:cubicBezTo>
                  <a:pt x="46" y="149"/>
                  <a:pt x="0" y="64"/>
                  <a:pt x="32" y="32"/>
                </a:cubicBezTo>
                <a:cubicBezTo>
                  <a:pt x="64" y="0"/>
                  <a:pt x="135" y="32"/>
                  <a:pt x="216" y="113"/>
                </a:cubicBezTo>
                <a:cubicBezTo>
                  <a:pt x="255" y="152"/>
                  <a:pt x="295" y="190"/>
                  <a:pt x="307" y="223"/>
                </a:cubicBezTo>
                <a:lnTo>
                  <a:pt x="324" y="207"/>
                </a:lnTo>
                <a:lnTo>
                  <a:pt x="362" y="246"/>
                </a:lnTo>
                <a:lnTo>
                  <a:pt x="324" y="285"/>
                </a:lnTo>
                <a:lnTo>
                  <a:pt x="365" y="326"/>
                </a:lnTo>
                <a:lnTo>
                  <a:pt x="474" y="217"/>
                </a:lnTo>
                <a:cubicBezTo>
                  <a:pt x="466" y="199"/>
                  <a:pt x="461" y="179"/>
                  <a:pt x="461" y="159"/>
                </a:cubicBezTo>
                <a:cubicBezTo>
                  <a:pt x="461" y="83"/>
                  <a:pt x="523" y="21"/>
                  <a:pt x="599" y="21"/>
                </a:cubicBezTo>
                <a:cubicBezTo>
                  <a:pt x="617" y="21"/>
                  <a:pt x="634" y="25"/>
                  <a:pt x="649" y="31"/>
                </a:cubicBezTo>
                <a:lnTo>
                  <a:pt x="544" y="136"/>
                </a:lnTo>
                <a:lnTo>
                  <a:pt x="622" y="214"/>
                </a:lnTo>
                <a:lnTo>
                  <a:pt x="727" y="108"/>
                </a:lnTo>
                <a:cubicBezTo>
                  <a:pt x="733" y="124"/>
                  <a:pt x="736" y="141"/>
                  <a:pt x="736" y="159"/>
                </a:cubicBezTo>
                <a:cubicBezTo>
                  <a:pt x="736" y="235"/>
                  <a:pt x="675" y="296"/>
                  <a:pt x="599" y="296"/>
                </a:cubicBezTo>
                <a:cubicBezTo>
                  <a:pt x="584" y="296"/>
                  <a:pt x="570" y="294"/>
                  <a:pt x="556" y="290"/>
                </a:cubicBezTo>
                <a:lnTo>
                  <a:pt x="442" y="404"/>
                </a:lnTo>
                <a:lnTo>
                  <a:pt x="603" y="564"/>
                </a:lnTo>
                <a:lnTo>
                  <a:pt x="612" y="554"/>
                </a:lnTo>
                <a:lnTo>
                  <a:pt x="707" y="649"/>
                </a:lnTo>
                <a:lnTo>
                  <a:pt x="648" y="707"/>
                </a:lnTo>
                <a:lnTo>
                  <a:pt x="554" y="612"/>
                </a:lnTo>
                <a:lnTo>
                  <a:pt x="564" y="603"/>
                </a:lnTo>
                <a:lnTo>
                  <a:pt x="403" y="443"/>
                </a:lnTo>
                <a:lnTo>
                  <a:pt x="290" y="557"/>
                </a:lnTo>
                <a:cubicBezTo>
                  <a:pt x="294" y="570"/>
                  <a:pt x="296" y="584"/>
                  <a:pt x="296" y="599"/>
                </a:cubicBezTo>
                <a:cubicBezTo>
                  <a:pt x="296" y="675"/>
                  <a:pt x="235" y="736"/>
                  <a:pt x="159" y="736"/>
                </a:cubicBezTo>
                <a:cubicBezTo>
                  <a:pt x="141" y="736"/>
                  <a:pt x="124" y="733"/>
                  <a:pt x="108" y="727"/>
                </a:cubicBezTo>
                <a:lnTo>
                  <a:pt x="214" y="622"/>
                </a:lnTo>
                <a:lnTo>
                  <a:pt x="136" y="544"/>
                </a:lnTo>
                <a:lnTo>
                  <a:pt x="31" y="649"/>
                </a:lnTo>
                <a:cubicBezTo>
                  <a:pt x="24" y="634"/>
                  <a:pt x="21" y="617"/>
                  <a:pt x="21" y="599"/>
                </a:cubicBezTo>
                <a:cubicBezTo>
                  <a:pt x="21" y="523"/>
                  <a:pt x="83" y="461"/>
                  <a:pt x="159" y="46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84782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25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7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105" grpId="0"/>
      <p:bldP spid="100" grpId="0"/>
      <p:bldP spid="9" grpId="0"/>
      <p:bldP spid="69" grpId="0"/>
      <p:bldP spid="88" grpId="0"/>
      <p:bldP spid="90" grpId="0" animBg="1"/>
      <p:bldP spid="92" grpId="0"/>
      <p:bldP spid="93" grpId="0"/>
      <p:bldP spid="95" grpId="0" animBg="1"/>
      <p:bldP spid="97" grpId="0"/>
      <p:bldP spid="102" grpId="0"/>
      <p:bldP spid="107" grpId="0"/>
      <p:bldP spid="109" grpId="0" animBg="1"/>
      <p:bldP spid="115" grpId="0" animBg="1"/>
      <p:bldP spid="52" grpId="0" animBg="1"/>
      <p:bldP spid="1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914400" y="2811610"/>
            <a:ext cx="7315200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时间线流程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7235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1294207" y="2278212"/>
            <a:ext cx="1067993" cy="106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12711" y="2278211"/>
            <a:ext cx="1097289" cy="1066800"/>
            <a:chOff x="2712711" y="2278211"/>
            <a:chExt cx="1097289" cy="1066800"/>
          </a:xfrm>
        </p:grpSpPr>
        <p:graphicFrame>
          <p:nvGraphicFramePr>
            <p:cNvPr id="40" name="Diagram 39"/>
            <p:cNvGraphicFramePr/>
            <p:nvPr>
              <p:extLst>
                <p:ext uri="{D42A27DB-BD31-4B8C-83A1-F6EECF244321}">
                  <p14:modId xmlns:p14="http://schemas.microsoft.com/office/powerpoint/2010/main" val="1391051327"/>
                </p:ext>
              </p:extLst>
            </p:nvPr>
          </p:nvGraphicFramePr>
          <p:xfrm>
            <a:off x="2712711" y="2278211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2" name="Oval 41"/>
            <p:cNvSpPr/>
            <p:nvPr/>
          </p:nvSpPr>
          <p:spPr>
            <a:xfrm>
              <a:off x="2726431" y="2278211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43" name="Oval 42"/>
          <p:cNvSpPr/>
          <p:nvPr/>
        </p:nvSpPr>
        <p:spPr>
          <a:xfrm>
            <a:off x="4038600" y="2278212"/>
            <a:ext cx="1067993" cy="106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0" y="2266950"/>
            <a:ext cx="1097289" cy="1066800"/>
            <a:chOff x="5334000" y="2266950"/>
            <a:chExt cx="1097289" cy="1066800"/>
          </a:xfrm>
        </p:grpSpPr>
        <p:graphicFrame>
          <p:nvGraphicFramePr>
            <p:cNvPr id="45" name="Diagram 44"/>
            <p:cNvGraphicFramePr/>
            <p:nvPr>
              <p:extLst>
                <p:ext uri="{D42A27DB-BD31-4B8C-83A1-F6EECF244321}">
                  <p14:modId xmlns:p14="http://schemas.microsoft.com/office/powerpoint/2010/main" val="3783717630"/>
                </p:ext>
              </p:extLst>
            </p:nvPr>
          </p:nvGraphicFramePr>
          <p:xfrm>
            <a:off x="5334000" y="2266950"/>
            <a:ext cx="1097289" cy="1066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51" name="Oval 50"/>
            <p:cNvSpPr/>
            <p:nvPr/>
          </p:nvSpPr>
          <p:spPr>
            <a:xfrm>
              <a:off x="5347720" y="2266950"/>
              <a:ext cx="1069848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52" name="Oval 51"/>
          <p:cNvSpPr/>
          <p:nvPr/>
        </p:nvSpPr>
        <p:spPr>
          <a:xfrm>
            <a:off x="6705600" y="2278212"/>
            <a:ext cx="1067993" cy="1066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cxnSp>
        <p:nvCxnSpPr>
          <p:cNvPr id="18" name="Elbow Connector 17"/>
          <p:cNvCxnSpPr>
            <a:stCxn id="27" idx="0"/>
          </p:cNvCxnSpPr>
          <p:nvPr/>
        </p:nvCxnSpPr>
        <p:spPr>
          <a:xfrm rot="5400000" flipH="1" flipV="1">
            <a:off x="1628031" y="1628923"/>
            <a:ext cx="849462" cy="449116"/>
          </a:xfrm>
          <a:prstGeom prst="bentConnector3">
            <a:avLst>
              <a:gd name="adj1" fmla="val 100366"/>
            </a:avLst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326956" y="1276350"/>
            <a:ext cx="516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101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304931" y="1504950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0" name="Elbow Connector 59"/>
          <p:cNvCxnSpPr>
            <a:stCxn id="43" idx="4"/>
          </p:cNvCxnSpPr>
          <p:nvPr/>
        </p:nvCxnSpPr>
        <p:spPr>
          <a:xfrm rot="5400000">
            <a:off x="4082629" y="3529584"/>
            <a:ext cx="674540" cy="305397"/>
          </a:xfrm>
          <a:prstGeom prst="bentConnector3">
            <a:avLst>
              <a:gd name="adj1" fmla="val 99746"/>
            </a:avLst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276600" y="38656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添加标题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514600" y="4095750"/>
            <a:ext cx="2114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324600" y="1504950"/>
            <a:ext cx="198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68" name="Elbow Connector 67"/>
          <p:cNvCxnSpPr/>
          <p:nvPr/>
        </p:nvCxnSpPr>
        <p:spPr>
          <a:xfrm rot="5400000" flipH="1" flipV="1">
            <a:off x="5666631" y="1617661"/>
            <a:ext cx="849462" cy="449116"/>
          </a:xfrm>
          <a:prstGeom prst="bentConnector3">
            <a:avLst>
              <a:gd name="adj1" fmla="val 100366"/>
            </a:avLst>
          </a:prstGeom>
          <a:ln w="12700"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365556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添加标题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0" name="Straight Connector 69"/>
          <p:cNvCxnSpPr>
            <a:stCxn id="52" idx="4"/>
          </p:cNvCxnSpPr>
          <p:nvPr/>
        </p:nvCxnSpPr>
        <p:spPr>
          <a:xfrm>
            <a:off x="7239597" y="3345012"/>
            <a:ext cx="0" cy="445938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787774" y="38671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添加标题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356094" y="4098727"/>
            <a:ext cx="19622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Folder Favorite Icon"/>
          <p:cNvSpPr>
            <a:spLocks noChangeAspect="1" noEditPoints="1"/>
          </p:cNvSpPr>
          <p:nvPr/>
        </p:nvSpPr>
        <p:spPr bwMode="auto">
          <a:xfrm>
            <a:off x="1658542" y="2679376"/>
            <a:ext cx="339323" cy="264472"/>
          </a:xfrm>
          <a:custGeom>
            <a:avLst/>
            <a:gdLst>
              <a:gd name="T0" fmla="*/ 421 w 757"/>
              <a:gd name="T1" fmla="*/ 395 h 592"/>
              <a:gd name="T2" fmla="*/ 548 w 757"/>
              <a:gd name="T3" fmla="*/ 395 h 592"/>
              <a:gd name="T4" fmla="*/ 590 w 757"/>
              <a:gd name="T5" fmla="*/ 282 h 592"/>
              <a:gd name="T6" fmla="*/ 633 w 757"/>
              <a:gd name="T7" fmla="*/ 395 h 592"/>
              <a:gd name="T8" fmla="*/ 757 w 757"/>
              <a:gd name="T9" fmla="*/ 398 h 592"/>
              <a:gd name="T10" fmla="*/ 652 w 757"/>
              <a:gd name="T11" fmla="*/ 474 h 592"/>
              <a:gd name="T12" fmla="*/ 699 w 757"/>
              <a:gd name="T13" fmla="*/ 592 h 592"/>
              <a:gd name="T14" fmla="*/ 589 w 757"/>
              <a:gd name="T15" fmla="*/ 528 h 592"/>
              <a:gd name="T16" fmla="*/ 492 w 757"/>
              <a:gd name="T17" fmla="*/ 592 h 592"/>
              <a:gd name="T18" fmla="*/ 529 w 757"/>
              <a:gd name="T19" fmla="*/ 475 h 592"/>
              <a:gd name="T20" fmla="*/ 421 w 757"/>
              <a:gd name="T21" fmla="*/ 395 h 592"/>
              <a:gd name="T22" fmla="*/ 0 w 757"/>
              <a:gd name="T23" fmla="*/ 84 h 592"/>
              <a:gd name="T24" fmla="*/ 282 w 757"/>
              <a:gd name="T25" fmla="*/ 84 h 592"/>
              <a:gd name="T26" fmla="*/ 282 w 757"/>
              <a:gd name="T27" fmla="*/ 56 h 592"/>
              <a:gd name="T28" fmla="*/ 339 w 757"/>
              <a:gd name="T29" fmla="*/ 0 h 592"/>
              <a:gd name="T30" fmla="*/ 536 w 757"/>
              <a:gd name="T31" fmla="*/ 0 h 592"/>
              <a:gd name="T32" fmla="*/ 621 w 757"/>
              <a:gd name="T33" fmla="*/ 84 h 592"/>
              <a:gd name="T34" fmla="*/ 621 w 757"/>
              <a:gd name="T35" fmla="*/ 286 h 592"/>
              <a:gd name="T36" fmla="*/ 589 w 757"/>
              <a:gd name="T37" fmla="*/ 211 h 592"/>
              <a:gd name="T38" fmla="*/ 506 w 757"/>
              <a:gd name="T39" fmla="*/ 366 h 592"/>
              <a:gd name="T40" fmla="*/ 336 w 757"/>
              <a:gd name="T41" fmla="*/ 366 h 592"/>
              <a:gd name="T42" fmla="*/ 485 w 757"/>
              <a:gd name="T43" fmla="*/ 489 h 592"/>
              <a:gd name="T44" fmla="*/ 471 w 757"/>
              <a:gd name="T45" fmla="*/ 536 h 592"/>
              <a:gd name="T46" fmla="*/ 0 w 757"/>
              <a:gd name="T47" fmla="*/ 536 h 592"/>
              <a:gd name="T48" fmla="*/ 0 w 757"/>
              <a:gd name="T49" fmla="*/ 84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57" h="592">
                <a:moveTo>
                  <a:pt x="421" y="395"/>
                </a:moveTo>
                <a:lnTo>
                  <a:pt x="548" y="395"/>
                </a:lnTo>
                <a:lnTo>
                  <a:pt x="590" y="282"/>
                </a:lnTo>
                <a:lnTo>
                  <a:pt x="633" y="395"/>
                </a:lnTo>
                <a:lnTo>
                  <a:pt x="757" y="398"/>
                </a:lnTo>
                <a:lnTo>
                  <a:pt x="652" y="474"/>
                </a:lnTo>
                <a:lnTo>
                  <a:pt x="699" y="592"/>
                </a:lnTo>
                <a:lnTo>
                  <a:pt x="589" y="528"/>
                </a:lnTo>
                <a:lnTo>
                  <a:pt x="492" y="592"/>
                </a:lnTo>
                <a:lnTo>
                  <a:pt x="529" y="475"/>
                </a:lnTo>
                <a:lnTo>
                  <a:pt x="421" y="395"/>
                </a:lnTo>
                <a:close/>
                <a:moveTo>
                  <a:pt x="0" y="84"/>
                </a:moveTo>
                <a:lnTo>
                  <a:pt x="282" y="84"/>
                </a:lnTo>
                <a:lnTo>
                  <a:pt x="282" y="56"/>
                </a:lnTo>
                <a:cubicBezTo>
                  <a:pt x="282" y="25"/>
                  <a:pt x="307" y="0"/>
                  <a:pt x="339" y="0"/>
                </a:cubicBezTo>
                <a:lnTo>
                  <a:pt x="536" y="0"/>
                </a:lnTo>
                <a:cubicBezTo>
                  <a:pt x="567" y="0"/>
                  <a:pt x="621" y="53"/>
                  <a:pt x="621" y="84"/>
                </a:cubicBezTo>
                <a:lnTo>
                  <a:pt x="621" y="286"/>
                </a:lnTo>
                <a:lnTo>
                  <a:pt x="589" y="211"/>
                </a:lnTo>
                <a:lnTo>
                  <a:pt x="506" y="366"/>
                </a:lnTo>
                <a:lnTo>
                  <a:pt x="336" y="366"/>
                </a:lnTo>
                <a:lnTo>
                  <a:pt x="485" y="489"/>
                </a:lnTo>
                <a:lnTo>
                  <a:pt x="471" y="536"/>
                </a:lnTo>
                <a:lnTo>
                  <a:pt x="0" y="536"/>
                </a:lnTo>
                <a:lnTo>
                  <a:pt x="0" y="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46" name="Backspace Icon"/>
          <p:cNvSpPr>
            <a:spLocks noChangeAspect="1" noEditPoints="1"/>
          </p:cNvSpPr>
          <p:nvPr/>
        </p:nvSpPr>
        <p:spPr bwMode="auto">
          <a:xfrm>
            <a:off x="4363048" y="2679376"/>
            <a:ext cx="383628" cy="264472"/>
          </a:xfrm>
          <a:custGeom>
            <a:avLst/>
            <a:gdLst>
              <a:gd name="T0" fmla="*/ 678 w 734"/>
              <a:gd name="T1" fmla="*/ 0 h 508"/>
              <a:gd name="T2" fmla="*/ 234 w 734"/>
              <a:gd name="T3" fmla="*/ 0 h 508"/>
              <a:gd name="T4" fmla="*/ 22 w 734"/>
              <a:gd name="T5" fmla="*/ 211 h 508"/>
              <a:gd name="T6" fmla="*/ 22 w 734"/>
              <a:gd name="T7" fmla="*/ 291 h 508"/>
              <a:gd name="T8" fmla="*/ 232 w 734"/>
              <a:gd name="T9" fmla="*/ 508 h 508"/>
              <a:gd name="T10" fmla="*/ 678 w 734"/>
              <a:gd name="T11" fmla="*/ 508 h 508"/>
              <a:gd name="T12" fmla="*/ 734 w 734"/>
              <a:gd name="T13" fmla="*/ 452 h 508"/>
              <a:gd name="T14" fmla="*/ 734 w 734"/>
              <a:gd name="T15" fmla="*/ 56 h 508"/>
              <a:gd name="T16" fmla="*/ 678 w 734"/>
              <a:gd name="T17" fmla="*/ 0 h 508"/>
              <a:gd name="T18" fmla="*/ 634 w 734"/>
              <a:gd name="T19" fmla="*/ 56 h 508"/>
              <a:gd name="T20" fmla="*/ 678 w 734"/>
              <a:gd name="T21" fmla="*/ 100 h 508"/>
              <a:gd name="T22" fmla="*/ 678 w 734"/>
              <a:gd name="T23" fmla="*/ 408 h 508"/>
              <a:gd name="T24" fmla="*/ 634 w 734"/>
              <a:gd name="T25" fmla="*/ 452 h 508"/>
              <a:gd name="T26" fmla="*/ 268 w 734"/>
              <a:gd name="T27" fmla="*/ 452 h 508"/>
              <a:gd name="T28" fmla="*/ 96 w 734"/>
              <a:gd name="T29" fmla="*/ 283 h 508"/>
              <a:gd name="T30" fmla="*/ 96 w 734"/>
              <a:gd name="T31" fmla="*/ 221 h 508"/>
              <a:gd name="T32" fmla="*/ 268 w 734"/>
              <a:gd name="T33" fmla="*/ 56 h 508"/>
              <a:gd name="T34" fmla="*/ 634 w 734"/>
              <a:gd name="T35" fmla="*/ 56 h 508"/>
              <a:gd name="T36" fmla="*/ 352 w 734"/>
              <a:gd name="T37" fmla="*/ 394 h 508"/>
              <a:gd name="T38" fmla="*/ 452 w 734"/>
              <a:gd name="T39" fmla="*/ 294 h 508"/>
              <a:gd name="T40" fmla="*/ 552 w 734"/>
              <a:gd name="T41" fmla="*/ 394 h 508"/>
              <a:gd name="T42" fmla="*/ 591 w 734"/>
              <a:gd name="T43" fmla="*/ 354 h 508"/>
              <a:gd name="T44" fmla="*/ 492 w 734"/>
              <a:gd name="T45" fmla="*/ 254 h 508"/>
              <a:gd name="T46" fmla="*/ 591 w 734"/>
              <a:gd name="T47" fmla="*/ 154 h 508"/>
              <a:gd name="T48" fmla="*/ 552 w 734"/>
              <a:gd name="T49" fmla="*/ 114 h 508"/>
              <a:gd name="T50" fmla="*/ 452 w 734"/>
              <a:gd name="T51" fmla="*/ 214 h 508"/>
              <a:gd name="T52" fmla="*/ 352 w 734"/>
              <a:gd name="T53" fmla="*/ 114 h 508"/>
              <a:gd name="T54" fmla="*/ 312 w 734"/>
              <a:gd name="T55" fmla="*/ 154 h 508"/>
              <a:gd name="T56" fmla="*/ 412 w 734"/>
              <a:gd name="T57" fmla="*/ 254 h 508"/>
              <a:gd name="T58" fmla="*/ 312 w 734"/>
              <a:gd name="T59" fmla="*/ 354 h 508"/>
              <a:gd name="T60" fmla="*/ 352 w 734"/>
              <a:gd name="T61" fmla="*/ 394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4" h="508">
                <a:moveTo>
                  <a:pt x="678" y="0"/>
                </a:moveTo>
                <a:lnTo>
                  <a:pt x="234" y="0"/>
                </a:lnTo>
                <a:lnTo>
                  <a:pt x="22" y="211"/>
                </a:lnTo>
                <a:cubicBezTo>
                  <a:pt x="0" y="233"/>
                  <a:pt x="0" y="269"/>
                  <a:pt x="22" y="291"/>
                </a:cubicBezTo>
                <a:lnTo>
                  <a:pt x="232" y="508"/>
                </a:lnTo>
                <a:lnTo>
                  <a:pt x="678" y="508"/>
                </a:lnTo>
                <a:cubicBezTo>
                  <a:pt x="709" y="508"/>
                  <a:pt x="734" y="483"/>
                  <a:pt x="734" y="452"/>
                </a:cubicBezTo>
                <a:lnTo>
                  <a:pt x="734" y="56"/>
                </a:lnTo>
                <a:cubicBezTo>
                  <a:pt x="734" y="25"/>
                  <a:pt x="709" y="0"/>
                  <a:pt x="678" y="0"/>
                </a:cubicBezTo>
                <a:close/>
                <a:moveTo>
                  <a:pt x="634" y="56"/>
                </a:moveTo>
                <a:cubicBezTo>
                  <a:pt x="658" y="56"/>
                  <a:pt x="678" y="76"/>
                  <a:pt x="678" y="100"/>
                </a:cubicBezTo>
                <a:lnTo>
                  <a:pt x="678" y="408"/>
                </a:lnTo>
                <a:cubicBezTo>
                  <a:pt x="678" y="432"/>
                  <a:pt x="658" y="452"/>
                  <a:pt x="634" y="452"/>
                </a:cubicBezTo>
                <a:lnTo>
                  <a:pt x="268" y="452"/>
                </a:lnTo>
                <a:lnTo>
                  <a:pt x="96" y="283"/>
                </a:lnTo>
                <a:cubicBezTo>
                  <a:pt x="79" y="266"/>
                  <a:pt x="79" y="238"/>
                  <a:pt x="96" y="221"/>
                </a:cubicBezTo>
                <a:lnTo>
                  <a:pt x="268" y="56"/>
                </a:lnTo>
                <a:lnTo>
                  <a:pt x="634" y="56"/>
                </a:lnTo>
                <a:close/>
                <a:moveTo>
                  <a:pt x="352" y="394"/>
                </a:moveTo>
                <a:lnTo>
                  <a:pt x="452" y="294"/>
                </a:lnTo>
                <a:lnTo>
                  <a:pt x="552" y="394"/>
                </a:lnTo>
                <a:lnTo>
                  <a:pt x="591" y="354"/>
                </a:lnTo>
                <a:lnTo>
                  <a:pt x="492" y="254"/>
                </a:lnTo>
                <a:lnTo>
                  <a:pt x="591" y="154"/>
                </a:lnTo>
                <a:lnTo>
                  <a:pt x="552" y="114"/>
                </a:lnTo>
                <a:lnTo>
                  <a:pt x="452" y="214"/>
                </a:lnTo>
                <a:lnTo>
                  <a:pt x="352" y="114"/>
                </a:lnTo>
                <a:lnTo>
                  <a:pt x="312" y="154"/>
                </a:lnTo>
                <a:lnTo>
                  <a:pt x="412" y="254"/>
                </a:lnTo>
                <a:lnTo>
                  <a:pt x="312" y="354"/>
                </a:lnTo>
                <a:lnTo>
                  <a:pt x="352" y="3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  <p:sp>
        <p:nvSpPr>
          <p:cNvPr id="49" name="Hourglass Icon"/>
          <p:cNvSpPr>
            <a:spLocks noChangeAspect="1" noEditPoints="1"/>
          </p:cNvSpPr>
          <p:nvPr/>
        </p:nvSpPr>
        <p:spPr bwMode="auto">
          <a:xfrm>
            <a:off x="7124436" y="2613708"/>
            <a:ext cx="230321" cy="334094"/>
          </a:xfrm>
          <a:custGeom>
            <a:avLst/>
            <a:gdLst>
              <a:gd name="T0" fmla="*/ 268 w 508"/>
              <a:gd name="T1" fmla="*/ 430 h 734"/>
              <a:gd name="T2" fmla="*/ 283 w 508"/>
              <a:gd name="T3" fmla="*/ 444 h 734"/>
              <a:gd name="T4" fmla="*/ 268 w 508"/>
              <a:gd name="T5" fmla="*/ 459 h 734"/>
              <a:gd name="T6" fmla="*/ 254 w 508"/>
              <a:gd name="T7" fmla="*/ 444 h 734"/>
              <a:gd name="T8" fmla="*/ 268 w 508"/>
              <a:gd name="T9" fmla="*/ 430 h 734"/>
              <a:gd name="T10" fmla="*/ 268 w 508"/>
              <a:gd name="T11" fmla="*/ 482 h 734"/>
              <a:gd name="T12" fmla="*/ 283 w 508"/>
              <a:gd name="T13" fmla="*/ 496 h 734"/>
              <a:gd name="T14" fmla="*/ 268 w 508"/>
              <a:gd name="T15" fmla="*/ 510 h 734"/>
              <a:gd name="T16" fmla="*/ 254 w 508"/>
              <a:gd name="T17" fmla="*/ 496 h 734"/>
              <a:gd name="T18" fmla="*/ 268 w 508"/>
              <a:gd name="T19" fmla="*/ 482 h 734"/>
              <a:gd name="T20" fmla="*/ 0 w 508"/>
              <a:gd name="T21" fmla="*/ 0 h 734"/>
              <a:gd name="T22" fmla="*/ 508 w 508"/>
              <a:gd name="T23" fmla="*/ 0 h 734"/>
              <a:gd name="T24" fmla="*/ 508 w 508"/>
              <a:gd name="T25" fmla="*/ 85 h 734"/>
              <a:gd name="T26" fmla="*/ 448 w 508"/>
              <a:gd name="T27" fmla="*/ 85 h 734"/>
              <a:gd name="T28" fmla="*/ 312 w 508"/>
              <a:gd name="T29" fmla="*/ 367 h 734"/>
              <a:gd name="T30" fmla="*/ 448 w 508"/>
              <a:gd name="T31" fmla="*/ 649 h 734"/>
              <a:gd name="T32" fmla="*/ 508 w 508"/>
              <a:gd name="T33" fmla="*/ 649 h 734"/>
              <a:gd name="T34" fmla="*/ 508 w 508"/>
              <a:gd name="T35" fmla="*/ 734 h 734"/>
              <a:gd name="T36" fmla="*/ 0 w 508"/>
              <a:gd name="T37" fmla="*/ 734 h 734"/>
              <a:gd name="T38" fmla="*/ 0 w 508"/>
              <a:gd name="T39" fmla="*/ 649 h 734"/>
              <a:gd name="T40" fmla="*/ 60 w 508"/>
              <a:gd name="T41" fmla="*/ 649 h 734"/>
              <a:gd name="T42" fmla="*/ 197 w 508"/>
              <a:gd name="T43" fmla="*/ 367 h 734"/>
              <a:gd name="T44" fmla="*/ 60 w 508"/>
              <a:gd name="T45" fmla="*/ 85 h 734"/>
              <a:gd name="T46" fmla="*/ 0 w 508"/>
              <a:gd name="T47" fmla="*/ 85 h 734"/>
              <a:gd name="T48" fmla="*/ 0 w 508"/>
              <a:gd name="T49" fmla="*/ 0 h 734"/>
              <a:gd name="T50" fmla="*/ 127 w 508"/>
              <a:gd name="T51" fmla="*/ 85 h 734"/>
              <a:gd name="T52" fmla="*/ 169 w 508"/>
              <a:gd name="T53" fmla="*/ 240 h 734"/>
              <a:gd name="T54" fmla="*/ 347 w 508"/>
              <a:gd name="T55" fmla="*/ 219 h 734"/>
              <a:gd name="T56" fmla="*/ 381 w 508"/>
              <a:gd name="T57" fmla="*/ 85 h 734"/>
              <a:gd name="T58" fmla="*/ 127 w 508"/>
              <a:gd name="T59" fmla="*/ 85 h 734"/>
              <a:gd name="T60" fmla="*/ 381 w 508"/>
              <a:gd name="T61" fmla="*/ 649 h 734"/>
              <a:gd name="T62" fmla="*/ 254 w 508"/>
              <a:gd name="T63" fmla="*/ 395 h 734"/>
              <a:gd name="T64" fmla="*/ 130 w 508"/>
              <a:gd name="T65" fmla="*/ 637 h 734"/>
              <a:gd name="T66" fmla="*/ 261 w 508"/>
              <a:gd name="T67" fmla="*/ 536 h 734"/>
              <a:gd name="T68" fmla="*/ 365 w 508"/>
              <a:gd name="T69" fmla="*/ 649 h 734"/>
              <a:gd name="T70" fmla="*/ 381 w 508"/>
              <a:gd name="T71" fmla="*/ 64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8" h="734">
                <a:moveTo>
                  <a:pt x="268" y="430"/>
                </a:moveTo>
                <a:cubicBezTo>
                  <a:pt x="276" y="430"/>
                  <a:pt x="283" y="437"/>
                  <a:pt x="283" y="444"/>
                </a:cubicBezTo>
                <a:cubicBezTo>
                  <a:pt x="283" y="452"/>
                  <a:pt x="276" y="459"/>
                  <a:pt x="268" y="459"/>
                </a:cubicBezTo>
                <a:cubicBezTo>
                  <a:pt x="261" y="459"/>
                  <a:pt x="254" y="452"/>
                  <a:pt x="254" y="444"/>
                </a:cubicBezTo>
                <a:cubicBezTo>
                  <a:pt x="254" y="437"/>
                  <a:pt x="261" y="430"/>
                  <a:pt x="268" y="430"/>
                </a:cubicBezTo>
                <a:close/>
                <a:moveTo>
                  <a:pt x="268" y="482"/>
                </a:moveTo>
                <a:cubicBezTo>
                  <a:pt x="276" y="482"/>
                  <a:pt x="283" y="488"/>
                  <a:pt x="283" y="496"/>
                </a:cubicBezTo>
                <a:cubicBezTo>
                  <a:pt x="283" y="504"/>
                  <a:pt x="276" y="510"/>
                  <a:pt x="268" y="510"/>
                </a:cubicBezTo>
                <a:cubicBezTo>
                  <a:pt x="261" y="510"/>
                  <a:pt x="254" y="504"/>
                  <a:pt x="254" y="496"/>
                </a:cubicBezTo>
                <a:cubicBezTo>
                  <a:pt x="254" y="488"/>
                  <a:pt x="261" y="482"/>
                  <a:pt x="268" y="482"/>
                </a:cubicBezTo>
                <a:close/>
                <a:moveTo>
                  <a:pt x="0" y="0"/>
                </a:moveTo>
                <a:lnTo>
                  <a:pt x="508" y="0"/>
                </a:lnTo>
                <a:lnTo>
                  <a:pt x="508" y="85"/>
                </a:lnTo>
                <a:lnTo>
                  <a:pt x="448" y="85"/>
                </a:lnTo>
                <a:cubicBezTo>
                  <a:pt x="439" y="151"/>
                  <a:pt x="406" y="317"/>
                  <a:pt x="312" y="367"/>
                </a:cubicBezTo>
                <a:cubicBezTo>
                  <a:pt x="406" y="416"/>
                  <a:pt x="439" y="582"/>
                  <a:pt x="448" y="649"/>
                </a:cubicBezTo>
                <a:lnTo>
                  <a:pt x="508" y="649"/>
                </a:lnTo>
                <a:lnTo>
                  <a:pt x="508" y="734"/>
                </a:lnTo>
                <a:lnTo>
                  <a:pt x="0" y="734"/>
                </a:lnTo>
                <a:lnTo>
                  <a:pt x="0" y="649"/>
                </a:lnTo>
                <a:lnTo>
                  <a:pt x="60" y="649"/>
                </a:lnTo>
                <a:cubicBezTo>
                  <a:pt x="70" y="582"/>
                  <a:pt x="103" y="416"/>
                  <a:pt x="197" y="367"/>
                </a:cubicBezTo>
                <a:cubicBezTo>
                  <a:pt x="103" y="317"/>
                  <a:pt x="70" y="151"/>
                  <a:pt x="60" y="85"/>
                </a:cubicBezTo>
                <a:lnTo>
                  <a:pt x="0" y="85"/>
                </a:lnTo>
                <a:lnTo>
                  <a:pt x="0" y="0"/>
                </a:lnTo>
                <a:close/>
                <a:moveTo>
                  <a:pt x="127" y="85"/>
                </a:moveTo>
                <a:cubicBezTo>
                  <a:pt x="127" y="85"/>
                  <a:pt x="141" y="168"/>
                  <a:pt x="169" y="240"/>
                </a:cubicBezTo>
                <a:cubicBezTo>
                  <a:pt x="215" y="218"/>
                  <a:pt x="304" y="183"/>
                  <a:pt x="347" y="219"/>
                </a:cubicBezTo>
                <a:cubicBezTo>
                  <a:pt x="370" y="153"/>
                  <a:pt x="381" y="85"/>
                  <a:pt x="381" y="85"/>
                </a:cubicBezTo>
                <a:lnTo>
                  <a:pt x="127" y="85"/>
                </a:lnTo>
                <a:close/>
                <a:moveTo>
                  <a:pt x="381" y="649"/>
                </a:moveTo>
                <a:cubicBezTo>
                  <a:pt x="381" y="649"/>
                  <a:pt x="339" y="395"/>
                  <a:pt x="254" y="395"/>
                </a:cubicBezTo>
                <a:cubicBezTo>
                  <a:pt x="181" y="395"/>
                  <a:pt x="139" y="585"/>
                  <a:pt x="130" y="637"/>
                </a:cubicBezTo>
                <a:cubicBezTo>
                  <a:pt x="174" y="605"/>
                  <a:pt x="243" y="555"/>
                  <a:pt x="261" y="536"/>
                </a:cubicBezTo>
                <a:cubicBezTo>
                  <a:pt x="261" y="536"/>
                  <a:pt x="315" y="616"/>
                  <a:pt x="365" y="649"/>
                </a:cubicBezTo>
                <a:lnTo>
                  <a:pt x="381" y="6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236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75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2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 animBg="1"/>
      <p:bldP spid="43" grpId="0" animBg="1"/>
      <p:bldP spid="52" grpId="0" animBg="1"/>
      <p:bldP spid="58" grpId="0"/>
      <p:bldP spid="59" grpId="0"/>
      <p:bldP spid="63" grpId="0"/>
      <p:bldP spid="64" grpId="0"/>
      <p:bldP spid="67" grpId="0"/>
      <p:bldP spid="69" grpId="0"/>
      <p:bldP spid="73" grpId="0"/>
      <p:bldP spid="74" grpId="0"/>
      <p:bldP spid="37" grpId="0" animBg="1"/>
      <p:bldP spid="46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6" name="Oval 5"/>
          <p:cNvSpPr/>
          <p:nvPr/>
        </p:nvSpPr>
        <p:spPr>
          <a:xfrm>
            <a:off x="6248400" y="2343150"/>
            <a:ext cx="3506393" cy="3505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7" name="Oval 6"/>
          <p:cNvSpPr/>
          <p:nvPr/>
        </p:nvSpPr>
        <p:spPr>
          <a:xfrm>
            <a:off x="5181600" y="3181350"/>
            <a:ext cx="1488988" cy="15144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pic>
        <p:nvPicPr>
          <p:cNvPr id="8" name="Picture 7" descr="C:\Users\Nyamka\Desktop\iCONS\png\layout 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94" y="3633787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81800" y="35725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产品介绍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1514" y="398177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章节标题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5904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86269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产品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产品对比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30420" y="31907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产品名称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395021" y="3876586"/>
            <a:ext cx="23387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246817" y="3460834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设计类别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1424379" y="3790950"/>
            <a:ext cx="22860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838200" y="1488073"/>
            <a:ext cx="1461363" cy="1463040"/>
            <a:chOff x="838200" y="1335673"/>
            <a:chExt cx="1461363" cy="1463040"/>
          </a:xfrm>
        </p:grpSpPr>
        <p:graphicFrame>
          <p:nvGraphicFramePr>
            <p:cNvPr id="77" name="Diagram 76"/>
            <p:cNvGraphicFramePr/>
            <p:nvPr>
              <p:extLst>
                <p:ext uri="{D42A27DB-BD31-4B8C-83A1-F6EECF244321}">
                  <p14:modId xmlns:p14="http://schemas.microsoft.com/office/powerpoint/2010/main" val="3943695542"/>
                </p:ext>
              </p:extLst>
            </p:nvPr>
          </p:nvGraphicFramePr>
          <p:xfrm>
            <a:off x="838200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8" name="Oval 77"/>
            <p:cNvSpPr/>
            <p:nvPr/>
          </p:nvSpPr>
          <p:spPr>
            <a:xfrm>
              <a:off x="838200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882037" y="1488073"/>
            <a:ext cx="1461363" cy="1463040"/>
            <a:chOff x="2882037" y="1335673"/>
            <a:chExt cx="1461363" cy="1463040"/>
          </a:xfrm>
        </p:grpSpPr>
        <p:graphicFrame>
          <p:nvGraphicFramePr>
            <p:cNvPr id="79" name="Diagram 78"/>
            <p:cNvGraphicFramePr/>
            <p:nvPr>
              <p:extLst>
                <p:ext uri="{D42A27DB-BD31-4B8C-83A1-F6EECF244321}">
                  <p14:modId xmlns:p14="http://schemas.microsoft.com/office/powerpoint/2010/main" val="339337454"/>
                </p:ext>
              </p:extLst>
            </p:nvPr>
          </p:nvGraphicFramePr>
          <p:xfrm>
            <a:off x="2882037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80" name="Oval 79"/>
            <p:cNvSpPr/>
            <p:nvPr/>
          </p:nvSpPr>
          <p:spPr>
            <a:xfrm>
              <a:off x="2882037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55748" y="1488073"/>
            <a:ext cx="1461363" cy="1463040"/>
            <a:chOff x="1855748" y="1335673"/>
            <a:chExt cx="1461363" cy="1463040"/>
          </a:xfrm>
        </p:grpSpPr>
        <p:graphicFrame>
          <p:nvGraphicFramePr>
            <p:cNvPr id="75" name="Diagram 74"/>
            <p:cNvGraphicFramePr/>
            <p:nvPr>
              <p:extLst>
                <p:ext uri="{D42A27DB-BD31-4B8C-83A1-F6EECF244321}">
                  <p14:modId xmlns:p14="http://schemas.microsoft.com/office/powerpoint/2010/main" val="3791617804"/>
                </p:ext>
              </p:extLst>
            </p:nvPr>
          </p:nvGraphicFramePr>
          <p:xfrm>
            <a:off x="1855748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76" name="Oval 75"/>
            <p:cNvSpPr/>
            <p:nvPr/>
          </p:nvSpPr>
          <p:spPr>
            <a:xfrm>
              <a:off x="1855748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6128829" y="319078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产品名称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357421" y="3876586"/>
            <a:ext cx="23387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52620" y="346083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设计类别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84" name="Straight Connector 83"/>
          <p:cNvCxnSpPr/>
          <p:nvPr/>
        </p:nvCxnSpPr>
        <p:spPr>
          <a:xfrm>
            <a:off x="5386779" y="3790950"/>
            <a:ext cx="22860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4800600" y="1488073"/>
            <a:ext cx="1461363" cy="1463040"/>
            <a:chOff x="4800600" y="1335673"/>
            <a:chExt cx="1461363" cy="1463040"/>
          </a:xfrm>
        </p:grpSpPr>
        <p:graphicFrame>
          <p:nvGraphicFramePr>
            <p:cNvPr id="85" name="Diagram 84"/>
            <p:cNvGraphicFramePr/>
            <p:nvPr>
              <p:extLst>
                <p:ext uri="{D42A27DB-BD31-4B8C-83A1-F6EECF244321}">
                  <p14:modId xmlns:p14="http://schemas.microsoft.com/office/powerpoint/2010/main" val="3885665798"/>
                </p:ext>
              </p:extLst>
            </p:nvPr>
          </p:nvGraphicFramePr>
          <p:xfrm>
            <a:off x="4800600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86" name="Oval 85"/>
            <p:cNvSpPr/>
            <p:nvPr/>
          </p:nvSpPr>
          <p:spPr>
            <a:xfrm>
              <a:off x="4800600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844437" y="1488073"/>
            <a:ext cx="1461363" cy="1463040"/>
            <a:chOff x="6844437" y="1335673"/>
            <a:chExt cx="1461363" cy="1463040"/>
          </a:xfrm>
        </p:grpSpPr>
        <p:graphicFrame>
          <p:nvGraphicFramePr>
            <p:cNvPr id="87" name="Diagram 86"/>
            <p:cNvGraphicFramePr/>
            <p:nvPr>
              <p:extLst>
                <p:ext uri="{D42A27DB-BD31-4B8C-83A1-F6EECF244321}">
                  <p14:modId xmlns:p14="http://schemas.microsoft.com/office/powerpoint/2010/main" val="3082163415"/>
                </p:ext>
              </p:extLst>
            </p:nvPr>
          </p:nvGraphicFramePr>
          <p:xfrm>
            <a:off x="6844437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88" name="Oval 87"/>
            <p:cNvSpPr/>
            <p:nvPr/>
          </p:nvSpPr>
          <p:spPr>
            <a:xfrm>
              <a:off x="6844437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818148" y="1488073"/>
            <a:ext cx="1461363" cy="1463040"/>
            <a:chOff x="5818148" y="1335673"/>
            <a:chExt cx="1461363" cy="1463040"/>
          </a:xfrm>
        </p:grpSpPr>
        <p:graphicFrame>
          <p:nvGraphicFramePr>
            <p:cNvPr id="89" name="Diagram 88"/>
            <p:cNvGraphicFramePr/>
            <p:nvPr>
              <p:extLst>
                <p:ext uri="{D42A27DB-BD31-4B8C-83A1-F6EECF244321}">
                  <p14:modId xmlns:p14="http://schemas.microsoft.com/office/powerpoint/2010/main" val="4112441347"/>
                </p:ext>
              </p:extLst>
            </p:nvPr>
          </p:nvGraphicFramePr>
          <p:xfrm>
            <a:off x="5818148" y="133567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7" r:lo="rId28" r:qs="rId29" r:cs="rId30"/>
            </a:graphicData>
          </a:graphic>
        </p:graphicFrame>
        <p:sp>
          <p:nvSpPr>
            <p:cNvPr id="90" name="Oval 89"/>
            <p:cNvSpPr/>
            <p:nvPr/>
          </p:nvSpPr>
          <p:spPr>
            <a:xfrm>
              <a:off x="5818148" y="133567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744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4" grpId="0"/>
      <p:bldP spid="55" grpId="0"/>
      <p:bldP spid="56" grpId="0"/>
      <p:bldP spid="81" grpId="0"/>
      <p:bldP spid="82" grpId="0"/>
      <p:bldP spid="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86269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产品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产品对比分析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1437568751"/>
              </p:ext>
            </p:extLst>
          </p:nvPr>
        </p:nvGraphicFramePr>
        <p:xfrm>
          <a:off x="1676400" y="1898702"/>
          <a:ext cx="1832283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C:\Users\Nyamka\Desktop\iCONS\png\pad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55902"/>
            <a:ext cx="627062" cy="62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300664" y="2962525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市场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2" name="Elbow Connector 21"/>
          <p:cNvCxnSpPr/>
          <p:nvPr/>
        </p:nvCxnSpPr>
        <p:spPr>
          <a:xfrm rot="16200000" flipV="1">
            <a:off x="1270660" y="1701989"/>
            <a:ext cx="849463" cy="458363"/>
          </a:xfrm>
          <a:prstGeom prst="bentConnector3">
            <a:avLst>
              <a:gd name="adj1" fmla="val 100776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47342" y="135255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销售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0166" y="1545503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47%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37461" y="413217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等级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50285" y="4325130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1" name="Elbow Connector 30"/>
          <p:cNvCxnSpPr/>
          <p:nvPr/>
        </p:nvCxnSpPr>
        <p:spPr>
          <a:xfrm rot="10800000" flipV="1">
            <a:off x="1979007" y="3474339"/>
            <a:ext cx="1056516" cy="821906"/>
          </a:xfrm>
          <a:prstGeom prst="bentConnector3">
            <a:avLst>
              <a:gd name="adj1" fmla="val -292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5400000" flipH="1" flipV="1">
            <a:off x="3008789" y="1622694"/>
            <a:ext cx="649801" cy="49542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38366" y="142875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评论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12966" y="1621703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42" name="Chart 41"/>
          <p:cNvGraphicFramePr/>
          <p:nvPr>
            <p:extLst>
              <p:ext uri="{D42A27DB-BD31-4B8C-83A1-F6EECF244321}">
                <p14:modId xmlns:p14="http://schemas.microsoft.com/office/powerpoint/2010/main" val="589693976"/>
              </p:ext>
            </p:extLst>
          </p:nvPr>
        </p:nvGraphicFramePr>
        <p:xfrm>
          <a:off x="5715000" y="2304729"/>
          <a:ext cx="1603683" cy="1585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3" name="Elbow Connector 42"/>
          <p:cNvCxnSpPr/>
          <p:nvPr/>
        </p:nvCxnSpPr>
        <p:spPr>
          <a:xfrm flipV="1">
            <a:off x="7010400" y="2040594"/>
            <a:ext cx="685800" cy="541134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>
            <a:off x="5181600" y="2432858"/>
            <a:ext cx="746938" cy="424733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>
            <a:off x="6271180" y="3714172"/>
            <a:ext cx="849387" cy="720381"/>
          </a:xfrm>
          <a:prstGeom prst="bentConnector3">
            <a:avLst>
              <a:gd name="adj1" fmla="val 36797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162800" y="428066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物品</a:t>
            </a:r>
            <a:endParaRPr lang="en-US" sz="1400" b="1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91400" y="4473618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38%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771794" y="188595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广告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18166" y="2078903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35%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644135" y="226397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博客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93966" y="2480375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27%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26138" y="3104620"/>
            <a:ext cx="595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网站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2051" name="Picture 3" descr="C:\Users\Nyamka\Desktop\iCONS\png\sig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180" y="2610607"/>
            <a:ext cx="517939" cy="51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62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75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2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9" grpId="0">
        <p:bldAsOne/>
      </p:bldGraphic>
      <p:bldP spid="21" grpId="0"/>
      <p:bldP spid="27" grpId="0"/>
      <p:bldP spid="28" grpId="0"/>
      <p:bldP spid="29" grpId="0"/>
      <p:bldP spid="30" grpId="0"/>
      <p:bldP spid="39" grpId="0"/>
      <p:bldP spid="40" grpId="0"/>
      <p:bldGraphic spid="42" grpId="0">
        <p:bldAsOne/>
      </p:bldGraphic>
      <p:bldP spid="49" grpId="0"/>
      <p:bldP spid="50" grpId="0"/>
      <p:bldP spid="51" grpId="0"/>
      <p:bldP spid="52" grpId="0"/>
      <p:bldP spid="53" grpId="0"/>
      <p:bldP spid="54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86269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产品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网站设计项目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01854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项目名称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62000" y="3028951"/>
            <a:ext cx="23387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8295" y="2724151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类别描述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791358" y="3002638"/>
            <a:ext cx="22860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1466533" y="1276350"/>
            <a:ext cx="1066800" cy="1066800"/>
            <a:chOff x="1466533" y="1276350"/>
            <a:chExt cx="1066800" cy="1066800"/>
          </a:xfrm>
        </p:grpSpPr>
        <p:sp>
          <p:nvSpPr>
            <p:cNvPr id="3" name="Oval 2"/>
            <p:cNvSpPr/>
            <p:nvPr/>
          </p:nvSpPr>
          <p:spPr>
            <a:xfrm>
              <a:off x="1466533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4" name="Picture 2" descr="C:\Users\Nyamka\Desktop\iCONS\png\eraser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9102" y="1508919"/>
              <a:ext cx="601662" cy="601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TextBox 28"/>
          <p:cNvSpPr txBox="1"/>
          <p:nvPr/>
        </p:nvSpPr>
        <p:spPr>
          <a:xfrm>
            <a:off x="4148398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项目名称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429000" y="3028951"/>
            <a:ext cx="23387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283655" y="2724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类别描述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458358" y="3002638"/>
            <a:ext cx="22860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840906" y="2495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项目名称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043221" y="3028951"/>
            <a:ext cx="23387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74700" y="2724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类别描述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6072579" y="3002638"/>
            <a:ext cx="22860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747754" y="1276350"/>
            <a:ext cx="1066800" cy="1066800"/>
            <a:chOff x="6747754" y="1276350"/>
            <a:chExt cx="1066800" cy="1066800"/>
          </a:xfrm>
        </p:grpSpPr>
        <p:sp>
          <p:nvSpPr>
            <p:cNvPr id="40" name="Oval 39"/>
            <p:cNvSpPr/>
            <p:nvPr/>
          </p:nvSpPr>
          <p:spPr>
            <a:xfrm>
              <a:off x="6747754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5" name="Picture 3" descr="C:\Users\Nyamka\Desktop\iCONS\png\browse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921" y="1478359"/>
              <a:ext cx="662781" cy="6627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4133533" y="1276350"/>
            <a:ext cx="1066800" cy="1066800"/>
            <a:chOff x="4133533" y="1276350"/>
            <a:chExt cx="1066800" cy="1066800"/>
          </a:xfrm>
        </p:grpSpPr>
        <p:sp>
          <p:nvSpPr>
            <p:cNvPr id="33" name="Oval 32"/>
            <p:cNvSpPr/>
            <p:nvPr/>
          </p:nvSpPr>
          <p:spPr>
            <a:xfrm>
              <a:off x="4133533" y="1276350"/>
              <a:ext cx="1066800" cy="10668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3076" name="Picture 4" descr="C:\Users\Nyamka\Desktop\iCONS\png\lcd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823" y="1493640"/>
              <a:ext cx="632221" cy="6322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Oval 44"/>
          <p:cNvSpPr/>
          <p:nvPr/>
        </p:nvSpPr>
        <p:spPr>
          <a:xfrm>
            <a:off x="1143000" y="4020877"/>
            <a:ext cx="533400" cy="533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01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10236" y="4149077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安全代码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505200" y="4019550"/>
            <a:ext cx="533400" cy="533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02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72436" y="4147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技术支持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6019800" y="4019550"/>
            <a:ext cx="533400" cy="533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03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587036" y="4147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团队开发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8005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75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25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0" grpId="0"/>
      <p:bldP spid="21" grpId="0"/>
      <p:bldP spid="29" grpId="0"/>
      <p:bldP spid="30" grpId="0"/>
      <p:bldP spid="31" grpId="0"/>
      <p:bldP spid="35" grpId="0"/>
      <p:bldP spid="36" grpId="0"/>
      <p:bldP spid="37" grpId="0"/>
      <p:bldP spid="45" grpId="0" animBg="1"/>
      <p:bldP spid="49" grpId="0"/>
      <p:bldP spid="50" grpId="0" animBg="1"/>
      <p:bldP spid="51" grpId="0"/>
      <p:bldP spid="52" grpId="0" animBg="1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86269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产品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创意流程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869378597"/>
              </p:ext>
            </p:extLst>
          </p:nvPr>
        </p:nvGraphicFramePr>
        <p:xfrm>
          <a:off x="1201452" y="158115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Oval 19"/>
          <p:cNvSpPr/>
          <p:nvPr/>
        </p:nvSpPr>
        <p:spPr>
          <a:xfrm>
            <a:off x="1201452" y="1581150"/>
            <a:ext cx="1461363" cy="146304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78245" y="1276350"/>
            <a:ext cx="743267" cy="762000"/>
            <a:chOff x="878245" y="1276350"/>
            <a:chExt cx="743267" cy="762000"/>
          </a:xfrm>
        </p:grpSpPr>
        <p:sp>
          <p:nvSpPr>
            <p:cNvPr id="21" name="Oval 20"/>
            <p:cNvSpPr/>
            <p:nvPr/>
          </p:nvSpPr>
          <p:spPr>
            <a:xfrm>
              <a:off x="878245" y="1276350"/>
              <a:ext cx="743267" cy="7620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22" name="Picture 2" descr="C:\Users\Nyamka\Desktop\iCONS\png\eraser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240" y="1442470"/>
              <a:ext cx="429759" cy="429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Oval 22"/>
          <p:cNvSpPr/>
          <p:nvPr/>
        </p:nvSpPr>
        <p:spPr>
          <a:xfrm>
            <a:off x="2173645" y="2460883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201693" y="2630615"/>
            <a:ext cx="611364" cy="6095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+mn-ea"/>
              </a:rPr>
              <a:t>$</a:t>
            </a:r>
            <a:endParaRPr lang="en-US" sz="2400" b="1" dirty="0">
              <a:latin typeface="+mn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52800" y="1946611"/>
            <a:ext cx="4876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352800" y="1918216"/>
            <a:ext cx="48768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387257" y="1578665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n-ea"/>
              </a:rPr>
              <a:t>此处添加服务详细描述：</a:t>
            </a:r>
            <a:endParaRPr lang="en-US" altLang="zh-CN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12162" y="294563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09800" y="272117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最好的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4982333" y="3673344"/>
            <a:ext cx="835866" cy="838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325802" y="3673343"/>
            <a:ext cx="835866" cy="838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676296" y="3672697"/>
            <a:ext cx="835866" cy="8382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2514496" y="4091797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4165068" y="4092444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6631839" y="3673990"/>
            <a:ext cx="835866" cy="838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5820533" y="4092444"/>
            <a:ext cx="798815" cy="64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Users\Nyamka\Desktop\iCONS\png\doc 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386" y="3917411"/>
            <a:ext cx="348772" cy="348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yamka\Desktop\iCONS\png\cli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701" y="3926116"/>
            <a:ext cx="340067" cy="34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821667" y="3940373"/>
            <a:ext cx="5405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16:9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02201" y="3943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高清理念</a:t>
            </a:r>
            <a:endParaRPr lang="en-US" sz="1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960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75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25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9" grpId="0">
        <p:bldAsOne/>
      </p:bldGraphic>
      <p:bldP spid="20" grpId="0" animBg="1"/>
      <p:bldP spid="23" grpId="0" animBg="1"/>
      <p:bldP spid="25" grpId="0" animBg="1"/>
      <p:bldP spid="26" grpId="0"/>
      <p:bldP spid="28" grpId="0"/>
      <p:bldP spid="31" grpId="0"/>
      <p:bldP spid="32" grpId="0"/>
      <p:bldP spid="40" grpId="0" animBg="1"/>
      <p:bldP spid="36" grpId="0" animBg="1"/>
      <p:bldP spid="33" grpId="0" animBg="1"/>
      <p:bldP spid="39" grpId="0" animBg="1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3486269" y="0"/>
            <a:ext cx="11430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产品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成功案例描述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2119991376"/>
              </p:ext>
            </p:extLst>
          </p:nvPr>
        </p:nvGraphicFramePr>
        <p:xfrm>
          <a:off x="10668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1134043399"/>
              </p:ext>
            </p:extLst>
          </p:nvPr>
        </p:nvGraphicFramePr>
        <p:xfrm>
          <a:off x="35814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56377569"/>
              </p:ext>
            </p:extLst>
          </p:nvPr>
        </p:nvGraphicFramePr>
        <p:xfrm>
          <a:off x="6096000" y="1657350"/>
          <a:ext cx="19812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990600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开发服务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05200" y="127635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创意解决方案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19800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后续服务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03260" y="3257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90600" y="3790950"/>
            <a:ext cx="2133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88962" y="3486151"/>
            <a:ext cx="7232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分类描述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057993" y="3764638"/>
            <a:ext cx="1990007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113107" y="3257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505200" y="3790950"/>
            <a:ext cx="2133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70675" y="3486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分类描述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3572593" y="3764638"/>
            <a:ext cx="1990007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622783" y="32575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19800" y="3790950"/>
            <a:ext cx="2133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36596" y="3486151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分类描述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6087193" y="3764638"/>
            <a:ext cx="1990007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006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5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2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9" grpId="0">
        <p:bldAsOne/>
      </p:bldGraphic>
      <p:bldGraphic spid="20" grpId="0">
        <p:bldAsOne/>
      </p:bldGraphic>
      <p:bldGraphic spid="21" grpId="0">
        <p:bldAsOne/>
      </p:bldGraphic>
      <p:bldP spid="22" grpId="0"/>
      <p:bldP spid="23" grpId="0"/>
      <p:bldP spid="24" grpId="0"/>
      <p:bldP spid="25" grpId="0"/>
      <p:bldP spid="26" grpId="0"/>
      <p:bldP spid="27" grpId="0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-1" y="0"/>
            <a:ext cx="9144002" cy="5143500"/>
          </a:xfrm>
        </p:spPr>
      </p:pic>
      <p:sp>
        <p:nvSpPr>
          <p:cNvPr id="9" name="Rectangle 8"/>
          <p:cNvSpPr/>
          <p:nvPr/>
        </p:nvSpPr>
        <p:spPr>
          <a:xfrm>
            <a:off x="0" y="3486150"/>
            <a:ext cx="41148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pic>
        <p:nvPicPr>
          <p:cNvPr id="10" name="Picture 4" descr="C:\Users\Nyamka\Desktop\iCONS\png\home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3609975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38200" y="36817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企业简介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08563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2" b="7822"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9" name="Rectangle 8"/>
          <p:cNvSpPr/>
          <p:nvPr/>
        </p:nvSpPr>
        <p:spPr>
          <a:xfrm>
            <a:off x="5105400" y="0"/>
            <a:ext cx="32766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96078" y="1955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6" name="Picture 3" descr="C:\Users\Nyamka\Desktop\iCONS\png\folder +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1769"/>
            <a:ext cx="550862" cy="55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770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593323" y="0"/>
            <a:ext cx="12954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案例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案例分享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2126514471"/>
              </p:ext>
            </p:extLst>
          </p:nvPr>
        </p:nvGraphicFramePr>
        <p:xfrm>
          <a:off x="1676400" y="1581150"/>
          <a:ext cx="2270215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" name="Oval 38"/>
          <p:cNvSpPr/>
          <p:nvPr/>
        </p:nvSpPr>
        <p:spPr>
          <a:xfrm>
            <a:off x="1676400" y="1581150"/>
            <a:ext cx="2270215" cy="22860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3389981766"/>
              </p:ext>
            </p:extLst>
          </p:nvPr>
        </p:nvGraphicFramePr>
        <p:xfrm>
          <a:off x="9679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41" name="Diagram 40"/>
          <p:cNvGraphicFramePr/>
          <p:nvPr>
            <p:extLst>
              <p:ext uri="{D42A27DB-BD31-4B8C-83A1-F6EECF244321}">
                <p14:modId xmlns:p14="http://schemas.microsoft.com/office/powerpoint/2010/main" val="3479809940"/>
              </p:ext>
            </p:extLst>
          </p:nvPr>
        </p:nvGraphicFramePr>
        <p:xfrm>
          <a:off x="21871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2" name="Diagram 41"/>
          <p:cNvGraphicFramePr/>
          <p:nvPr>
            <p:extLst>
              <p:ext uri="{D42A27DB-BD31-4B8C-83A1-F6EECF244321}">
                <p14:modId xmlns:p14="http://schemas.microsoft.com/office/powerpoint/2010/main" val="1942744336"/>
              </p:ext>
            </p:extLst>
          </p:nvPr>
        </p:nvGraphicFramePr>
        <p:xfrm>
          <a:off x="3406381" y="3257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949925" y="123296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主打产品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192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01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622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02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81400" y="4171950"/>
            <a:ext cx="812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标题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03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953000" y="2040835"/>
            <a:ext cx="3276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4953000" y="1996901"/>
            <a:ext cx="32766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987457" y="1657350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此处添加案例描述：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219200" y="1581150"/>
            <a:ext cx="950555" cy="9490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b="1" dirty="0"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66307" y="2114550"/>
            <a:ext cx="4924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市场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58669" y="196215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全球化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4" name="Web Icon"/>
          <p:cNvSpPr>
            <a:spLocks noChangeAspect="1" noEditPoints="1"/>
          </p:cNvSpPr>
          <p:nvPr/>
        </p:nvSpPr>
        <p:spPr bwMode="auto">
          <a:xfrm>
            <a:off x="1581764" y="1733550"/>
            <a:ext cx="225425" cy="227012"/>
          </a:xfrm>
          <a:custGeom>
            <a:avLst/>
            <a:gdLst>
              <a:gd name="T0" fmla="*/ 790 w 790"/>
              <a:gd name="T1" fmla="*/ 395 h 790"/>
              <a:gd name="T2" fmla="*/ 0 w 790"/>
              <a:gd name="T3" fmla="*/ 395 h 790"/>
              <a:gd name="T4" fmla="*/ 57 w 790"/>
              <a:gd name="T5" fmla="*/ 367 h 790"/>
              <a:gd name="T6" fmla="*/ 188 w 790"/>
              <a:gd name="T7" fmla="*/ 235 h 790"/>
              <a:gd name="T8" fmla="*/ 57 w 790"/>
              <a:gd name="T9" fmla="*/ 367 h 790"/>
              <a:gd name="T10" fmla="*/ 151 w 790"/>
              <a:gd name="T11" fmla="*/ 160 h 790"/>
              <a:gd name="T12" fmla="*/ 253 w 790"/>
              <a:gd name="T13" fmla="*/ 88 h 790"/>
              <a:gd name="T14" fmla="*/ 367 w 790"/>
              <a:gd name="T15" fmla="*/ 268 h 790"/>
              <a:gd name="T16" fmla="*/ 226 w 790"/>
              <a:gd name="T17" fmla="*/ 367 h 790"/>
              <a:gd name="T18" fmla="*/ 367 w 790"/>
              <a:gd name="T19" fmla="*/ 61 h 790"/>
              <a:gd name="T20" fmla="*/ 367 w 790"/>
              <a:gd name="T21" fmla="*/ 211 h 790"/>
              <a:gd name="T22" fmla="*/ 732 w 790"/>
              <a:gd name="T23" fmla="*/ 367 h 790"/>
              <a:gd name="T24" fmla="*/ 601 w 790"/>
              <a:gd name="T25" fmla="*/ 235 h 790"/>
              <a:gd name="T26" fmla="*/ 732 w 790"/>
              <a:gd name="T27" fmla="*/ 367 h 790"/>
              <a:gd name="T28" fmla="*/ 585 w 790"/>
              <a:gd name="T29" fmla="*/ 183 h 790"/>
              <a:gd name="T30" fmla="*/ 537 w 790"/>
              <a:gd name="T31" fmla="*/ 88 h 790"/>
              <a:gd name="T32" fmla="*/ 564 w 790"/>
              <a:gd name="T33" fmla="*/ 367 h 790"/>
              <a:gd name="T34" fmla="*/ 423 w 790"/>
              <a:gd name="T35" fmla="*/ 268 h 790"/>
              <a:gd name="T36" fmla="*/ 423 w 790"/>
              <a:gd name="T37" fmla="*/ 61 h 790"/>
              <a:gd name="T38" fmla="*/ 532 w 790"/>
              <a:gd name="T39" fmla="*/ 197 h 790"/>
              <a:gd name="T40" fmla="*/ 732 w 790"/>
              <a:gd name="T41" fmla="*/ 424 h 790"/>
              <a:gd name="T42" fmla="*/ 601 w 790"/>
              <a:gd name="T43" fmla="*/ 556 h 790"/>
              <a:gd name="T44" fmla="*/ 732 w 790"/>
              <a:gd name="T45" fmla="*/ 424 h 790"/>
              <a:gd name="T46" fmla="*/ 639 w 790"/>
              <a:gd name="T47" fmla="*/ 631 h 790"/>
              <a:gd name="T48" fmla="*/ 537 w 790"/>
              <a:gd name="T49" fmla="*/ 703 h 790"/>
              <a:gd name="T50" fmla="*/ 423 w 790"/>
              <a:gd name="T51" fmla="*/ 523 h 790"/>
              <a:gd name="T52" fmla="*/ 564 w 790"/>
              <a:gd name="T53" fmla="*/ 424 h 790"/>
              <a:gd name="T54" fmla="*/ 423 w 790"/>
              <a:gd name="T55" fmla="*/ 729 h 790"/>
              <a:gd name="T56" fmla="*/ 423 w 790"/>
              <a:gd name="T57" fmla="*/ 579 h 790"/>
              <a:gd name="T58" fmla="*/ 57 w 790"/>
              <a:gd name="T59" fmla="*/ 424 h 790"/>
              <a:gd name="T60" fmla="*/ 188 w 790"/>
              <a:gd name="T61" fmla="*/ 556 h 790"/>
              <a:gd name="T62" fmla="*/ 57 w 790"/>
              <a:gd name="T63" fmla="*/ 424 h 790"/>
              <a:gd name="T64" fmla="*/ 205 w 790"/>
              <a:gd name="T65" fmla="*/ 608 h 790"/>
              <a:gd name="T66" fmla="*/ 253 w 790"/>
              <a:gd name="T67" fmla="*/ 703 h 790"/>
              <a:gd name="T68" fmla="*/ 226 w 790"/>
              <a:gd name="T69" fmla="*/ 424 h 790"/>
              <a:gd name="T70" fmla="*/ 367 w 790"/>
              <a:gd name="T71" fmla="*/ 523 h 790"/>
              <a:gd name="T72" fmla="*/ 367 w 790"/>
              <a:gd name="T73" fmla="*/ 729 h 790"/>
              <a:gd name="T74" fmla="*/ 258 w 790"/>
              <a:gd name="T75" fmla="*/ 593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90" h="790">
                <a:moveTo>
                  <a:pt x="395" y="0"/>
                </a:moveTo>
                <a:cubicBezTo>
                  <a:pt x="613" y="0"/>
                  <a:pt x="790" y="177"/>
                  <a:pt x="790" y="395"/>
                </a:cubicBezTo>
                <a:cubicBezTo>
                  <a:pt x="790" y="614"/>
                  <a:pt x="613" y="790"/>
                  <a:pt x="395" y="790"/>
                </a:cubicBezTo>
                <a:cubicBezTo>
                  <a:pt x="177" y="790"/>
                  <a:pt x="0" y="614"/>
                  <a:pt x="0" y="395"/>
                </a:cubicBezTo>
                <a:cubicBezTo>
                  <a:pt x="0" y="177"/>
                  <a:pt x="177" y="0"/>
                  <a:pt x="395" y="0"/>
                </a:cubicBezTo>
                <a:close/>
                <a:moveTo>
                  <a:pt x="57" y="367"/>
                </a:moveTo>
                <a:lnTo>
                  <a:pt x="170" y="367"/>
                </a:lnTo>
                <a:cubicBezTo>
                  <a:pt x="172" y="320"/>
                  <a:pt x="178" y="276"/>
                  <a:pt x="188" y="235"/>
                </a:cubicBezTo>
                <a:cubicBezTo>
                  <a:pt x="162" y="226"/>
                  <a:pt x="138" y="215"/>
                  <a:pt x="116" y="203"/>
                </a:cubicBezTo>
                <a:cubicBezTo>
                  <a:pt x="83" y="250"/>
                  <a:pt x="62" y="306"/>
                  <a:pt x="57" y="367"/>
                </a:cubicBezTo>
                <a:close/>
                <a:moveTo>
                  <a:pt x="253" y="88"/>
                </a:moveTo>
                <a:cubicBezTo>
                  <a:pt x="215" y="105"/>
                  <a:pt x="180" y="130"/>
                  <a:pt x="151" y="160"/>
                </a:cubicBezTo>
                <a:cubicBezTo>
                  <a:pt x="167" y="169"/>
                  <a:pt x="185" y="176"/>
                  <a:pt x="205" y="183"/>
                </a:cubicBezTo>
                <a:cubicBezTo>
                  <a:pt x="218" y="147"/>
                  <a:pt x="234" y="114"/>
                  <a:pt x="253" y="88"/>
                </a:cubicBezTo>
                <a:close/>
                <a:moveTo>
                  <a:pt x="367" y="367"/>
                </a:moveTo>
                <a:lnTo>
                  <a:pt x="367" y="268"/>
                </a:lnTo>
                <a:cubicBezTo>
                  <a:pt x="323" y="266"/>
                  <a:pt x="281" y="260"/>
                  <a:pt x="242" y="251"/>
                </a:cubicBezTo>
                <a:cubicBezTo>
                  <a:pt x="233" y="287"/>
                  <a:pt x="228" y="326"/>
                  <a:pt x="226" y="367"/>
                </a:cubicBezTo>
                <a:lnTo>
                  <a:pt x="367" y="367"/>
                </a:lnTo>
                <a:close/>
                <a:moveTo>
                  <a:pt x="367" y="61"/>
                </a:moveTo>
                <a:cubicBezTo>
                  <a:pt x="322" y="76"/>
                  <a:pt x="283" y="127"/>
                  <a:pt x="258" y="197"/>
                </a:cubicBezTo>
                <a:cubicBezTo>
                  <a:pt x="291" y="205"/>
                  <a:pt x="328" y="210"/>
                  <a:pt x="367" y="211"/>
                </a:cubicBezTo>
                <a:lnTo>
                  <a:pt x="367" y="61"/>
                </a:lnTo>
                <a:close/>
                <a:moveTo>
                  <a:pt x="732" y="367"/>
                </a:moveTo>
                <a:cubicBezTo>
                  <a:pt x="727" y="306"/>
                  <a:pt x="706" y="250"/>
                  <a:pt x="673" y="203"/>
                </a:cubicBezTo>
                <a:cubicBezTo>
                  <a:pt x="652" y="215"/>
                  <a:pt x="628" y="226"/>
                  <a:pt x="601" y="235"/>
                </a:cubicBezTo>
                <a:cubicBezTo>
                  <a:pt x="612" y="276"/>
                  <a:pt x="618" y="320"/>
                  <a:pt x="620" y="367"/>
                </a:cubicBezTo>
                <a:lnTo>
                  <a:pt x="732" y="367"/>
                </a:lnTo>
                <a:close/>
                <a:moveTo>
                  <a:pt x="537" y="88"/>
                </a:moveTo>
                <a:cubicBezTo>
                  <a:pt x="556" y="114"/>
                  <a:pt x="572" y="147"/>
                  <a:pt x="585" y="183"/>
                </a:cubicBezTo>
                <a:cubicBezTo>
                  <a:pt x="605" y="176"/>
                  <a:pt x="622" y="169"/>
                  <a:pt x="639" y="160"/>
                </a:cubicBezTo>
                <a:cubicBezTo>
                  <a:pt x="610" y="130"/>
                  <a:pt x="575" y="105"/>
                  <a:pt x="537" y="88"/>
                </a:cubicBezTo>
                <a:close/>
                <a:moveTo>
                  <a:pt x="423" y="367"/>
                </a:moveTo>
                <a:lnTo>
                  <a:pt x="564" y="367"/>
                </a:lnTo>
                <a:cubicBezTo>
                  <a:pt x="562" y="326"/>
                  <a:pt x="557" y="287"/>
                  <a:pt x="548" y="251"/>
                </a:cubicBezTo>
                <a:cubicBezTo>
                  <a:pt x="509" y="260"/>
                  <a:pt x="467" y="266"/>
                  <a:pt x="423" y="268"/>
                </a:cubicBezTo>
                <a:lnTo>
                  <a:pt x="423" y="367"/>
                </a:lnTo>
                <a:close/>
                <a:moveTo>
                  <a:pt x="423" y="61"/>
                </a:moveTo>
                <a:lnTo>
                  <a:pt x="423" y="211"/>
                </a:lnTo>
                <a:cubicBezTo>
                  <a:pt x="462" y="210"/>
                  <a:pt x="498" y="205"/>
                  <a:pt x="532" y="197"/>
                </a:cubicBezTo>
                <a:cubicBezTo>
                  <a:pt x="507" y="127"/>
                  <a:pt x="468" y="76"/>
                  <a:pt x="423" y="61"/>
                </a:cubicBezTo>
                <a:close/>
                <a:moveTo>
                  <a:pt x="732" y="424"/>
                </a:moveTo>
                <a:lnTo>
                  <a:pt x="620" y="424"/>
                </a:lnTo>
                <a:cubicBezTo>
                  <a:pt x="618" y="470"/>
                  <a:pt x="612" y="515"/>
                  <a:pt x="601" y="556"/>
                </a:cubicBezTo>
                <a:cubicBezTo>
                  <a:pt x="628" y="565"/>
                  <a:pt x="652" y="576"/>
                  <a:pt x="673" y="588"/>
                </a:cubicBezTo>
                <a:cubicBezTo>
                  <a:pt x="706" y="541"/>
                  <a:pt x="727" y="484"/>
                  <a:pt x="732" y="424"/>
                </a:cubicBezTo>
                <a:close/>
                <a:moveTo>
                  <a:pt x="537" y="703"/>
                </a:moveTo>
                <a:cubicBezTo>
                  <a:pt x="575" y="685"/>
                  <a:pt x="610" y="661"/>
                  <a:pt x="639" y="631"/>
                </a:cubicBezTo>
                <a:cubicBezTo>
                  <a:pt x="622" y="622"/>
                  <a:pt x="605" y="615"/>
                  <a:pt x="585" y="608"/>
                </a:cubicBezTo>
                <a:cubicBezTo>
                  <a:pt x="572" y="644"/>
                  <a:pt x="556" y="676"/>
                  <a:pt x="537" y="703"/>
                </a:cubicBezTo>
                <a:close/>
                <a:moveTo>
                  <a:pt x="423" y="424"/>
                </a:moveTo>
                <a:lnTo>
                  <a:pt x="423" y="523"/>
                </a:lnTo>
                <a:cubicBezTo>
                  <a:pt x="467" y="525"/>
                  <a:pt x="509" y="531"/>
                  <a:pt x="548" y="540"/>
                </a:cubicBezTo>
                <a:cubicBezTo>
                  <a:pt x="557" y="504"/>
                  <a:pt x="562" y="465"/>
                  <a:pt x="564" y="424"/>
                </a:cubicBezTo>
                <a:lnTo>
                  <a:pt x="423" y="424"/>
                </a:lnTo>
                <a:close/>
                <a:moveTo>
                  <a:pt x="423" y="729"/>
                </a:moveTo>
                <a:cubicBezTo>
                  <a:pt x="468" y="714"/>
                  <a:pt x="507" y="664"/>
                  <a:pt x="532" y="593"/>
                </a:cubicBezTo>
                <a:cubicBezTo>
                  <a:pt x="498" y="586"/>
                  <a:pt x="462" y="581"/>
                  <a:pt x="423" y="579"/>
                </a:cubicBezTo>
                <a:lnTo>
                  <a:pt x="423" y="729"/>
                </a:lnTo>
                <a:close/>
                <a:moveTo>
                  <a:pt x="57" y="424"/>
                </a:moveTo>
                <a:cubicBezTo>
                  <a:pt x="62" y="484"/>
                  <a:pt x="83" y="541"/>
                  <a:pt x="116" y="588"/>
                </a:cubicBezTo>
                <a:cubicBezTo>
                  <a:pt x="138" y="576"/>
                  <a:pt x="162" y="565"/>
                  <a:pt x="188" y="556"/>
                </a:cubicBezTo>
                <a:cubicBezTo>
                  <a:pt x="178" y="515"/>
                  <a:pt x="172" y="470"/>
                  <a:pt x="170" y="424"/>
                </a:cubicBezTo>
                <a:lnTo>
                  <a:pt x="57" y="424"/>
                </a:lnTo>
                <a:close/>
                <a:moveTo>
                  <a:pt x="253" y="703"/>
                </a:moveTo>
                <a:cubicBezTo>
                  <a:pt x="234" y="676"/>
                  <a:pt x="218" y="644"/>
                  <a:pt x="205" y="608"/>
                </a:cubicBezTo>
                <a:cubicBezTo>
                  <a:pt x="185" y="615"/>
                  <a:pt x="167" y="622"/>
                  <a:pt x="151" y="631"/>
                </a:cubicBezTo>
                <a:cubicBezTo>
                  <a:pt x="180" y="661"/>
                  <a:pt x="215" y="685"/>
                  <a:pt x="253" y="703"/>
                </a:cubicBezTo>
                <a:close/>
                <a:moveTo>
                  <a:pt x="367" y="424"/>
                </a:moveTo>
                <a:lnTo>
                  <a:pt x="226" y="424"/>
                </a:lnTo>
                <a:cubicBezTo>
                  <a:pt x="228" y="465"/>
                  <a:pt x="233" y="504"/>
                  <a:pt x="242" y="540"/>
                </a:cubicBezTo>
                <a:cubicBezTo>
                  <a:pt x="281" y="531"/>
                  <a:pt x="323" y="525"/>
                  <a:pt x="367" y="523"/>
                </a:cubicBezTo>
                <a:lnTo>
                  <a:pt x="367" y="424"/>
                </a:lnTo>
                <a:close/>
                <a:moveTo>
                  <a:pt x="367" y="729"/>
                </a:moveTo>
                <a:lnTo>
                  <a:pt x="367" y="579"/>
                </a:lnTo>
                <a:cubicBezTo>
                  <a:pt x="328" y="581"/>
                  <a:pt x="291" y="586"/>
                  <a:pt x="258" y="593"/>
                </a:cubicBezTo>
                <a:cubicBezTo>
                  <a:pt x="283" y="664"/>
                  <a:pt x="322" y="714"/>
                  <a:pt x="367" y="7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9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491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8" grpId="0">
        <p:bldAsOne/>
      </p:bldGraphic>
      <p:bldP spid="39" grpId="0" animBg="1"/>
      <p:bldGraphic spid="40" grpId="0">
        <p:bldAsOne/>
      </p:bldGraphic>
      <p:bldGraphic spid="41" grpId="0">
        <p:bldAsOne/>
      </p:bldGraphic>
      <p:bldGraphic spid="42" grpId="0">
        <p:bldAsOne/>
      </p:bldGraphic>
      <p:bldP spid="43" grpId="0"/>
      <p:bldP spid="44" grpId="0"/>
      <p:bldP spid="45" grpId="0"/>
      <p:bldP spid="46" grpId="0"/>
      <p:bldP spid="47" grpId="0"/>
      <p:bldP spid="49" grpId="0"/>
      <p:bldP spid="50" grpId="0" animBg="1"/>
      <p:bldP spid="51" grpId="0"/>
      <p:bldP spid="52" grpId="0"/>
      <p:bldP spid="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593323" y="0"/>
            <a:ext cx="12954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案例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案例分享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44785" y="1200150"/>
            <a:ext cx="2270215" cy="2286000"/>
            <a:chOff x="3444785" y="1200150"/>
            <a:chExt cx="2270215" cy="2286000"/>
          </a:xfrm>
        </p:grpSpPr>
        <p:graphicFrame>
          <p:nvGraphicFramePr>
            <p:cNvPr id="38" name="Diagram 37"/>
            <p:cNvGraphicFramePr/>
            <p:nvPr>
              <p:extLst>
                <p:ext uri="{D42A27DB-BD31-4B8C-83A1-F6EECF244321}">
                  <p14:modId xmlns:p14="http://schemas.microsoft.com/office/powerpoint/2010/main" val="2091375126"/>
                </p:ext>
              </p:extLst>
            </p:nvPr>
          </p:nvGraphicFramePr>
          <p:xfrm>
            <a:off x="3444785" y="1200150"/>
            <a:ext cx="2270215" cy="2286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9" name="Oval 38"/>
            <p:cNvSpPr/>
            <p:nvPr/>
          </p:nvSpPr>
          <p:spPr>
            <a:xfrm>
              <a:off x="3444785" y="1200150"/>
              <a:ext cx="2270215" cy="22860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aphicFrame>
        <p:nvGraphicFramePr>
          <p:cNvPr id="40" name="Diagram 39"/>
          <p:cNvGraphicFramePr/>
          <p:nvPr>
            <p:extLst>
              <p:ext uri="{D42A27DB-BD31-4B8C-83A1-F6EECF244321}">
                <p14:modId xmlns:p14="http://schemas.microsoft.com/office/powerpoint/2010/main" val="1936349921"/>
              </p:ext>
            </p:extLst>
          </p:nvPr>
        </p:nvGraphicFramePr>
        <p:xfrm>
          <a:off x="236220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41" name="Diagram 40"/>
          <p:cNvGraphicFramePr/>
          <p:nvPr>
            <p:extLst>
              <p:ext uri="{D42A27DB-BD31-4B8C-83A1-F6EECF244321}">
                <p14:modId xmlns:p14="http://schemas.microsoft.com/office/powerpoint/2010/main" val="2115681714"/>
              </p:ext>
            </p:extLst>
          </p:nvPr>
        </p:nvGraphicFramePr>
        <p:xfrm>
          <a:off x="398334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2" name="Diagram 41"/>
          <p:cNvGraphicFramePr/>
          <p:nvPr>
            <p:extLst>
              <p:ext uri="{D42A27DB-BD31-4B8C-83A1-F6EECF244321}">
                <p14:modId xmlns:p14="http://schemas.microsoft.com/office/powerpoint/2010/main" val="4268086033"/>
              </p:ext>
            </p:extLst>
          </p:nvPr>
        </p:nvGraphicFramePr>
        <p:xfrm>
          <a:off x="5584134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6400800" y="1663065"/>
            <a:ext cx="1757728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463436" y="1696819"/>
            <a:ext cx="161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23232" y="135231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案例特点描述</a:t>
            </a:r>
            <a:endParaRPr lang="en-US" altLang="zh-CN" sz="1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405928" y="2806065"/>
            <a:ext cx="1757728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6468564" y="2839819"/>
            <a:ext cx="161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28360" y="249531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案例特点描述</a:t>
            </a:r>
            <a:endParaRPr lang="en-US" altLang="zh-CN" sz="1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990600" y="1663304"/>
            <a:ext cx="1757728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053236" y="1697058"/>
            <a:ext cx="161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13032" y="135255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案例特点描述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>
            <a:off x="995728" y="2806304"/>
            <a:ext cx="1757728" cy="2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58364" y="2840058"/>
            <a:ext cx="16166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18160" y="249555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ea"/>
              </a:rPr>
              <a:t>案例特点描述</a:t>
            </a:r>
            <a:endParaRPr lang="en-US" altLang="zh-CN" sz="1400" b="1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53" name="Diagram 52"/>
          <p:cNvGraphicFramePr/>
          <p:nvPr>
            <p:extLst>
              <p:ext uri="{D42A27DB-BD31-4B8C-83A1-F6EECF244321}">
                <p14:modId xmlns:p14="http://schemas.microsoft.com/office/powerpoint/2010/main" val="4193894375"/>
              </p:ext>
            </p:extLst>
          </p:nvPr>
        </p:nvGraphicFramePr>
        <p:xfrm>
          <a:off x="838200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54" name="Diagram 53"/>
          <p:cNvGraphicFramePr/>
          <p:nvPr>
            <p:extLst>
              <p:ext uri="{D42A27DB-BD31-4B8C-83A1-F6EECF244321}">
                <p14:modId xmlns:p14="http://schemas.microsoft.com/office/powerpoint/2010/main" val="1201226637"/>
              </p:ext>
            </p:extLst>
          </p:nvPr>
        </p:nvGraphicFramePr>
        <p:xfrm>
          <a:off x="7063981" y="3638550"/>
          <a:ext cx="1241819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  <p:extLst>
      <p:ext uri="{BB962C8B-B14F-4D97-AF65-F5344CB8AC3E}">
        <p14:creationId xmlns:p14="http://schemas.microsoft.com/office/powerpoint/2010/main" val="1012522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40" grpId="0">
        <p:bldAsOne/>
      </p:bldGraphic>
      <p:bldGraphic spid="41" grpId="0">
        <p:bldAsOne/>
      </p:bldGraphic>
      <p:bldGraphic spid="42" grpId="0">
        <p:bldAsOne/>
      </p:bldGraphic>
      <p:bldP spid="30" grpId="0"/>
      <p:bldP spid="31" grpId="0"/>
      <p:bldP spid="33" grpId="0"/>
      <p:bldP spid="34" grpId="0"/>
      <p:bldP spid="36" grpId="0"/>
      <p:bldP spid="37" grpId="0"/>
      <p:bldP spid="51" grpId="0"/>
      <p:bldP spid="52" grpId="0"/>
      <p:bldGraphic spid="53" grpId="0">
        <p:bldAsOne/>
      </p:bldGraphic>
      <p:bldGraphic spid="54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Diagram 47"/>
          <p:cNvGraphicFramePr/>
          <p:nvPr>
            <p:extLst>
              <p:ext uri="{D42A27DB-BD31-4B8C-83A1-F6EECF244321}">
                <p14:modId xmlns:p14="http://schemas.microsoft.com/office/powerpoint/2010/main" val="2663822496"/>
              </p:ext>
            </p:extLst>
          </p:nvPr>
        </p:nvGraphicFramePr>
        <p:xfrm>
          <a:off x="6153178" y="15811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7" name="Diagram 46"/>
          <p:cNvGraphicFramePr/>
          <p:nvPr>
            <p:extLst>
              <p:ext uri="{D42A27DB-BD31-4B8C-83A1-F6EECF244321}">
                <p14:modId xmlns:p14="http://schemas.microsoft.com/office/powerpoint/2010/main" val="1759505847"/>
              </p:ext>
            </p:extLst>
          </p:nvPr>
        </p:nvGraphicFramePr>
        <p:xfrm>
          <a:off x="895378" y="15811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Rectangle 11"/>
          <p:cNvSpPr/>
          <p:nvPr/>
        </p:nvSpPr>
        <p:spPr>
          <a:xfrm>
            <a:off x="4593323" y="0"/>
            <a:ext cx="12954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案例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案例分享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44" name="Picture 2" descr="C:\Users\Nyamka\Desktop\Presentation MOCK_UP\AAAAAAAAAAAA\Desktop_Sc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916" y="1200150"/>
            <a:ext cx="387098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5" name="Diagram 44"/>
          <p:cNvGraphicFramePr/>
          <p:nvPr>
            <p:extLst>
              <p:ext uri="{D42A27DB-BD31-4B8C-83A1-F6EECF244321}">
                <p14:modId xmlns:p14="http://schemas.microsoft.com/office/powerpoint/2010/main" val="3857726445"/>
              </p:ext>
            </p:extLst>
          </p:nvPr>
        </p:nvGraphicFramePr>
        <p:xfrm>
          <a:off x="2590800" y="1200150"/>
          <a:ext cx="3947594" cy="245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46" name="Right Triangle 45"/>
          <p:cNvSpPr/>
          <p:nvPr/>
        </p:nvSpPr>
        <p:spPr>
          <a:xfrm rot="10800000">
            <a:off x="5060645" y="1352549"/>
            <a:ext cx="1262196" cy="1941376"/>
          </a:xfrm>
          <a:prstGeom prst="rtTriangle">
            <a:avLst/>
          </a:prstGeom>
          <a:solidFill>
            <a:schemeClr val="bg1">
              <a:lumMod val="9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" name="Freeform 48"/>
          <p:cNvSpPr/>
          <p:nvPr/>
        </p:nvSpPr>
        <p:spPr>
          <a:xfrm flipV="1">
            <a:off x="1011234" y="3048560"/>
            <a:ext cx="3008864" cy="1199590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9050">
            <a:solidFill>
              <a:schemeClr val="accent1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5" name="Freeform 54"/>
          <p:cNvSpPr/>
          <p:nvPr/>
        </p:nvSpPr>
        <p:spPr>
          <a:xfrm flipH="1" flipV="1">
            <a:off x="4876800" y="2800350"/>
            <a:ext cx="3264468" cy="1600200"/>
          </a:xfrm>
          <a:custGeom>
            <a:avLst/>
            <a:gdLst>
              <a:gd name="connsiteX0" fmla="*/ 0 w 1112520"/>
              <a:gd name="connsiteY0" fmla="*/ 0 h 508000"/>
              <a:gd name="connsiteX1" fmla="*/ 604520 w 1112520"/>
              <a:gd name="connsiteY1" fmla="*/ 0 h 508000"/>
              <a:gd name="connsiteX2" fmla="*/ 1112520 w 1112520"/>
              <a:gd name="connsiteY2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2520" h="508000">
                <a:moveTo>
                  <a:pt x="0" y="0"/>
                </a:moveTo>
                <a:lnTo>
                  <a:pt x="604520" y="0"/>
                </a:lnTo>
                <a:lnTo>
                  <a:pt x="1112520" y="508000"/>
                </a:lnTo>
              </a:path>
            </a:pathLst>
          </a:custGeom>
          <a:noFill/>
          <a:ln w="19050">
            <a:solidFill>
              <a:schemeClr val="accent1"/>
            </a:solidFill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90600" y="38671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案例特点描述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77000" y="403642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案例特点描述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029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7" grpId="0">
        <p:bldAsOne/>
      </p:bldGraphic>
      <p:bldP spid="9" grpId="0"/>
      <p:bldGraphic spid="45" grpId="0">
        <p:bldAsOne/>
      </p:bldGraphic>
      <p:bldP spid="49" grpId="0" animBg="1"/>
      <p:bldP spid="55" grpId="0" animBg="1"/>
      <p:bldP spid="56" grpId="0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Diagram 47"/>
          <p:cNvGraphicFramePr/>
          <p:nvPr>
            <p:extLst>
              <p:ext uri="{D42A27DB-BD31-4B8C-83A1-F6EECF244321}">
                <p14:modId xmlns:p14="http://schemas.microsoft.com/office/powerpoint/2010/main" val="1135019847"/>
              </p:ext>
            </p:extLst>
          </p:nvPr>
        </p:nvGraphicFramePr>
        <p:xfrm>
          <a:off x="2533622" y="9715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7" name="Diagram 46"/>
          <p:cNvGraphicFramePr/>
          <p:nvPr>
            <p:extLst>
              <p:ext uri="{D42A27DB-BD31-4B8C-83A1-F6EECF244321}">
                <p14:modId xmlns:p14="http://schemas.microsoft.com/office/powerpoint/2010/main" val="2577054476"/>
              </p:ext>
            </p:extLst>
          </p:nvPr>
        </p:nvGraphicFramePr>
        <p:xfrm>
          <a:off x="533400" y="9715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Rectangle 11"/>
          <p:cNvSpPr/>
          <p:nvPr/>
        </p:nvSpPr>
        <p:spPr>
          <a:xfrm>
            <a:off x="4593323" y="0"/>
            <a:ext cx="12954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案例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案例分享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298656788"/>
              </p:ext>
            </p:extLst>
          </p:nvPr>
        </p:nvGraphicFramePr>
        <p:xfrm>
          <a:off x="6515044" y="9715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2212721771"/>
              </p:ext>
            </p:extLst>
          </p:nvPr>
        </p:nvGraphicFramePr>
        <p:xfrm>
          <a:off x="4514822" y="9715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4200214330"/>
              </p:ext>
            </p:extLst>
          </p:nvPr>
        </p:nvGraphicFramePr>
        <p:xfrm>
          <a:off x="2533622" y="24193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167043664"/>
              </p:ext>
            </p:extLst>
          </p:nvPr>
        </p:nvGraphicFramePr>
        <p:xfrm>
          <a:off x="533400" y="24193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27" name="Diagram 26"/>
          <p:cNvGraphicFramePr/>
          <p:nvPr>
            <p:extLst>
              <p:ext uri="{D42A27DB-BD31-4B8C-83A1-F6EECF244321}">
                <p14:modId xmlns:p14="http://schemas.microsoft.com/office/powerpoint/2010/main" val="486345820"/>
              </p:ext>
            </p:extLst>
          </p:nvPr>
        </p:nvGraphicFramePr>
        <p:xfrm>
          <a:off x="6515044" y="24193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341246479"/>
              </p:ext>
            </p:extLst>
          </p:nvPr>
        </p:nvGraphicFramePr>
        <p:xfrm>
          <a:off x="4514822" y="2419350"/>
          <a:ext cx="2076422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sp>
        <p:nvSpPr>
          <p:cNvPr id="29" name="Rectangle 28"/>
          <p:cNvSpPr/>
          <p:nvPr/>
        </p:nvSpPr>
        <p:spPr>
          <a:xfrm>
            <a:off x="709295" y="4243685"/>
            <a:ext cx="7725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709295" y="4200547"/>
            <a:ext cx="7745595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941058" y="3887267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案例特点描述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9512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7" grpId="0">
        <p:bldAsOne/>
      </p:bldGraphic>
      <p:bldP spid="9" grpId="0"/>
      <p:bldGraphic spid="21" grpId="0">
        <p:bldAsOne/>
      </p:bldGraphic>
      <p:bldGraphic spid="22" grpId="0">
        <p:bldAsOne/>
      </p:bldGraphic>
      <p:bldGraphic spid="25" grpId="0">
        <p:bldAsOne/>
      </p:bldGraphic>
      <p:bldGraphic spid="26" grpId="0">
        <p:bldAsOne/>
      </p:bldGraphic>
      <p:bldGraphic spid="27" grpId="0">
        <p:bldAsOne/>
      </p:bldGraphic>
      <p:bldGraphic spid="28" grpId="0">
        <p:bldAsOne/>
      </p:bldGraphic>
      <p:bldP spid="29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593323" y="0"/>
            <a:ext cx="12954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案例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案例分享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38" name="Diagram 37"/>
          <p:cNvGraphicFramePr/>
          <p:nvPr>
            <p:extLst>
              <p:ext uri="{D42A27DB-BD31-4B8C-83A1-F6EECF244321}">
                <p14:modId xmlns:p14="http://schemas.microsoft.com/office/powerpoint/2010/main" val="249905593"/>
              </p:ext>
            </p:extLst>
          </p:nvPr>
        </p:nvGraphicFramePr>
        <p:xfrm>
          <a:off x="914400" y="1465242"/>
          <a:ext cx="1660615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" name="Oval 38"/>
          <p:cNvSpPr/>
          <p:nvPr/>
        </p:nvSpPr>
        <p:spPr>
          <a:xfrm>
            <a:off x="914400" y="1465242"/>
            <a:ext cx="1660615" cy="1676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17815" y="1352550"/>
            <a:ext cx="784509" cy="798492"/>
            <a:chOff x="2117815" y="1352550"/>
            <a:chExt cx="784509" cy="798492"/>
          </a:xfrm>
        </p:grpSpPr>
        <p:sp>
          <p:nvSpPr>
            <p:cNvPr id="44" name="Oval 43"/>
            <p:cNvSpPr/>
            <p:nvPr/>
          </p:nvSpPr>
          <p:spPr>
            <a:xfrm>
              <a:off x="2117815" y="1352550"/>
              <a:ext cx="784509" cy="7984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262188" y="158412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196523" y="1736527"/>
              <a:ext cx="6270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2014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48" name="Diagram 47"/>
          <p:cNvGraphicFramePr/>
          <p:nvPr>
            <p:extLst>
              <p:ext uri="{D42A27DB-BD31-4B8C-83A1-F6EECF244321}">
                <p14:modId xmlns:p14="http://schemas.microsoft.com/office/powerpoint/2010/main" val="1008387140"/>
              </p:ext>
            </p:extLst>
          </p:nvPr>
        </p:nvGraphicFramePr>
        <p:xfrm>
          <a:off x="3650876" y="1465242"/>
          <a:ext cx="1660615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9" name="Oval 48"/>
          <p:cNvSpPr/>
          <p:nvPr/>
        </p:nvSpPr>
        <p:spPr>
          <a:xfrm>
            <a:off x="3650876" y="1465242"/>
            <a:ext cx="1660615" cy="16764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241676" y="1465242"/>
            <a:ext cx="1660615" cy="1676400"/>
            <a:chOff x="6241676" y="1465242"/>
            <a:chExt cx="1660615" cy="1676400"/>
          </a:xfrm>
        </p:grpSpPr>
        <p:graphicFrame>
          <p:nvGraphicFramePr>
            <p:cNvPr id="59" name="Diagram 58"/>
            <p:cNvGraphicFramePr/>
            <p:nvPr>
              <p:extLst>
                <p:ext uri="{D42A27DB-BD31-4B8C-83A1-F6EECF244321}">
                  <p14:modId xmlns:p14="http://schemas.microsoft.com/office/powerpoint/2010/main" val="1004923686"/>
                </p:ext>
              </p:extLst>
            </p:nvPr>
          </p:nvGraphicFramePr>
          <p:xfrm>
            <a:off x="6241676" y="1465242"/>
            <a:ext cx="1660615" cy="1676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60" name="Oval 59"/>
            <p:cNvSpPr/>
            <p:nvPr/>
          </p:nvSpPr>
          <p:spPr>
            <a:xfrm>
              <a:off x="6241676" y="1465242"/>
              <a:ext cx="1660615" cy="16764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54291" y="1352550"/>
            <a:ext cx="784509" cy="798492"/>
            <a:chOff x="4854291" y="1352550"/>
            <a:chExt cx="784509" cy="798492"/>
          </a:xfrm>
        </p:grpSpPr>
        <p:sp>
          <p:nvSpPr>
            <p:cNvPr id="55" name="Oval 54"/>
            <p:cNvSpPr/>
            <p:nvPr/>
          </p:nvSpPr>
          <p:spPr>
            <a:xfrm>
              <a:off x="4854291" y="1352550"/>
              <a:ext cx="784509" cy="7984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2998" y="1754414"/>
              <a:ext cx="6270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2014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994713" y="1584127"/>
              <a:ext cx="5036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445091" y="1352550"/>
            <a:ext cx="784509" cy="798492"/>
            <a:chOff x="7445091" y="1352550"/>
            <a:chExt cx="784509" cy="798492"/>
          </a:xfrm>
        </p:grpSpPr>
        <p:sp>
          <p:nvSpPr>
            <p:cNvPr id="61" name="Oval 60"/>
            <p:cNvSpPr/>
            <p:nvPr/>
          </p:nvSpPr>
          <p:spPr>
            <a:xfrm>
              <a:off x="7445091" y="1352550"/>
              <a:ext cx="784509" cy="7984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523799" y="1736527"/>
              <a:ext cx="6270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2014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589463" y="1581150"/>
              <a:ext cx="4924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时间</a:t>
              </a:r>
              <a:endParaRPr lang="en-US" sz="12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870910" y="3257550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01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38200" y="3790951"/>
            <a:ext cx="16841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86633" y="3486151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添加产品分类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867558" y="3764638"/>
            <a:ext cx="164251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3614110" y="3257550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02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581400" y="3790951"/>
            <a:ext cx="16841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741897" y="3486151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添加产品分类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3610758" y="3764638"/>
            <a:ext cx="164251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172200" y="3257550"/>
            <a:ext cx="11769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案例名称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03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6172200" y="3790951"/>
            <a:ext cx="168411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52938" y="3486151"/>
            <a:ext cx="9925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>
                <a:solidFill>
                  <a:schemeClr val="accent1"/>
                </a:solidFill>
                <a:latin typeface="+mn-ea"/>
              </a:rPr>
              <a:t>添加产品分类</a:t>
            </a:r>
            <a:endParaRPr lang="en-US" altLang="zh-CN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6201558" y="3764638"/>
            <a:ext cx="164251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732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8" grpId="0">
        <p:bldAsOne/>
      </p:bldGraphic>
      <p:bldP spid="39" grpId="0" animBg="1"/>
      <p:bldGraphic spid="48" grpId="0">
        <p:bldAsOne/>
      </p:bldGraphic>
      <p:bldP spid="49" grpId="0" animBg="1"/>
      <p:bldP spid="65" grpId="0"/>
      <p:bldP spid="66" grpId="0"/>
      <p:bldP spid="67" grpId="0"/>
      <p:bldP spid="69" grpId="0"/>
      <p:bldP spid="70" grpId="0"/>
      <p:bldP spid="71" grpId="0"/>
      <p:bldP spid="73" grpId="0"/>
      <p:bldP spid="74" grpId="0"/>
      <p:bldP spid="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9" r="8529"/>
          <a:stretch>
            <a:fillRect/>
          </a:stretch>
        </p:blipFill>
        <p:spPr>
          <a:xfrm>
            <a:off x="0" y="0"/>
            <a:ext cx="6400800" cy="5143500"/>
          </a:xfrm>
        </p:spPr>
      </p:pic>
      <p:sp>
        <p:nvSpPr>
          <p:cNvPr id="7" name="Rectangle 6"/>
          <p:cNvSpPr/>
          <p:nvPr/>
        </p:nvSpPr>
        <p:spPr>
          <a:xfrm>
            <a:off x="6400800" y="0"/>
            <a:ext cx="27432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6244" y="395962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联系我们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51583" y="4467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章节标题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8" name="Picture 6" descr="C:\Users\Nyamka\Desktop\iCONS\png\map pin +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384" y="3028950"/>
            <a:ext cx="930678" cy="93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84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877878" y="0"/>
            <a:ext cx="1132522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105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联系方式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客户感言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286000" y="738992"/>
            <a:ext cx="4495800" cy="1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97567" y="55679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来自客户的声音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2466251426"/>
              </p:ext>
            </p:extLst>
          </p:nvPr>
        </p:nvGraphicFramePr>
        <p:xfrm>
          <a:off x="762000" y="1380351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Oval 18"/>
          <p:cNvSpPr/>
          <p:nvPr/>
        </p:nvSpPr>
        <p:spPr>
          <a:xfrm>
            <a:off x="775720" y="1380351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72050" y="206615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853242" y="1711464"/>
            <a:ext cx="2514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单击此处添加副标题或详细文本描述</a:t>
            </a:r>
            <a:endParaRPr lang="zh-CN" alt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25410" y="2241634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职位描述</a:t>
            </a:r>
            <a:r>
              <a:rPr lang="en-US" altLang="zh-CN" sz="1050" b="1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公司名称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781958" y="1685151"/>
            <a:ext cx="256144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841536" y="13803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网站解决方案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72854030"/>
              </p:ext>
            </p:extLst>
          </p:nvPr>
        </p:nvGraphicFramePr>
        <p:xfrm>
          <a:off x="762000" y="3132951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9" name="Oval 28"/>
          <p:cNvSpPr/>
          <p:nvPr/>
        </p:nvSpPr>
        <p:spPr>
          <a:xfrm>
            <a:off x="775720" y="3132951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72050" y="381875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853242" y="3464064"/>
            <a:ext cx="2514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单击此处添加副标题或详细文本描述</a:t>
            </a:r>
            <a:endParaRPr lang="zh-CN" alt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25410" y="3994234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职位描述</a:t>
            </a:r>
            <a:r>
              <a:rPr lang="en-US" altLang="zh-CN" sz="1050" b="1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公司名称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781958" y="3437751"/>
            <a:ext cx="256144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841536" y="3132951"/>
            <a:ext cx="1327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accent1"/>
                </a:solidFill>
                <a:latin typeface="+mn-ea"/>
              </a:rPr>
              <a:t>APP </a:t>
            </a:r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项目开发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42" name="Diagram 41"/>
          <p:cNvGraphicFramePr/>
          <p:nvPr>
            <p:extLst>
              <p:ext uri="{D42A27DB-BD31-4B8C-83A1-F6EECF244321}">
                <p14:modId xmlns:p14="http://schemas.microsoft.com/office/powerpoint/2010/main" val="2669705032"/>
              </p:ext>
            </p:extLst>
          </p:nvPr>
        </p:nvGraphicFramePr>
        <p:xfrm>
          <a:off x="4776158" y="1380351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43" name="Oval 42"/>
          <p:cNvSpPr/>
          <p:nvPr/>
        </p:nvSpPr>
        <p:spPr>
          <a:xfrm>
            <a:off x="4789878" y="1380351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86208" y="206615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867400" y="1711464"/>
            <a:ext cx="2514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单击此处添加副标题或详细文本描述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039568" y="2241634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职位描述</a:t>
            </a:r>
            <a:r>
              <a:rPr lang="en-US" altLang="zh-CN" sz="1050" b="1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公司名称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796116" y="1685151"/>
            <a:ext cx="256144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855694" y="138035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咨询服务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49" name="Diagram 48"/>
          <p:cNvGraphicFramePr/>
          <p:nvPr>
            <p:extLst>
              <p:ext uri="{D42A27DB-BD31-4B8C-83A1-F6EECF244321}">
                <p14:modId xmlns:p14="http://schemas.microsoft.com/office/powerpoint/2010/main" val="1379730611"/>
              </p:ext>
            </p:extLst>
          </p:nvPr>
        </p:nvGraphicFramePr>
        <p:xfrm>
          <a:off x="4776158" y="3132951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50" name="Oval 49"/>
          <p:cNvSpPr/>
          <p:nvPr/>
        </p:nvSpPr>
        <p:spPr>
          <a:xfrm>
            <a:off x="4789878" y="3132951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86208" y="3818751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867400" y="3464064"/>
            <a:ext cx="2514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单击此处添加副标题或详细文本描述</a:t>
            </a:r>
            <a:endParaRPr lang="zh-CN" altLang="en-US" sz="11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039568" y="3994234"/>
            <a:ext cx="13179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职位描述</a:t>
            </a:r>
            <a:r>
              <a:rPr lang="en-US" altLang="zh-CN" sz="1050" b="1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1050" b="1" dirty="0" smtClean="0">
                <a:solidFill>
                  <a:schemeClr val="accent1"/>
                </a:solidFill>
                <a:latin typeface="+mn-ea"/>
              </a:rPr>
              <a:t>公司名称</a:t>
            </a:r>
            <a:endParaRPr lang="en-US" sz="105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54" name="Straight Connector 53"/>
          <p:cNvCxnSpPr/>
          <p:nvPr/>
        </p:nvCxnSpPr>
        <p:spPr>
          <a:xfrm>
            <a:off x="5796116" y="3437751"/>
            <a:ext cx="2561442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855694" y="313295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技术支持服务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6" name="5-Point Star 55"/>
          <p:cNvSpPr/>
          <p:nvPr/>
        </p:nvSpPr>
        <p:spPr>
          <a:xfrm>
            <a:off x="2362200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7" name="5-Point Star 56"/>
          <p:cNvSpPr/>
          <p:nvPr/>
        </p:nvSpPr>
        <p:spPr>
          <a:xfrm>
            <a:off x="2743200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8" name="5-Point Star 57"/>
          <p:cNvSpPr/>
          <p:nvPr/>
        </p:nvSpPr>
        <p:spPr>
          <a:xfrm>
            <a:off x="3124200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9" name="5-Point Star 58"/>
          <p:cNvSpPr/>
          <p:nvPr/>
        </p:nvSpPr>
        <p:spPr>
          <a:xfrm>
            <a:off x="3505200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0" name="5-Point Star 59"/>
          <p:cNvSpPr/>
          <p:nvPr/>
        </p:nvSpPr>
        <p:spPr>
          <a:xfrm>
            <a:off x="3886200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1" name="5-Point Star 60"/>
          <p:cNvSpPr/>
          <p:nvPr/>
        </p:nvSpPr>
        <p:spPr>
          <a:xfrm>
            <a:off x="2362200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2" name="5-Point Star 61"/>
          <p:cNvSpPr/>
          <p:nvPr/>
        </p:nvSpPr>
        <p:spPr>
          <a:xfrm>
            <a:off x="2743200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3" name="5-Point Star 62"/>
          <p:cNvSpPr/>
          <p:nvPr/>
        </p:nvSpPr>
        <p:spPr>
          <a:xfrm>
            <a:off x="3124200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4" name="5-Point Star 63"/>
          <p:cNvSpPr/>
          <p:nvPr/>
        </p:nvSpPr>
        <p:spPr>
          <a:xfrm>
            <a:off x="3505200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5" name="5-Point Star 64"/>
          <p:cNvSpPr/>
          <p:nvPr/>
        </p:nvSpPr>
        <p:spPr>
          <a:xfrm>
            <a:off x="3886200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6" name="5-Point Star 65"/>
          <p:cNvSpPr/>
          <p:nvPr/>
        </p:nvSpPr>
        <p:spPr>
          <a:xfrm>
            <a:off x="6372005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7" name="5-Point Star 66"/>
          <p:cNvSpPr/>
          <p:nvPr/>
        </p:nvSpPr>
        <p:spPr>
          <a:xfrm>
            <a:off x="6753005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8" name="5-Point Star 67"/>
          <p:cNvSpPr/>
          <p:nvPr/>
        </p:nvSpPr>
        <p:spPr>
          <a:xfrm>
            <a:off x="7134005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9" name="5-Point Star 68"/>
          <p:cNvSpPr/>
          <p:nvPr/>
        </p:nvSpPr>
        <p:spPr>
          <a:xfrm>
            <a:off x="7515005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0" name="5-Point Star 69"/>
          <p:cNvSpPr/>
          <p:nvPr/>
        </p:nvSpPr>
        <p:spPr>
          <a:xfrm>
            <a:off x="7896005" y="25717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1" name="5-Point Star 70"/>
          <p:cNvSpPr/>
          <p:nvPr/>
        </p:nvSpPr>
        <p:spPr>
          <a:xfrm>
            <a:off x="6372005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2" name="5-Point Star 71"/>
          <p:cNvSpPr/>
          <p:nvPr/>
        </p:nvSpPr>
        <p:spPr>
          <a:xfrm>
            <a:off x="6753005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3" name="5-Point Star 72"/>
          <p:cNvSpPr/>
          <p:nvPr/>
        </p:nvSpPr>
        <p:spPr>
          <a:xfrm>
            <a:off x="7134005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4" name="5-Point Star 73"/>
          <p:cNvSpPr/>
          <p:nvPr/>
        </p:nvSpPr>
        <p:spPr>
          <a:xfrm>
            <a:off x="7515005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5" name="5-Point Star 74"/>
          <p:cNvSpPr/>
          <p:nvPr/>
        </p:nvSpPr>
        <p:spPr>
          <a:xfrm>
            <a:off x="7896005" y="4324350"/>
            <a:ext cx="333595" cy="304800"/>
          </a:xfrm>
          <a:prstGeom prst="star5">
            <a:avLst>
              <a:gd name="adj" fmla="val 31898"/>
              <a:gd name="hf" fmla="val 105146"/>
              <a:gd name="vf" fmla="val 110557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799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7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5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750"/>
                            </p:stCondLst>
                            <p:childTnLst>
                              <p:par>
                                <p:cTn id="1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25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75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000"/>
                            </p:stCondLst>
                            <p:childTnLst>
                              <p:par>
                                <p:cTn id="1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925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50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1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750"/>
                            </p:stCondLst>
                            <p:childTnLst>
                              <p:par>
                                <p:cTn id="1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3250"/>
                            </p:stCondLst>
                            <p:childTnLst>
                              <p:par>
                                <p:cTn id="2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425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4750"/>
                            </p:stCondLst>
                            <p:childTnLst>
                              <p:par>
                                <p:cTn id="23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5250"/>
                            </p:stCondLst>
                            <p:childTnLst>
                              <p:par>
                                <p:cTn id="24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24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Graphic spid="18" grpId="0">
        <p:bldAsOne/>
      </p:bldGraphic>
      <p:bldP spid="19" grpId="0" animBg="1"/>
      <p:bldP spid="22" grpId="0"/>
      <p:bldP spid="23" grpId="0"/>
      <p:bldP spid="24" grpId="0"/>
      <p:bldP spid="27" grpId="0"/>
      <p:bldGraphic spid="28" grpId="0">
        <p:bldAsOne/>
      </p:bldGraphic>
      <p:bldP spid="29" grpId="0" animBg="1"/>
      <p:bldP spid="30" grpId="0"/>
      <p:bldP spid="31" grpId="0"/>
      <p:bldP spid="32" grpId="0"/>
      <p:bldP spid="34" grpId="0"/>
      <p:bldGraphic spid="42" grpId="0">
        <p:bldAsOne/>
      </p:bldGraphic>
      <p:bldP spid="43" grpId="0" animBg="1"/>
      <p:bldP spid="44" grpId="0"/>
      <p:bldP spid="45" grpId="0"/>
      <p:bldP spid="46" grpId="0"/>
      <p:bldP spid="48" grpId="0"/>
      <p:bldGraphic spid="49" grpId="0">
        <p:bldAsOne/>
      </p:bldGraphic>
      <p:bldP spid="50" grpId="0" animBg="1"/>
      <p:bldP spid="51" grpId="0"/>
      <p:bldP spid="52" grpId="0"/>
      <p:bldP spid="53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9" name="Rectangle 8"/>
          <p:cNvSpPr/>
          <p:nvPr/>
        </p:nvSpPr>
        <p:spPr>
          <a:xfrm>
            <a:off x="4572000" y="3486150"/>
            <a:ext cx="36576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35623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茶歇时间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black">
          <a:xfrm>
            <a:off x="4855953" y="3733899"/>
            <a:ext cx="533400" cy="418902"/>
          </a:xfrm>
          <a:custGeom>
            <a:avLst/>
            <a:gdLst>
              <a:gd name="T0" fmla="*/ 921 w 967"/>
              <a:gd name="T1" fmla="*/ 175 h 734"/>
              <a:gd name="T2" fmla="*/ 757 w 967"/>
              <a:gd name="T3" fmla="*/ 153 h 734"/>
              <a:gd name="T4" fmla="*/ 759 w 967"/>
              <a:gd name="T5" fmla="*/ 90 h 734"/>
              <a:gd name="T6" fmla="*/ 379 w 967"/>
              <a:gd name="T7" fmla="*/ 0 h 734"/>
              <a:gd name="T8" fmla="*/ 0 w 967"/>
              <a:gd name="T9" fmla="*/ 90 h 734"/>
              <a:gd name="T10" fmla="*/ 194 w 967"/>
              <a:gd name="T11" fmla="*/ 694 h 734"/>
              <a:gd name="T12" fmla="*/ 380 w 967"/>
              <a:gd name="T13" fmla="*/ 734 h 734"/>
              <a:gd name="T14" fmla="*/ 565 w 967"/>
              <a:gd name="T15" fmla="*/ 694 h 734"/>
              <a:gd name="T16" fmla="*/ 633 w 967"/>
              <a:gd name="T17" fmla="*/ 597 h 734"/>
              <a:gd name="T18" fmla="*/ 633 w 967"/>
              <a:gd name="T19" fmla="*/ 597 h 734"/>
              <a:gd name="T20" fmla="*/ 633 w 967"/>
              <a:gd name="T21" fmla="*/ 597 h 734"/>
              <a:gd name="T22" fmla="*/ 634 w 967"/>
              <a:gd name="T23" fmla="*/ 595 h 734"/>
              <a:gd name="T24" fmla="*/ 675 w 967"/>
              <a:gd name="T25" fmla="*/ 554 h 734"/>
              <a:gd name="T26" fmla="*/ 965 w 967"/>
              <a:gd name="T27" fmla="*/ 280 h 734"/>
              <a:gd name="T28" fmla="*/ 921 w 967"/>
              <a:gd name="T29" fmla="*/ 175 h 734"/>
              <a:gd name="T30" fmla="*/ 379 w 967"/>
              <a:gd name="T31" fmla="*/ 132 h 734"/>
              <a:gd name="T32" fmla="*/ 623 w 967"/>
              <a:gd name="T33" fmla="*/ 159 h 734"/>
              <a:gd name="T34" fmla="*/ 379 w 967"/>
              <a:gd name="T35" fmla="*/ 180 h 734"/>
              <a:gd name="T36" fmla="*/ 129 w 967"/>
              <a:gd name="T37" fmla="*/ 158 h 734"/>
              <a:gd name="T38" fmla="*/ 379 w 967"/>
              <a:gd name="T39" fmla="*/ 132 h 734"/>
              <a:gd name="T40" fmla="*/ 551 w 967"/>
              <a:gd name="T41" fmla="*/ 641 h 734"/>
              <a:gd name="T42" fmla="*/ 381 w 967"/>
              <a:gd name="T43" fmla="*/ 688 h 734"/>
              <a:gd name="T44" fmla="*/ 209 w 967"/>
              <a:gd name="T45" fmla="*/ 644 h 734"/>
              <a:gd name="T46" fmla="*/ 59 w 967"/>
              <a:gd name="T47" fmla="*/ 249 h 734"/>
              <a:gd name="T48" fmla="*/ 377 w 967"/>
              <a:gd name="T49" fmla="*/ 303 h 734"/>
              <a:gd name="T50" fmla="*/ 697 w 967"/>
              <a:gd name="T51" fmla="*/ 247 h 734"/>
              <a:gd name="T52" fmla="*/ 551 w 967"/>
              <a:gd name="T53" fmla="*/ 641 h 734"/>
              <a:gd name="T54" fmla="*/ 893 w 967"/>
              <a:gd name="T55" fmla="*/ 277 h 734"/>
              <a:gd name="T56" fmla="*/ 691 w 967"/>
              <a:gd name="T57" fmla="*/ 470 h 734"/>
              <a:gd name="T58" fmla="*/ 750 w 967"/>
              <a:gd name="T59" fmla="*/ 228 h 734"/>
              <a:gd name="T60" fmla="*/ 878 w 967"/>
              <a:gd name="T61" fmla="*/ 233 h 734"/>
              <a:gd name="T62" fmla="*/ 893 w 967"/>
              <a:gd name="T63" fmla="*/ 277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7" h="734">
                <a:moveTo>
                  <a:pt x="921" y="175"/>
                </a:moveTo>
                <a:cubicBezTo>
                  <a:pt x="875" y="140"/>
                  <a:pt x="804" y="145"/>
                  <a:pt x="757" y="153"/>
                </a:cubicBezTo>
                <a:cubicBezTo>
                  <a:pt x="759" y="133"/>
                  <a:pt x="759" y="112"/>
                  <a:pt x="759" y="90"/>
                </a:cubicBezTo>
                <a:cubicBezTo>
                  <a:pt x="759" y="41"/>
                  <a:pt x="589" y="0"/>
                  <a:pt x="379" y="0"/>
                </a:cubicBezTo>
                <a:cubicBezTo>
                  <a:pt x="170" y="0"/>
                  <a:pt x="0" y="41"/>
                  <a:pt x="0" y="90"/>
                </a:cubicBezTo>
                <a:cubicBezTo>
                  <a:pt x="0" y="394"/>
                  <a:pt x="131" y="634"/>
                  <a:pt x="194" y="694"/>
                </a:cubicBezTo>
                <a:cubicBezTo>
                  <a:pt x="219" y="717"/>
                  <a:pt x="307" y="734"/>
                  <a:pt x="380" y="734"/>
                </a:cubicBezTo>
                <a:cubicBezTo>
                  <a:pt x="452" y="734"/>
                  <a:pt x="540" y="717"/>
                  <a:pt x="565" y="694"/>
                </a:cubicBezTo>
                <a:cubicBezTo>
                  <a:pt x="583" y="676"/>
                  <a:pt x="608" y="643"/>
                  <a:pt x="633" y="597"/>
                </a:cubicBezTo>
                <a:cubicBezTo>
                  <a:pt x="633" y="597"/>
                  <a:pt x="633" y="597"/>
                  <a:pt x="633" y="597"/>
                </a:cubicBezTo>
                <a:cubicBezTo>
                  <a:pt x="633" y="597"/>
                  <a:pt x="633" y="597"/>
                  <a:pt x="633" y="597"/>
                </a:cubicBezTo>
                <a:cubicBezTo>
                  <a:pt x="634" y="596"/>
                  <a:pt x="634" y="595"/>
                  <a:pt x="634" y="595"/>
                </a:cubicBezTo>
                <a:cubicBezTo>
                  <a:pt x="651" y="565"/>
                  <a:pt x="666" y="558"/>
                  <a:pt x="675" y="554"/>
                </a:cubicBezTo>
                <a:cubicBezTo>
                  <a:pt x="788" y="508"/>
                  <a:pt x="959" y="439"/>
                  <a:pt x="965" y="280"/>
                </a:cubicBezTo>
                <a:cubicBezTo>
                  <a:pt x="967" y="223"/>
                  <a:pt x="942" y="191"/>
                  <a:pt x="921" y="175"/>
                </a:cubicBezTo>
                <a:close/>
                <a:moveTo>
                  <a:pt x="379" y="132"/>
                </a:moveTo>
                <a:cubicBezTo>
                  <a:pt x="477" y="132"/>
                  <a:pt x="562" y="143"/>
                  <a:pt x="623" y="159"/>
                </a:cubicBezTo>
                <a:cubicBezTo>
                  <a:pt x="557" y="172"/>
                  <a:pt x="472" y="180"/>
                  <a:pt x="379" y="180"/>
                </a:cubicBezTo>
                <a:cubicBezTo>
                  <a:pt x="284" y="180"/>
                  <a:pt x="196" y="172"/>
                  <a:pt x="129" y="158"/>
                </a:cubicBezTo>
                <a:cubicBezTo>
                  <a:pt x="191" y="142"/>
                  <a:pt x="280" y="132"/>
                  <a:pt x="379" y="132"/>
                </a:cubicBezTo>
                <a:close/>
                <a:moveTo>
                  <a:pt x="551" y="641"/>
                </a:moveTo>
                <a:cubicBezTo>
                  <a:pt x="525" y="673"/>
                  <a:pt x="456" y="688"/>
                  <a:pt x="381" y="688"/>
                </a:cubicBezTo>
                <a:cubicBezTo>
                  <a:pt x="306" y="688"/>
                  <a:pt x="237" y="674"/>
                  <a:pt x="209" y="644"/>
                </a:cubicBezTo>
                <a:cubicBezTo>
                  <a:pt x="126" y="555"/>
                  <a:pt x="77" y="326"/>
                  <a:pt x="59" y="249"/>
                </a:cubicBezTo>
                <a:cubicBezTo>
                  <a:pt x="92" y="280"/>
                  <a:pt x="222" y="303"/>
                  <a:pt x="377" y="303"/>
                </a:cubicBezTo>
                <a:cubicBezTo>
                  <a:pt x="536" y="303"/>
                  <a:pt x="668" y="279"/>
                  <a:pt x="697" y="247"/>
                </a:cubicBezTo>
                <a:cubicBezTo>
                  <a:pt x="679" y="352"/>
                  <a:pt x="619" y="559"/>
                  <a:pt x="551" y="641"/>
                </a:cubicBezTo>
                <a:close/>
                <a:moveTo>
                  <a:pt x="893" y="277"/>
                </a:moveTo>
                <a:cubicBezTo>
                  <a:pt x="890" y="375"/>
                  <a:pt x="785" y="430"/>
                  <a:pt x="691" y="470"/>
                </a:cubicBezTo>
                <a:cubicBezTo>
                  <a:pt x="716" y="401"/>
                  <a:pt x="739" y="319"/>
                  <a:pt x="750" y="228"/>
                </a:cubicBezTo>
                <a:cubicBezTo>
                  <a:pt x="789" y="219"/>
                  <a:pt x="850" y="212"/>
                  <a:pt x="878" y="233"/>
                </a:cubicBezTo>
                <a:cubicBezTo>
                  <a:pt x="885" y="238"/>
                  <a:pt x="894" y="249"/>
                  <a:pt x="893" y="27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9800" y="3943350"/>
            <a:ext cx="206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20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分钟后继续演讲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685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877878" y="0"/>
            <a:ext cx="1132522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105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联系方式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分支机构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914400" y="1123950"/>
            <a:ext cx="7315200" cy="3581400"/>
          </a:xfrm>
          <a:custGeom>
            <a:avLst/>
            <a:gdLst>
              <a:gd name="T0" fmla="*/ 3197 w 3831"/>
              <a:gd name="T1" fmla="*/ 672 h 2480"/>
              <a:gd name="T2" fmla="*/ 2822 w 3831"/>
              <a:gd name="T3" fmla="*/ 446 h 2480"/>
              <a:gd name="T4" fmla="*/ 2547 w 3831"/>
              <a:gd name="T5" fmla="*/ 794 h 2480"/>
              <a:gd name="T6" fmla="*/ 2343 w 3831"/>
              <a:gd name="T7" fmla="*/ 750 h 2480"/>
              <a:gd name="T8" fmla="*/ 1968 w 3831"/>
              <a:gd name="T9" fmla="*/ 733 h 2480"/>
              <a:gd name="T10" fmla="*/ 2040 w 3831"/>
              <a:gd name="T11" fmla="*/ 920 h 2480"/>
              <a:gd name="T12" fmla="*/ 1797 w 3831"/>
              <a:gd name="T13" fmla="*/ 1240 h 2480"/>
              <a:gd name="T14" fmla="*/ 2067 w 3831"/>
              <a:gd name="T15" fmla="*/ 1356 h 2480"/>
              <a:gd name="T16" fmla="*/ 1698 w 3831"/>
              <a:gd name="T17" fmla="*/ 1686 h 2480"/>
              <a:gd name="T18" fmla="*/ 2238 w 3831"/>
              <a:gd name="T19" fmla="*/ 1830 h 2480"/>
              <a:gd name="T20" fmla="*/ 2800 w 3831"/>
              <a:gd name="T21" fmla="*/ 1543 h 2480"/>
              <a:gd name="T22" fmla="*/ 2966 w 3831"/>
              <a:gd name="T23" fmla="*/ 1824 h 2480"/>
              <a:gd name="T24" fmla="*/ 3109 w 3831"/>
              <a:gd name="T25" fmla="*/ 1400 h 2480"/>
              <a:gd name="T26" fmla="*/ 3296 w 3831"/>
              <a:gd name="T27" fmla="*/ 1009 h 2480"/>
              <a:gd name="T28" fmla="*/ 3616 w 3831"/>
              <a:gd name="T29" fmla="*/ 953 h 2480"/>
              <a:gd name="T30" fmla="*/ 2277 w 3831"/>
              <a:gd name="T31" fmla="*/ 1615 h 2480"/>
              <a:gd name="T32" fmla="*/ 2387 w 3831"/>
              <a:gd name="T33" fmla="*/ 1482 h 2480"/>
              <a:gd name="T34" fmla="*/ 2354 w 3831"/>
              <a:gd name="T35" fmla="*/ 1890 h 2480"/>
              <a:gd name="T36" fmla="*/ 3164 w 3831"/>
              <a:gd name="T37" fmla="*/ 1460 h 2480"/>
              <a:gd name="T38" fmla="*/ 3037 w 3831"/>
              <a:gd name="T39" fmla="*/ 1797 h 2480"/>
              <a:gd name="T40" fmla="*/ 3373 w 3831"/>
              <a:gd name="T41" fmla="*/ 1945 h 2480"/>
              <a:gd name="T42" fmla="*/ 3263 w 3831"/>
              <a:gd name="T43" fmla="*/ 1918 h 2480"/>
              <a:gd name="T44" fmla="*/ 3296 w 3831"/>
              <a:gd name="T45" fmla="*/ 2166 h 2480"/>
              <a:gd name="T46" fmla="*/ 3357 w 3831"/>
              <a:gd name="T47" fmla="*/ 2249 h 2480"/>
              <a:gd name="T48" fmla="*/ 3495 w 3831"/>
              <a:gd name="T49" fmla="*/ 1967 h 2480"/>
              <a:gd name="T50" fmla="*/ 1791 w 3831"/>
              <a:gd name="T51" fmla="*/ 970 h 2480"/>
              <a:gd name="T52" fmla="*/ 1615 w 3831"/>
              <a:gd name="T53" fmla="*/ 882 h 2480"/>
              <a:gd name="T54" fmla="*/ 2023 w 3831"/>
              <a:gd name="T55" fmla="*/ 369 h 2480"/>
              <a:gd name="T56" fmla="*/ 2403 w 3831"/>
              <a:gd name="T57" fmla="*/ 518 h 2480"/>
              <a:gd name="T58" fmla="*/ 3324 w 3831"/>
              <a:gd name="T59" fmla="*/ 529 h 2480"/>
              <a:gd name="T60" fmla="*/ 2905 w 3831"/>
              <a:gd name="T61" fmla="*/ 320 h 2480"/>
              <a:gd name="T62" fmla="*/ 3252 w 3831"/>
              <a:gd name="T63" fmla="*/ 502 h 2480"/>
              <a:gd name="T64" fmla="*/ 2469 w 3831"/>
              <a:gd name="T65" fmla="*/ 220 h 2480"/>
              <a:gd name="T66" fmla="*/ 2436 w 3831"/>
              <a:gd name="T67" fmla="*/ 215 h 2480"/>
              <a:gd name="T68" fmla="*/ 1604 w 3831"/>
              <a:gd name="T69" fmla="*/ 402 h 2480"/>
              <a:gd name="T70" fmla="*/ 1461 w 3831"/>
              <a:gd name="T71" fmla="*/ 143 h 2480"/>
              <a:gd name="T72" fmla="*/ 1323 w 3831"/>
              <a:gd name="T73" fmla="*/ 121 h 2480"/>
              <a:gd name="T74" fmla="*/ 1042 w 3831"/>
              <a:gd name="T75" fmla="*/ 369 h 2480"/>
              <a:gd name="T76" fmla="*/ 1251 w 3831"/>
              <a:gd name="T77" fmla="*/ 810 h 2480"/>
              <a:gd name="T78" fmla="*/ 783 w 3831"/>
              <a:gd name="T79" fmla="*/ 479 h 2480"/>
              <a:gd name="T80" fmla="*/ 954 w 3831"/>
              <a:gd name="T81" fmla="*/ 496 h 2480"/>
              <a:gd name="T82" fmla="*/ 1124 w 3831"/>
              <a:gd name="T83" fmla="*/ 176 h 2480"/>
              <a:gd name="T84" fmla="*/ 948 w 3831"/>
              <a:gd name="T85" fmla="*/ 248 h 2480"/>
              <a:gd name="T86" fmla="*/ 722 w 3831"/>
              <a:gd name="T87" fmla="*/ 397 h 2480"/>
              <a:gd name="T88" fmla="*/ 579 w 3831"/>
              <a:gd name="T89" fmla="*/ 496 h 2480"/>
              <a:gd name="T90" fmla="*/ 755 w 3831"/>
              <a:gd name="T91" fmla="*/ 689 h 2480"/>
              <a:gd name="T92" fmla="*/ 706 w 3831"/>
              <a:gd name="T93" fmla="*/ 584 h 2480"/>
              <a:gd name="T94" fmla="*/ 1362 w 3831"/>
              <a:gd name="T95" fmla="*/ 1786 h 2480"/>
              <a:gd name="T96" fmla="*/ 843 w 3831"/>
              <a:gd name="T97" fmla="*/ 1427 h 2480"/>
              <a:gd name="T98" fmla="*/ 1169 w 3831"/>
              <a:gd name="T99" fmla="*/ 1146 h 2480"/>
              <a:gd name="T100" fmla="*/ 976 w 3831"/>
              <a:gd name="T101" fmla="*/ 1113 h 2480"/>
              <a:gd name="T102" fmla="*/ 876 w 3831"/>
              <a:gd name="T103" fmla="*/ 733 h 2480"/>
              <a:gd name="T104" fmla="*/ 485 w 3831"/>
              <a:gd name="T105" fmla="*/ 705 h 2480"/>
              <a:gd name="T106" fmla="*/ 61 w 3831"/>
              <a:gd name="T107" fmla="*/ 805 h 2480"/>
              <a:gd name="T108" fmla="*/ 171 w 3831"/>
              <a:gd name="T109" fmla="*/ 1003 h 2480"/>
              <a:gd name="T110" fmla="*/ 595 w 3831"/>
              <a:gd name="T111" fmla="*/ 1438 h 2480"/>
              <a:gd name="T112" fmla="*/ 954 w 3831"/>
              <a:gd name="T113" fmla="*/ 1797 h 2480"/>
              <a:gd name="T114" fmla="*/ 1163 w 3831"/>
              <a:gd name="T115" fmla="*/ 2221 h 2480"/>
              <a:gd name="T116" fmla="*/ 976 w 3831"/>
              <a:gd name="T117" fmla="*/ 711 h 2480"/>
              <a:gd name="T118" fmla="*/ 1130 w 3831"/>
              <a:gd name="T119" fmla="*/ 832 h 2480"/>
              <a:gd name="T120" fmla="*/ 1202 w 3831"/>
              <a:gd name="T121" fmla="*/ 2408 h 2480"/>
              <a:gd name="T122" fmla="*/ 3423 w 3831"/>
              <a:gd name="T123" fmla="*/ 1934 h 2480"/>
              <a:gd name="T124" fmla="*/ 3247 w 3831"/>
              <a:gd name="T125" fmla="*/ 1383 h 2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1" h="2480">
                <a:moveTo>
                  <a:pt x="2822" y="1587"/>
                </a:moveTo>
                <a:lnTo>
                  <a:pt x="2822" y="1587"/>
                </a:lnTo>
                <a:lnTo>
                  <a:pt x="2828" y="1587"/>
                </a:lnTo>
                <a:lnTo>
                  <a:pt x="2822" y="1587"/>
                </a:lnTo>
                <a:lnTo>
                  <a:pt x="2822" y="1587"/>
                </a:lnTo>
                <a:close/>
                <a:moveTo>
                  <a:pt x="3809" y="788"/>
                </a:moveTo>
                <a:lnTo>
                  <a:pt x="3809" y="788"/>
                </a:lnTo>
                <a:lnTo>
                  <a:pt x="3792" y="783"/>
                </a:lnTo>
                <a:lnTo>
                  <a:pt x="3781" y="783"/>
                </a:lnTo>
                <a:lnTo>
                  <a:pt x="3781" y="783"/>
                </a:lnTo>
                <a:lnTo>
                  <a:pt x="3748" y="750"/>
                </a:lnTo>
                <a:lnTo>
                  <a:pt x="3748" y="750"/>
                </a:lnTo>
                <a:lnTo>
                  <a:pt x="3715" y="727"/>
                </a:lnTo>
                <a:lnTo>
                  <a:pt x="3715" y="727"/>
                </a:lnTo>
                <a:lnTo>
                  <a:pt x="3693" y="711"/>
                </a:lnTo>
                <a:lnTo>
                  <a:pt x="3693" y="711"/>
                </a:lnTo>
                <a:lnTo>
                  <a:pt x="3682" y="705"/>
                </a:lnTo>
                <a:lnTo>
                  <a:pt x="3666" y="705"/>
                </a:lnTo>
                <a:lnTo>
                  <a:pt x="3666" y="705"/>
                </a:lnTo>
                <a:lnTo>
                  <a:pt x="3633" y="705"/>
                </a:lnTo>
                <a:lnTo>
                  <a:pt x="3627" y="711"/>
                </a:lnTo>
                <a:lnTo>
                  <a:pt x="3627" y="711"/>
                </a:lnTo>
                <a:lnTo>
                  <a:pt x="3627" y="722"/>
                </a:lnTo>
                <a:lnTo>
                  <a:pt x="3633" y="727"/>
                </a:lnTo>
                <a:lnTo>
                  <a:pt x="3627" y="733"/>
                </a:lnTo>
                <a:lnTo>
                  <a:pt x="3627" y="733"/>
                </a:lnTo>
                <a:lnTo>
                  <a:pt x="3616" y="733"/>
                </a:lnTo>
                <a:lnTo>
                  <a:pt x="3611" y="733"/>
                </a:lnTo>
                <a:lnTo>
                  <a:pt x="3594" y="711"/>
                </a:lnTo>
                <a:lnTo>
                  <a:pt x="3594" y="711"/>
                </a:lnTo>
                <a:lnTo>
                  <a:pt x="3583" y="711"/>
                </a:lnTo>
                <a:lnTo>
                  <a:pt x="3583" y="711"/>
                </a:lnTo>
                <a:lnTo>
                  <a:pt x="3555" y="711"/>
                </a:lnTo>
                <a:lnTo>
                  <a:pt x="3539" y="711"/>
                </a:lnTo>
                <a:lnTo>
                  <a:pt x="3528" y="722"/>
                </a:lnTo>
                <a:lnTo>
                  <a:pt x="3528" y="722"/>
                </a:lnTo>
                <a:lnTo>
                  <a:pt x="3517" y="716"/>
                </a:lnTo>
                <a:lnTo>
                  <a:pt x="3511" y="711"/>
                </a:lnTo>
                <a:lnTo>
                  <a:pt x="3511" y="705"/>
                </a:lnTo>
                <a:lnTo>
                  <a:pt x="3511" y="705"/>
                </a:lnTo>
                <a:lnTo>
                  <a:pt x="3511" y="689"/>
                </a:lnTo>
                <a:lnTo>
                  <a:pt x="3511" y="678"/>
                </a:lnTo>
                <a:lnTo>
                  <a:pt x="3511" y="678"/>
                </a:lnTo>
                <a:lnTo>
                  <a:pt x="3495" y="667"/>
                </a:lnTo>
                <a:lnTo>
                  <a:pt x="3467" y="667"/>
                </a:lnTo>
                <a:lnTo>
                  <a:pt x="3467" y="667"/>
                </a:lnTo>
                <a:lnTo>
                  <a:pt x="3440" y="672"/>
                </a:lnTo>
                <a:lnTo>
                  <a:pt x="3440" y="672"/>
                </a:lnTo>
                <a:lnTo>
                  <a:pt x="3429" y="678"/>
                </a:lnTo>
                <a:lnTo>
                  <a:pt x="3429" y="678"/>
                </a:lnTo>
                <a:lnTo>
                  <a:pt x="3429" y="667"/>
                </a:lnTo>
                <a:lnTo>
                  <a:pt x="3429" y="661"/>
                </a:lnTo>
                <a:lnTo>
                  <a:pt x="3423" y="661"/>
                </a:lnTo>
                <a:lnTo>
                  <a:pt x="3423" y="661"/>
                </a:lnTo>
                <a:lnTo>
                  <a:pt x="3412" y="650"/>
                </a:lnTo>
                <a:lnTo>
                  <a:pt x="3401" y="634"/>
                </a:lnTo>
                <a:lnTo>
                  <a:pt x="3385" y="628"/>
                </a:lnTo>
                <a:lnTo>
                  <a:pt x="3368" y="634"/>
                </a:lnTo>
                <a:lnTo>
                  <a:pt x="3346" y="617"/>
                </a:lnTo>
                <a:lnTo>
                  <a:pt x="3346" y="617"/>
                </a:lnTo>
                <a:lnTo>
                  <a:pt x="3329" y="612"/>
                </a:lnTo>
                <a:lnTo>
                  <a:pt x="3329" y="612"/>
                </a:lnTo>
                <a:lnTo>
                  <a:pt x="3307" y="612"/>
                </a:lnTo>
                <a:lnTo>
                  <a:pt x="3285" y="628"/>
                </a:lnTo>
                <a:lnTo>
                  <a:pt x="3285" y="628"/>
                </a:lnTo>
                <a:lnTo>
                  <a:pt x="3291" y="628"/>
                </a:lnTo>
                <a:lnTo>
                  <a:pt x="3291" y="639"/>
                </a:lnTo>
                <a:lnTo>
                  <a:pt x="3291" y="639"/>
                </a:lnTo>
                <a:lnTo>
                  <a:pt x="3285" y="656"/>
                </a:lnTo>
                <a:lnTo>
                  <a:pt x="3274" y="656"/>
                </a:lnTo>
                <a:lnTo>
                  <a:pt x="3252" y="650"/>
                </a:lnTo>
                <a:lnTo>
                  <a:pt x="3230" y="656"/>
                </a:lnTo>
                <a:lnTo>
                  <a:pt x="3230" y="656"/>
                </a:lnTo>
                <a:lnTo>
                  <a:pt x="3230" y="650"/>
                </a:lnTo>
                <a:lnTo>
                  <a:pt x="3225" y="645"/>
                </a:lnTo>
                <a:lnTo>
                  <a:pt x="3225" y="645"/>
                </a:lnTo>
                <a:lnTo>
                  <a:pt x="3219" y="639"/>
                </a:lnTo>
                <a:lnTo>
                  <a:pt x="3219" y="639"/>
                </a:lnTo>
                <a:lnTo>
                  <a:pt x="3214" y="656"/>
                </a:lnTo>
                <a:lnTo>
                  <a:pt x="3208" y="672"/>
                </a:lnTo>
                <a:lnTo>
                  <a:pt x="3203" y="678"/>
                </a:lnTo>
                <a:lnTo>
                  <a:pt x="3203" y="678"/>
                </a:lnTo>
                <a:lnTo>
                  <a:pt x="3197" y="672"/>
                </a:lnTo>
                <a:lnTo>
                  <a:pt x="3186" y="661"/>
                </a:lnTo>
                <a:lnTo>
                  <a:pt x="3186" y="661"/>
                </a:lnTo>
                <a:lnTo>
                  <a:pt x="3186" y="628"/>
                </a:lnTo>
                <a:lnTo>
                  <a:pt x="3186" y="628"/>
                </a:lnTo>
                <a:lnTo>
                  <a:pt x="3181" y="612"/>
                </a:lnTo>
                <a:lnTo>
                  <a:pt x="3175" y="601"/>
                </a:lnTo>
                <a:lnTo>
                  <a:pt x="3170" y="590"/>
                </a:lnTo>
                <a:lnTo>
                  <a:pt x="3159" y="584"/>
                </a:lnTo>
                <a:lnTo>
                  <a:pt x="3159" y="584"/>
                </a:lnTo>
                <a:lnTo>
                  <a:pt x="3142" y="579"/>
                </a:lnTo>
                <a:lnTo>
                  <a:pt x="3136" y="579"/>
                </a:lnTo>
                <a:lnTo>
                  <a:pt x="3131" y="579"/>
                </a:lnTo>
                <a:lnTo>
                  <a:pt x="3131" y="579"/>
                </a:lnTo>
                <a:lnTo>
                  <a:pt x="3125" y="590"/>
                </a:lnTo>
                <a:lnTo>
                  <a:pt x="3120" y="601"/>
                </a:lnTo>
                <a:lnTo>
                  <a:pt x="3120" y="601"/>
                </a:lnTo>
                <a:lnTo>
                  <a:pt x="3103" y="612"/>
                </a:lnTo>
                <a:lnTo>
                  <a:pt x="3092" y="612"/>
                </a:lnTo>
                <a:lnTo>
                  <a:pt x="3081" y="606"/>
                </a:lnTo>
                <a:lnTo>
                  <a:pt x="3081" y="606"/>
                </a:lnTo>
                <a:lnTo>
                  <a:pt x="3059" y="590"/>
                </a:lnTo>
                <a:lnTo>
                  <a:pt x="3054" y="584"/>
                </a:lnTo>
                <a:lnTo>
                  <a:pt x="3037" y="579"/>
                </a:lnTo>
                <a:lnTo>
                  <a:pt x="3021" y="573"/>
                </a:lnTo>
                <a:lnTo>
                  <a:pt x="3004" y="568"/>
                </a:lnTo>
                <a:lnTo>
                  <a:pt x="2993" y="573"/>
                </a:lnTo>
                <a:lnTo>
                  <a:pt x="2988" y="573"/>
                </a:lnTo>
                <a:lnTo>
                  <a:pt x="2988" y="573"/>
                </a:lnTo>
                <a:lnTo>
                  <a:pt x="2977" y="579"/>
                </a:lnTo>
                <a:lnTo>
                  <a:pt x="2977" y="579"/>
                </a:lnTo>
                <a:lnTo>
                  <a:pt x="2966" y="590"/>
                </a:lnTo>
                <a:lnTo>
                  <a:pt x="2955" y="595"/>
                </a:lnTo>
                <a:lnTo>
                  <a:pt x="2955" y="595"/>
                </a:lnTo>
                <a:lnTo>
                  <a:pt x="2944" y="595"/>
                </a:lnTo>
                <a:lnTo>
                  <a:pt x="2944" y="595"/>
                </a:lnTo>
                <a:lnTo>
                  <a:pt x="3004" y="535"/>
                </a:lnTo>
                <a:lnTo>
                  <a:pt x="3004" y="535"/>
                </a:lnTo>
                <a:lnTo>
                  <a:pt x="3021" y="518"/>
                </a:lnTo>
                <a:lnTo>
                  <a:pt x="3026" y="502"/>
                </a:lnTo>
                <a:lnTo>
                  <a:pt x="3026" y="502"/>
                </a:lnTo>
                <a:lnTo>
                  <a:pt x="3026" y="485"/>
                </a:lnTo>
                <a:lnTo>
                  <a:pt x="3026" y="474"/>
                </a:lnTo>
                <a:lnTo>
                  <a:pt x="3021" y="468"/>
                </a:lnTo>
                <a:lnTo>
                  <a:pt x="3021" y="468"/>
                </a:lnTo>
                <a:lnTo>
                  <a:pt x="3010" y="457"/>
                </a:lnTo>
                <a:lnTo>
                  <a:pt x="2999" y="452"/>
                </a:lnTo>
                <a:lnTo>
                  <a:pt x="2999" y="452"/>
                </a:lnTo>
                <a:lnTo>
                  <a:pt x="2982" y="446"/>
                </a:lnTo>
                <a:lnTo>
                  <a:pt x="2971" y="452"/>
                </a:lnTo>
                <a:lnTo>
                  <a:pt x="2971" y="452"/>
                </a:lnTo>
                <a:lnTo>
                  <a:pt x="2949" y="457"/>
                </a:lnTo>
                <a:lnTo>
                  <a:pt x="2949" y="457"/>
                </a:lnTo>
                <a:lnTo>
                  <a:pt x="2949" y="452"/>
                </a:lnTo>
                <a:lnTo>
                  <a:pt x="2949" y="435"/>
                </a:lnTo>
                <a:lnTo>
                  <a:pt x="2949" y="435"/>
                </a:lnTo>
                <a:lnTo>
                  <a:pt x="2938" y="430"/>
                </a:lnTo>
                <a:lnTo>
                  <a:pt x="2938" y="419"/>
                </a:lnTo>
                <a:lnTo>
                  <a:pt x="2938" y="419"/>
                </a:lnTo>
                <a:lnTo>
                  <a:pt x="2933" y="413"/>
                </a:lnTo>
                <a:lnTo>
                  <a:pt x="2933" y="413"/>
                </a:lnTo>
                <a:lnTo>
                  <a:pt x="2921" y="402"/>
                </a:lnTo>
                <a:lnTo>
                  <a:pt x="2916" y="402"/>
                </a:lnTo>
                <a:lnTo>
                  <a:pt x="2916" y="402"/>
                </a:lnTo>
                <a:lnTo>
                  <a:pt x="2894" y="424"/>
                </a:lnTo>
                <a:lnTo>
                  <a:pt x="2894" y="424"/>
                </a:lnTo>
                <a:lnTo>
                  <a:pt x="2883" y="441"/>
                </a:lnTo>
                <a:lnTo>
                  <a:pt x="2883" y="452"/>
                </a:lnTo>
                <a:lnTo>
                  <a:pt x="2883" y="452"/>
                </a:lnTo>
                <a:lnTo>
                  <a:pt x="2883" y="463"/>
                </a:lnTo>
                <a:lnTo>
                  <a:pt x="2883" y="463"/>
                </a:lnTo>
                <a:lnTo>
                  <a:pt x="2872" y="463"/>
                </a:lnTo>
                <a:lnTo>
                  <a:pt x="2872" y="463"/>
                </a:lnTo>
                <a:lnTo>
                  <a:pt x="2861" y="468"/>
                </a:lnTo>
                <a:lnTo>
                  <a:pt x="2861" y="474"/>
                </a:lnTo>
                <a:lnTo>
                  <a:pt x="2850" y="474"/>
                </a:lnTo>
                <a:lnTo>
                  <a:pt x="2850" y="474"/>
                </a:lnTo>
                <a:lnTo>
                  <a:pt x="2839" y="463"/>
                </a:lnTo>
                <a:lnTo>
                  <a:pt x="2839" y="463"/>
                </a:lnTo>
                <a:lnTo>
                  <a:pt x="2833" y="452"/>
                </a:lnTo>
                <a:lnTo>
                  <a:pt x="2833" y="435"/>
                </a:lnTo>
                <a:lnTo>
                  <a:pt x="2833" y="435"/>
                </a:lnTo>
                <a:lnTo>
                  <a:pt x="2822" y="446"/>
                </a:lnTo>
                <a:lnTo>
                  <a:pt x="2822" y="446"/>
                </a:lnTo>
                <a:lnTo>
                  <a:pt x="2811" y="457"/>
                </a:lnTo>
                <a:lnTo>
                  <a:pt x="2811" y="457"/>
                </a:lnTo>
                <a:lnTo>
                  <a:pt x="2811" y="463"/>
                </a:lnTo>
                <a:lnTo>
                  <a:pt x="2811" y="463"/>
                </a:lnTo>
                <a:lnTo>
                  <a:pt x="2806" y="474"/>
                </a:lnTo>
                <a:lnTo>
                  <a:pt x="2795" y="485"/>
                </a:lnTo>
                <a:lnTo>
                  <a:pt x="2795" y="485"/>
                </a:lnTo>
                <a:lnTo>
                  <a:pt x="2762" y="502"/>
                </a:lnTo>
                <a:lnTo>
                  <a:pt x="2762" y="502"/>
                </a:lnTo>
                <a:lnTo>
                  <a:pt x="2745" y="513"/>
                </a:lnTo>
                <a:lnTo>
                  <a:pt x="2740" y="524"/>
                </a:lnTo>
                <a:lnTo>
                  <a:pt x="2734" y="529"/>
                </a:lnTo>
                <a:lnTo>
                  <a:pt x="2734" y="529"/>
                </a:lnTo>
                <a:lnTo>
                  <a:pt x="2729" y="557"/>
                </a:lnTo>
                <a:lnTo>
                  <a:pt x="2734" y="573"/>
                </a:lnTo>
                <a:lnTo>
                  <a:pt x="2734" y="573"/>
                </a:lnTo>
                <a:lnTo>
                  <a:pt x="2707" y="573"/>
                </a:lnTo>
                <a:lnTo>
                  <a:pt x="2690" y="579"/>
                </a:lnTo>
                <a:lnTo>
                  <a:pt x="2673" y="584"/>
                </a:lnTo>
                <a:lnTo>
                  <a:pt x="2673" y="584"/>
                </a:lnTo>
                <a:lnTo>
                  <a:pt x="2668" y="595"/>
                </a:lnTo>
                <a:lnTo>
                  <a:pt x="2668" y="595"/>
                </a:lnTo>
                <a:lnTo>
                  <a:pt x="2673" y="617"/>
                </a:lnTo>
                <a:lnTo>
                  <a:pt x="2673" y="617"/>
                </a:lnTo>
                <a:lnTo>
                  <a:pt x="2679" y="628"/>
                </a:lnTo>
                <a:lnTo>
                  <a:pt x="2690" y="639"/>
                </a:lnTo>
                <a:lnTo>
                  <a:pt x="2690" y="639"/>
                </a:lnTo>
                <a:lnTo>
                  <a:pt x="2695" y="656"/>
                </a:lnTo>
                <a:lnTo>
                  <a:pt x="2695" y="689"/>
                </a:lnTo>
                <a:lnTo>
                  <a:pt x="2690" y="689"/>
                </a:lnTo>
                <a:lnTo>
                  <a:pt x="2684" y="672"/>
                </a:lnTo>
                <a:lnTo>
                  <a:pt x="2684" y="672"/>
                </a:lnTo>
                <a:lnTo>
                  <a:pt x="2690" y="661"/>
                </a:lnTo>
                <a:lnTo>
                  <a:pt x="2684" y="650"/>
                </a:lnTo>
                <a:lnTo>
                  <a:pt x="2684" y="650"/>
                </a:lnTo>
                <a:lnTo>
                  <a:pt x="2673" y="634"/>
                </a:lnTo>
                <a:lnTo>
                  <a:pt x="2673" y="634"/>
                </a:lnTo>
                <a:lnTo>
                  <a:pt x="2662" y="628"/>
                </a:lnTo>
                <a:lnTo>
                  <a:pt x="2651" y="617"/>
                </a:lnTo>
                <a:lnTo>
                  <a:pt x="2651" y="617"/>
                </a:lnTo>
                <a:lnTo>
                  <a:pt x="2646" y="612"/>
                </a:lnTo>
                <a:lnTo>
                  <a:pt x="2629" y="623"/>
                </a:lnTo>
                <a:lnTo>
                  <a:pt x="2624" y="634"/>
                </a:lnTo>
                <a:lnTo>
                  <a:pt x="2613" y="606"/>
                </a:lnTo>
                <a:lnTo>
                  <a:pt x="2607" y="606"/>
                </a:lnTo>
                <a:lnTo>
                  <a:pt x="2607" y="606"/>
                </a:lnTo>
                <a:lnTo>
                  <a:pt x="2607" y="612"/>
                </a:lnTo>
                <a:lnTo>
                  <a:pt x="2607" y="628"/>
                </a:lnTo>
                <a:lnTo>
                  <a:pt x="2607" y="628"/>
                </a:lnTo>
                <a:lnTo>
                  <a:pt x="2596" y="634"/>
                </a:lnTo>
                <a:lnTo>
                  <a:pt x="2596" y="645"/>
                </a:lnTo>
                <a:lnTo>
                  <a:pt x="2596" y="645"/>
                </a:lnTo>
                <a:lnTo>
                  <a:pt x="2591" y="656"/>
                </a:lnTo>
                <a:lnTo>
                  <a:pt x="2596" y="672"/>
                </a:lnTo>
                <a:lnTo>
                  <a:pt x="2596" y="672"/>
                </a:lnTo>
                <a:lnTo>
                  <a:pt x="2596" y="700"/>
                </a:lnTo>
                <a:lnTo>
                  <a:pt x="2596" y="716"/>
                </a:lnTo>
                <a:lnTo>
                  <a:pt x="2596" y="716"/>
                </a:lnTo>
                <a:lnTo>
                  <a:pt x="2596" y="722"/>
                </a:lnTo>
                <a:lnTo>
                  <a:pt x="2607" y="722"/>
                </a:lnTo>
                <a:lnTo>
                  <a:pt x="2607" y="722"/>
                </a:lnTo>
                <a:lnTo>
                  <a:pt x="2613" y="722"/>
                </a:lnTo>
                <a:lnTo>
                  <a:pt x="2618" y="727"/>
                </a:lnTo>
                <a:lnTo>
                  <a:pt x="2618" y="727"/>
                </a:lnTo>
                <a:lnTo>
                  <a:pt x="2629" y="738"/>
                </a:lnTo>
                <a:lnTo>
                  <a:pt x="2629" y="738"/>
                </a:lnTo>
                <a:lnTo>
                  <a:pt x="2624" y="733"/>
                </a:lnTo>
                <a:lnTo>
                  <a:pt x="2613" y="733"/>
                </a:lnTo>
                <a:lnTo>
                  <a:pt x="2607" y="733"/>
                </a:lnTo>
                <a:lnTo>
                  <a:pt x="2607" y="733"/>
                </a:lnTo>
                <a:lnTo>
                  <a:pt x="2602" y="744"/>
                </a:lnTo>
                <a:lnTo>
                  <a:pt x="2602" y="750"/>
                </a:lnTo>
                <a:lnTo>
                  <a:pt x="2602" y="750"/>
                </a:lnTo>
                <a:lnTo>
                  <a:pt x="2602" y="761"/>
                </a:lnTo>
                <a:lnTo>
                  <a:pt x="2596" y="783"/>
                </a:lnTo>
                <a:lnTo>
                  <a:pt x="2596" y="783"/>
                </a:lnTo>
                <a:lnTo>
                  <a:pt x="2585" y="794"/>
                </a:lnTo>
                <a:lnTo>
                  <a:pt x="2580" y="805"/>
                </a:lnTo>
                <a:lnTo>
                  <a:pt x="2574" y="805"/>
                </a:lnTo>
                <a:lnTo>
                  <a:pt x="2574" y="805"/>
                </a:lnTo>
                <a:lnTo>
                  <a:pt x="2558" y="799"/>
                </a:lnTo>
                <a:lnTo>
                  <a:pt x="2547" y="794"/>
                </a:lnTo>
                <a:lnTo>
                  <a:pt x="2547" y="794"/>
                </a:lnTo>
                <a:lnTo>
                  <a:pt x="2569" y="788"/>
                </a:lnTo>
                <a:lnTo>
                  <a:pt x="2569" y="788"/>
                </a:lnTo>
                <a:lnTo>
                  <a:pt x="2580" y="783"/>
                </a:lnTo>
                <a:lnTo>
                  <a:pt x="2585" y="766"/>
                </a:lnTo>
                <a:lnTo>
                  <a:pt x="2585" y="766"/>
                </a:lnTo>
                <a:lnTo>
                  <a:pt x="2591" y="755"/>
                </a:lnTo>
                <a:lnTo>
                  <a:pt x="2585" y="738"/>
                </a:lnTo>
                <a:lnTo>
                  <a:pt x="2585" y="738"/>
                </a:lnTo>
                <a:lnTo>
                  <a:pt x="2585" y="711"/>
                </a:lnTo>
                <a:lnTo>
                  <a:pt x="2585" y="678"/>
                </a:lnTo>
                <a:lnTo>
                  <a:pt x="2585" y="678"/>
                </a:lnTo>
                <a:lnTo>
                  <a:pt x="2585" y="667"/>
                </a:lnTo>
                <a:lnTo>
                  <a:pt x="2580" y="656"/>
                </a:lnTo>
                <a:lnTo>
                  <a:pt x="2580" y="656"/>
                </a:lnTo>
                <a:lnTo>
                  <a:pt x="2580" y="650"/>
                </a:lnTo>
                <a:lnTo>
                  <a:pt x="2585" y="634"/>
                </a:lnTo>
                <a:lnTo>
                  <a:pt x="2591" y="623"/>
                </a:lnTo>
                <a:lnTo>
                  <a:pt x="2591" y="617"/>
                </a:lnTo>
                <a:lnTo>
                  <a:pt x="2591" y="617"/>
                </a:lnTo>
                <a:lnTo>
                  <a:pt x="2580" y="601"/>
                </a:lnTo>
                <a:lnTo>
                  <a:pt x="2574" y="595"/>
                </a:lnTo>
                <a:lnTo>
                  <a:pt x="2574" y="595"/>
                </a:lnTo>
                <a:lnTo>
                  <a:pt x="2574" y="590"/>
                </a:lnTo>
                <a:lnTo>
                  <a:pt x="2569" y="584"/>
                </a:lnTo>
                <a:lnTo>
                  <a:pt x="2569" y="584"/>
                </a:lnTo>
                <a:lnTo>
                  <a:pt x="2563" y="584"/>
                </a:lnTo>
                <a:lnTo>
                  <a:pt x="2558" y="590"/>
                </a:lnTo>
                <a:lnTo>
                  <a:pt x="2552" y="601"/>
                </a:lnTo>
                <a:lnTo>
                  <a:pt x="2552" y="601"/>
                </a:lnTo>
                <a:lnTo>
                  <a:pt x="2552" y="606"/>
                </a:lnTo>
                <a:lnTo>
                  <a:pt x="2547" y="612"/>
                </a:lnTo>
                <a:lnTo>
                  <a:pt x="2547" y="612"/>
                </a:lnTo>
                <a:lnTo>
                  <a:pt x="2541" y="623"/>
                </a:lnTo>
                <a:lnTo>
                  <a:pt x="2541" y="634"/>
                </a:lnTo>
                <a:lnTo>
                  <a:pt x="2541" y="634"/>
                </a:lnTo>
                <a:lnTo>
                  <a:pt x="2536" y="650"/>
                </a:lnTo>
                <a:lnTo>
                  <a:pt x="2525" y="661"/>
                </a:lnTo>
                <a:lnTo>
                  <a:pt x="2525" y="661"/>
                </a:lnTo>
                <a:lnTo>
                  <a:pt x="2525" y="667"/>
                </a:lnTo>
                <a:lnTo>
                  <a:pt x="2519" y="678"/>
                </a:lnTo>
                <a:lnTo>
                  <a:pt x="2519" y="678"/>
                </a:lnTo>
                <a:lnTo>
                  <a:pt x="2519" y="689"/>
                </a:lnTo>
                <a:lnTo>
                  <a:pt x="2525" y="705"/>
                </a:lnTo>
                <a:lnTo>
                  <a:pt x="2525" y="705"/>
                </a:lnTo>
                <a:lnTo>
                  <a:pt x="2530" y="722"/>
                </a:lnTo>
                <a:lnTo>
                  <a:pt x="2530" y="722"/>
                </a:lnTo>
                <a:lnTo>
                  <a:pt x="2536" y="738"/>
                </a:lnTo>
                <a:lnTo>
                  <a:pt x="2536" y="738"/>
                </a:lnTo>
                <a:lnTo>
                  <a:pt x="2536" y="744"/>
                </a:lnTo>
                <a:lnTo>
                  <a:pt x="2530" y="744"/>
                </a:lnTo>
                <a:lnTo>
                  <a:pt x="2519" y="744"/>
                </a:lnTo>
                <a:lnTo>
                  <a:pt x="2519" y="744"/>
                </a:lnTo>
                <a:lnTo>
                  <a:pt x="2497" y="727"/>
                </a:lnTo>
                <a:lnTo>
                  <a:pt x="2497" y="727"/>
                </a:lnTo>
                <a:lnTo>
                  <a:pt x="2486" y="716"/>
                </a:lnTo>
                <a:lnTo>
                  <a:pt x="2475" y="711"/>
                </a:lnTo>
                <a:lnTo>
                  <a:pt x="2475" y="711"/>
                </a:lnTo>
                <a:lnTo>
                  <a:pt x="2453" y="700"/>
                </a:lnTo>
                <a:lnTo>
                  <a:pt x="2436" y="689"/>
                </a:lnTo>
                <a:lnTo>
                  <a:pt x="2431" y="694"/>
                </a:lnTo>
                <a:lnTo>
                  <a:pt x="2431" y="694"/>
                </a:lnTo>
                <a:lnTo>
                  <a:pt x="2431" y="700"/>
                </a:lnTo>
                <a:lnTo>
                  <a:pt x="2436" y="705"/>
                </a:lnTo>
                <a:lnTo>
                  <a:pt x="2436" y="705"/>
                </a:lnTo>
                <a:lnTo>
                  <a:pt x="2442" y="711"/>
                </a:lnTo>
                <a:lnTo>
                  <a:pt x="2447" y="716"/>
                </a:lnTo>
                <a:lnTo>
                  <a:pt x="2447" y="716"/>
                </a:lnTo>
                <a:lnTo>
                  <a:pt x="2447" y="738"/>
                </a:lnTo>
                <a:lnTo>
                  <a:pt x="2447" y="738"/>
                </a:lnTo>
                <a:lnTo>
                  <a:pt x="2436" y="733"/>
                </a:lnTo>
                <a:lnTo>
                  <a:pt x="2431" y="727"/>
                </a:lnTo>
                <a:lnTo>
                  <a:pt x="2431" y="727"/>
                </a:lnTo>
                <a:lnTo>
                  <a:pt x="2431" y="727"/>
                </a:lnTo>
                <a:lnTo>
                  <a:pt x="2420" y="733"/>
                </a:lnTo>
                <a:lnTo>
                  <a:pt x="2414" y="733"/>
                </a:lnTo>
                <a:lnTo>
                  <a:pt x="2403" y="727"/>
                </a:lnTo>
                <a:lnTo>
                  <a:pt x="2398" y="738"/>
                </a:lnTo>
                <a:lnTo>
                  <a:pt x="2387" y="750"/>
                </a:lnTo>
                <a:lnTo>
                  <a:pt x="2376" y="733"/>
                </a:lnTo>
                <a:lnTo>
                  <a:pt x="2376" y="733"/>
                </a:lnTo>
                <a:lnTo>
                  <a:pt x="2359" y="738"/>
                </a:lnTo>
                <a:lnTo>
                  <a:pt x="2343" y="750"/>
                </a:lnTo>
                <a:lnTo>
                  <a:pt x="2343" y="750"/>
                </a:lnTo>
                <a:lnTo>
                  <a:pt x="2337" y="755"/>
                </a:lnTo>
                <a:lnTo>
                  <a:pt x="2326" y="761"/>
                </a:lnTo>
                <a:lnTo>
                  <a:pt x="2321" y="766"/>
                </a:lnTo>
                <a:lnTo>
                  <a:pt x="2315" y="772"/>
                </a:lnTo>
                <a:lnTo>
                  <a:pt x="2315" y="772"/>
                </a:lnTo>
                <a:lnTo>
                  <a:pt x="2310" y="783"/>
                </a:lnTo>
                <a:lnTo>
                  <a:pt x="2304" y="788"/>
                </a:lnTo>
                <a:lnTo>
                  <a:pt x="2293" y="772"/>
                </a:lnTo>
                <a:lnTo>
                  <a:pt x="2304" y="755"/>
                </a:lnTo>
                <a:lnTo>
                  <a:pt x="2304" y="755"/>
                </a:lnTo>
                <a:lnTo>
                  <a:pt x="2299" y="750"/>
                </a:lnTo>
                <a:lnTo>
                  <a:pt x="2293" y="744"/>
                </a:lnTo>
                <a:lnTo>
                  <a:pt x="2293" y="744"/>
                </a:lnTo>
                <a:lnTo>
                  <a:pt x="2282" y="744"/>
                </a:lnTo>
                <a:lnTo>
                  <a:pt x="2282" y="744"/>
                </a:lnTo>
                <a:lnTo>
                  <a:pt x="2277" y="755"/>
                </a:lnTo>
                <a:lnTo>
                  <a:pt x="2277" y="755"/>
                </a:lnTo>
                <a:lnTo>
                  <a:pt x="2277" y="777"/>
                </a:lnTo>
                <a:lnTo>
                  <a:pt x="2282" y="794"/>
                </a:lnTo>
                <a:lnTo>
                  <a:pt x="2282" y="794"/>
                </a:lnTo>
                <a:lnTo>
                  <a:pt x="2271" y="799"/>
                </a:lnTo>
                <a:lnTo>
                  <a:pt x="2266" y="799"/>
                </a:lnTo>
                <a:lnTo>
                  <a:pt x="2255" y="805"/>
                </a:lnTo>
                <a:lnTo>
                  <a:pt x="2255" y="805"/>
                </a:lnTo>
                <a:lnTo>
                  <a:pt x="2243" y="832"/>
                </a:lnTo>
                <a:lnTo>
                  <a:pt x="2243" y="832"/>
                </a:lnTo>
                <a:lnTo>
                  <a:pt x="2238" y="849"/>
                </a:lnTo>
                <a:lnTo>
                  <a:pt x="2216" y="843"/>
                </a:lnTo>
                <a:lnTo>
                  <a:pt x="2205" y="838"/>
                </a:lnTo>
                <a:lnTo>
                  <a:pt x="2205" y="838"/>
                </a:lnTo>
                <a:lnTo>
                  <a:pt x="2199" y="838"/>
                </a:lnTo>
                <a:lnTo>
                  <a:pt x="2199" y="838"/>
                </a:lnTo>
                <a:lnTo>
                  <a:pt x="2199" y="843"/>
                </a:lnTo>
                <a:lnTo>
                  <a:pt x="2199" y="843"/>
                </a:lnTo>
                <a:lnTo>
                  <a:pt x="2199" y="854"/>
                </a:lnTo>
                <a:lnTo>
                  <a:pt x="2194" y="860"/>
                </a:lnTo>
                <a:lnTo>
                  <a:pt x="2194" y="860"/>
                </a:lnTo>
                <a:lnTo>
                  <a:pt x="2188" y="860"/>
                </a:lnTo>
                <a:lnTo>
                  <a:pt x="2183" y="854"/>
                </a:lnTo>
                <a:lnTo>
                  <a:pt x="2183" y="849"/>
                </a:lnTo>
                <a:lnTo>
                  <a:pt x="2183" y="849"/>
                </a:lnTo>
                <a:lnTo>
                  <a:pt x="2183" y="832"/>
                </a:lnTo>
                <a:lnTo>
                  <a:pt x="2183" y="827"/>
                </a:lnTo>
                <a:lnTo>
                  <a:pt x="2183" y="816"/>
                </a:lnTo>
                <a:lnTo>
                  <a:pt x="2183" y="816"/>
                </a:lnTo>
                <a:lnTo>
                  <a:pt x="2161" y="788"/>
                </a:lnTo>
                <a:lnTo>
                  <a:pt x="2161" y="788"/>
                </a:lnTo>
                <a:lnTo>
                  <a:pt x="2188" y="799"/>
                </a:lnTo>
                <a:lnTo>
                  <a:pt x="2221" y="810"/>
                </a:lnTo>
                <a:lnTo>
                  <a:pt x="2221" y="810"/>
                </a:lnTo>
                <a:lnTo>
                  <a:pt x="2238" y="799"/>
                </a:lnTo>
                <a:lnTo>
                  <a:pt x="2255" y="788"/>
                </a:lnTo>
                <a:lnTo>
                  <a:pt x="2255" y="788"/>
                </a:lnTo>
                <a:lnTo>
                  <a:pt x="2243" y="772"/>
                </a:lnTo>
                <a:lnTo>
                  <a:pt x="2232" y="755"/>
                </a:lnTo>
                <a:lnTo>
                  <a:pt x="2232" y="755"/>
                </a:lnTo>
                <a:lnTo>
                  <a:pt x="2194" y="727"/>
                </a:lnTo>
                <a:lnTo>
                  <a:pt x="2194" y="727"/>
                </a:lnTo>
                <a:lnTo>
                  <a:pt x="2183" y="716"/>
                </a:lnTo>
                <a:lnTo>
                  <a:pt x="2172" y="711"/>
                </a:lnTo>
                <a:lnTo>
                  <a:pt x="2172" y="711"/>
                </a:lnTo>
                <a:lnTo>
                  <a:pt x="2144" y="711"/>
                </a:lnTo>
                <a:lnTo>
                  <a:pt x="2144" y="711"/>
                </a:lnTo>
                <a:lnTo>
                  <a:pt x="2139" y="689"/>
                </a:lnTo>
                <a:lnTo>
                  <a:pt x="2139" y="689"/>
                </a:lnTo>
                <a:lnTo>
                  <a:pt x="2128" y="678"/>
                </a:lnTo>
                <a:lnTo>
                  <a:pt x="2122" y="672"/>
                </a:lnTo>
                <a:lnTo>
                  <a:pt x="2122" y="672"/>
                </a:lnTo>
                <a:lnTo>
                  <a:pt x="2084" y="667"/>
                </a:lnTo>
                <a:lnTo>
                  <a:pt x="2084" y="667"/>
                </a:lnTo>
                <a:lnTo>
                  <a:pt x="2067" y="672"/>
                </a:lnTo>
                <a:lnTo>
                  <a:pt x="2056" y="678"/>
                </a:lnTo>
                <a:lnTo>
                  <a:pt x="2056" y="678"/>
                </a:lnTo>
                <a:lnTo>
                  <a:pt x="2045" y="689"/>
                </a:lnTo>
                <a:lnTo>
                  <a:pt x="2029" y="689"/>
                </a:lnTo>
                <a:lnTo>
                  <a:pt x="2029" y="689"/>
                </a:lnTo>
                <a:lnTo>
                  <a:pt x="2006" y="700"/>
                </a:lnTo>
                <a:lnTo>
                  <a:pt x="1995" y="711"/>
                </a:lnTo>
                <a:lnTo>
                  <a:pt x="1995" y="711"/>
                </a:lnTo>
                <a:lnTo>
                  <a:pt x="1979" y="716"/>
                </a:lnTo>
                <a:lnTo>
                  <a:pt x="1973" y="722"/>
                </a:lnTo>
                <a:lnTo>
                  <a:pt x="1968" y="733"/>
                </a:lnTo>
                <a:lnTo>
                  <a:pt x="1968" y="733"/>
                </a:lnTo>
                <a:lnTo>
                  <a:pt x="1957" y="750"/>
                </a:lnTo>
                <a:lnTo>
                  <a:pt x="1951" y="755"/>
                </a:lnTo>
                <a:lnTo>
                  <a:pt x="1962" y="766"/>
                </a:lnTo>
                <a:lnTo>
                  <a:pt x="1968" y="772"/>
                </a:lnTo>
                <a:lnTo>
                  <a:pt x="1968" y="772"/>
                </a:lnTo>
                <a:lnTo>
                  <a:pt x="1962" y="788"/>
                </a:lnTo>
                <a:lnTo>
                  <a:pt x="1957" y="805"/>
                </a:lnTo>
                <a:lnTo>
                  <a:pt x="1951" y="816"/>
                </a:lnTo>
                <a:lnTo>
                  <a:pt x="1951" y="816"/>
                </a:lnTo>
                <a:lnTo>
                  <a:pt x="1940" y="832"/>
                </a:lnTo>
                <a:lnTo>
                  <a:pt x="1929" y="843"/>
                </a:lnTo>
                <a:lnTo>
                  <a:pt x="1929" y="843"/>
                </a:lnTo>
                <a:lnTo>
                  <a:pt x="1929" y="854"/>
                </a:lnTo>
                <a:lnTo>
                  <a:pt x="1918" y="860"/>
                </a:lnTo>
                <a:lnTo>
                  <a:pt x="1918" y="860"/>
                </a:lnTo>
                <a:lnTo>
                  <a:pt x="1902" y="865"/>
                </a:lnTo>
                <a:lnTo>
                  <a:pt x="1885" y="887"/>
                </a:lnTo>
                <a:lnTo>
                  <a:pt x="1885" y="887"/>
                </a:lnTo>
                <a:lnTo>
                  <a:pt x="1880" y="893"/>
                </a:lnTo>
                <a:lnTo>
                  <a:pt x="1869" y="904"/>
                </a:lnTo>
                <a:lnTo>
                  <a:pt x="1869" y="904"/>
                </a:lnTo>
                <a:lnTo>
                  <a:pt x="1869" y="937"/>
                </a:lnTo>
                <a:lnTo>
                  <a:pt x="1869" y="975"/>
                </a:lnTo>
                <a:lnTo>
                  <a:pt x="1869" y="975"/>
                </a:lnTo>
                <a:lnTo>
                  <a:pt x="1874" y="992"/>
                </a:lnTo>
                <a:lnTo>
                  <a:pt x="1885" y="998"/>
                </a:lnTo>
                <a:lnTo>
                  <a:pt x="1885" y="998"/>
                </a:lnTo>
                <a:lnTo>
                  <a:pt x="1896" y="998"/>
                </a:lnTo>
                <a:lnTo>
                  <a:pt x="1907" y="986"/>
                </a:lnTo>
                <a:lnTo>
                  <a:pt x="1907" y="986"/>
                </a:lnTo>
                <a:lnTo>
                  <a:pt x="1924" y="975"/>
                </a:lnTo>
                <a:lnTo>
                  <a:pt x="1929" y="981"/>
                </a:lnTo>
                <a:lnTo>
                  <a:pt x="1940" y="998"/>
                </a:lnTo>
                <a:lnTo>
                  <a:pt x="1940" y="998"/>
                </a:lnTo>
                <a:lnTo>
                  <a:pt x="1946" y="1025"/>
                </a:lnTo>
                <a:lnTo>
                  <a:pt x="1946" y="1025"/>
                </a:lnTo>
                <a:lnTo>
                  <a:pt x="1951" y="1042"/>
                </a:lnTo>
                <a:lnTo>
                  <a:pt x="1962" y="1047"/>
                </a:lnTo>
                <a:lnTo>
                  <a:pt x="1968" y="1047"/>
                </a:lnTo>
                <a:lnTo>
                  <a:pt x="1968" y="1047"/>
                </a:lnTo>
                <a:lnTo>
                  <a:pt x="1973" y="1042"/>
                </a:lnTo>
                <a:lnTo>
                  <a:pt x="1973" y="1042"/>
                </a:lnTo>
                <a:lnTo>
                  <a:pt x="1990" y="1025"/>
                </a:lnTo>
                <a:lnTo>
                  <a:pt x="1990" y="1025"/>
                </a:lnTo>
                <a:lnTo>
                  <a:pt x="1990" y="1025"/>
                </a:lnTo>
                <a:lnTo>
                  <a:pt x="1995" y="1014"/>
                </a:lnTo>
                <a:lnTo>
                  <a:pt x="1995" y="1014"/>
                </a:lnTo>
                <a:lnTo>
                  <a:pt x="1995" y="998"/>
                </a:lnTo>
                <a:lnTo>
                  <a:pt x="1995" y="986"/>
                </a:lnTo>
                <a:lnTo>
                  <a:pt x="1995" y="986"/>
                </a:lnTo>
                <a:lnTo>
                  <a:pt x="2001" y="981"/>
                </a:lnTo>
                <a:lnTo>
                  <a:pt x="2001" y="981"/>
                </a:lnTo>
                <a:lnTo>
                  <a:pt x="2012" y="975"/>
                </a:lnTo>
                <a:lnTo>
                  <a:pt x="2012" y="964"/>
                </a:lnTo>
                <a:lnTo>
                  <a:pt x="2012" y="964"/>
                </a:lnTo>
                <a:lnTo>
                  <a:pt x="2012" y="953"/>
                </a:lnTo>
                <a:lnTo>
                  <a:pt x="2006" y="942"/>
                </a:lnTo>
                <a:lnTo>
                  <a:pt x="2006" y="942"/>
                </a:lnTo>
                <a:lnTo>
                  <a:pt x="2001" y="937"/>
                </a:lnTo>
                <a:lnTo>
                  <a:pt x="2001" y="931"/>
                </a:lnTo>
                <a:lnTo>
                  <a:pt x="2001" y="920"/>
                </a:lnTo>
                <a:lnTo>
                  <a:pt x="2001" y="920"/>
                </a:lnTo>
                <a:lnTo>
                  <a:pt x="2006" y="904"/>
                </a:lnTo>
                <a:lnTo>
                  <a:pt x="2023" y="876"/>
                </a:lnTo>
                <a:lnTo>
                  <a:pt x="2023" y="876"/>
                </a:lnTo>
                <a:lnTo>
                  <a:pt x="2045" y="849"/>
                </a:lnTo>
                <a:lnTo>
                  <a:pt x="2045" y="838"/>
                </a:lnTo>
                <a:lnTo>
                  <a:pt x="2056" y="821"/>
                </a:lnTo>
                <a:lnTo>
                  <a:pt x="2056" y="821"/>
                </a:lnTo>
                <a:lnTo>
                  <a:pt x="2062" y="821"/>
                </a:lnTo>
                <a:lnTo>
                  <a:pt x="2073" y="827"/>
                </a:lnTo>
                <a:lnTo>
                  <a:pt x="2073" y="827"/>
                </a:lnTo>
                <a:lnTo>
                  <a:pt x="2073" y="832"/>
                </a:lnTo>
                <a:lnTo>
                  <a:pt x="2073" y="843"/>
                </a:lnTo>
                <a:lnTo>
                  <a:pt x="2067" y="854"/>
                </a:lnTo>
                <a:lnTo>
                  <a:pt x="2067" y="854"/>
                </a:lnTo>
                <a:lnTo>
                  <a:pt x="2051" y="871"/>
                </a:lnTo>
                <a:lnTo>
                  <a:pt x="2051" y="871"/>
                </a:lnTo>
                <a:lnTo>
                  <a:pt x="2045" y="887"/>
                </a:lnTo>
                <a:lnTo>
                  <a:pt x="2040" y="909"/>
                </a:lnTo>
                <a:lnTo>
                  <a:pt x="2040" y="909"/>
                </a:lnTo>
                <a:lnTo>
                  <a:pt x="2040" y="920"/>
                </a:lnTo>
                <a:lnTo>
                  <a:pt x="2040" y="920"/>
                </a:lnTo>
                <a:lnTo>
                  <a:pt x="2040" y="937"/>
                </a:lnTo>
                <a:lnTo>
                  <a:pt x="2045" y="948"/>
                </a:lnTo>
                <a:lnTo>
                  <a:pt x="2045" y="948"/>
                </a:lnTo>
                <a:lnTo>
                  <a:pt x="2056" y="953"/>
                </a:lnTo>
                <a:lnTo>
                  <a:pt x="2073" y="959"/>
                </a:lnTo>
                <a:lnTo>
                  <a:pt x="2089" y="948"/>
                </a:lnTo>
                <a:lnTo>
                  <a:pt x="2111" y="948"/>
                </a:lnTo>
                <a:lnTo>
                  <a:pt x="2122" y="953"/>
                </a:lnTo>
                <a:lnTo>
                  <a:pt x="2106" y="964"/>
                </a:lnTo>
                <a:lnTo>
                  <a:pt x="2084" y="964"/>
                </a:lnTo>
                <a:lnTo>
                  <a:pt x="2084" y="964"/>
                </a:lnTo>
                <a:lnTo>
                  <a:pt x="2067" y="970"/>
                </a:lnTo>
                <a:lnTo>
                  <a:pt x="2067" y="970"/>
                </a:lnTo>
                <a:lnTo>
                  <a:pt x="2056" y="975"/>
                </a:lnTo>
                <a:lnTo>
                  <a:pt x="2056" y="975"/>
                </a:lnTo>
                <a:lnTo>
                  <a:pt x="2056" y="981"/>
                </a:lnTo>
                <a:lnTo>
                  <a:pt x="2056" y="986"/>
                </a:lnTo>
                <a:lnTo>
                  <a:pt x="2056" y="986"/>
                </a:lnTo>
                <a:lnTo>
                  <a:pt x="2067" y="1003"/>
                </a:lnTo>
                <a:lnTo>
                  <a:pt x="2051" y="1009"/>
                </a:lnTo>
                <a:lnTo>
                  <a:pt x="2045" y="1020"/>
                </a:lnTo>
                <a:lnTo>
                  <a:pt x="2040" y="1042"/>
                </a:lnTo>
                <a:lnTo>
                  <a:pt x="2029" y="1058"/>
                </a:lnTo>
                <a:lnTo>
                  <a:pt x="2023" y="1069"/>
                </a:lnTo>
                <a:lnTo>
                  <a:pt x="2023" y="1069"/>
                </a:lnTo>
                <a:lnTo>
                  <a:pt x="2023" y="1069"/>
                </a:lnTo>
                <a:lnTo>
                  <a:pt x="2012" y="1064"/>
                </a:lnTo>
                <a:lnTo>
                  <a:pt x="2012" y="1064"/>
                </a:lnTo>
                <a:lnTo>
                  <a:pt x="2001" y="1064"/>
                </a:lnTo>
                <a:lnTo>
                  <a:pt x="2001" y="1064"/>
                </a:lnTo>
                <a:lnTo>
                  <a:pt x="2001" y="1064"/>
                </a:lnTo>
                <a:lnTo>
                  <a:pt x="1990" y="1069"/>
                </a:lnTo>
                <a:lnTo>
                  <a:pt x="1973" y="1075"/>
                </a:lnTo>
                <a:lnTo>
                  <a:pt x="1973" y="1075"/>
                </a:lnTo>
                <a:lnTo>
                  <a:pt x="1962" y="1075"/>
                </a:lnTo>
                <a:lnTo>
                  <a:pt x="1957" y="1075"/>
                </a:lnTo>
                <a:lnTo>
                  <a:pt x="1957" y="1075"/>
                </a:lnTo>
                <a:lnTo>
                  <a:pt x="1946" y="1069"/>
                </a:lnTo>
                <a:lnTo>
                  <a:pt x="1940" y="1064"/>
                </a:lnTo>
                <a:lnTo>
                  <a:pt x="1935" y="1058"/>
                </a:lnTo>
                <a:lnTo>
                  <a:pt x="1935" y="1058"/>
                </a:lnTo>
                <a:lnTo>
                  <a:pt x="1935" y="1036"/>
                </a:lnTo>
                <a:lnTo>
                  <a:pt x="1935" y="1020"/>
                </a:lnTo>
                <a:lnTo>
                  <a:pt x="1935" y="1020"/>
                </a:lnTo>
                <a:lnTo>
                  <a:pt x="1929" y="1014"/>
                </a:lnTo>
                <a:lnTo>
                  <a:pt x="1924" y="1009"/>
                </a:lnTo>
                <a:lnTo>
                  <a:pt x="1924" y="1009"/>
                </a:lnTo>
                <a:lnTo>
                  <a:pt x="1918" y="1014"/>
                </a:lnTo>
                <a:lnTo>
                  <a:pt x="1913" y="1020"/>
                </a:lnTo>
                <a:lnTo>
                  <a:pt x="1896" y="1036"/>
                </a:lnTo>
                <a:lnTo>
                  <a:pt x="1907" y="1053"/>
                </a:lnTo>
                <a:lnTo>
                  <a:pt x="1907" y="1064"/>
                </a:lnTo>
                <a:lnTo>
                  <a:pt x="1902" y="1069"/>
                </a:lnTo>
                <a:lnTo>
                  <a:pt x="1902" y="1069"/>
                </a:lnTo>
                <a:lnTo>
                  <a:pt x="1902" y="1075"/>
                </a:lnTo>
                <a:lnTo>
                  <a:pt x="1891" y="1080"/>
                </a:lnTo>
                <a:lnTo>
                  <a:pt x="1891" y="1080"/>
                </a:lnTo>
                <a:lnTo>
                  <a:pt x="1869" y="1080"/>
                </a:lnTo>
                <a:lnTo>
                  <a:pt x="1863" y="1102"/>
                </a:lnTo>
                <a:lnTo>
                  <a:pt x="1852" y="1113"/>
                </a:lnTo>
                <a:lnTo>
                  <a:pt x="1836" y="1124"/>
                </a:lnTo>
                <a:lnTo>
                  <a:pt x="1836" y="1124"/>
                </a:lnTo>
                <a:lnTo>
                  <a:pt x="1830" y="1135"/>
                </a:lnTo>
                <a:lnTo>
                  <a:pt x="1830" y="1135"/>
                </a:lnTo>
                <a:lnTo>
                  <a:pt x="1825" y="1141"/>
                </a:lnTo>
                <a:lnTo>
                  <a:pt x="1819" y="1146"/>
                </a:lnTo>
                <a:lnTo>
                  <a:pt x="1819" y="1146"/>
                </a:lnTo>
                <a:lnTo>
                  <a:pt x="1802" y="1152"/>
                </a:lnTo>
                <a:lnTo>
                  <a:pt x="1797" y="1146"/>
                </a:lnTo>
                <a:lnTo>
                  <a:pt x="1786" y="1157"/>
                </a:lnTo>
                <a:lnTo>
                  <a:pt x="1764" y="1168"/>
                </a:lnTo>
                <a:lnTo>
                  <a:pt x="1764" y="1168"/>
                </a:lnTo>
                <a:lnTo>
                  <a:pt x="1769" y="1174"/>
                </a:lnTo>
                <a:lnTo>
                  <a:pt x="1780" y="1185"/>
                </a:lnTo>
                <a:lnTo>
                  <a:pt x="1780" y="1185"/>
                </a:lnTo>
                <a:lnTo>
                  <a:pt x="1791" y="1196"/>
                </a:lnTo>
                <a:lnTo>
                  <a:pt x="1791" y="1196"/>
                </a:lnTo>
                <a:lnTo>
                  <a:pt x="1797" y="1201"/>
                </a:lnTo>
                <a:lnTo>
                  <a:pt x="1802" y="1212"/>
                </a:lnTo>
                <a:lnTo>
                  <a:pt x="1802" y="1212"/>
                </a:lnTo>
                <a:lnTo>
                  <a:pt x="1802" y="1229"/>
                </a:lnTo>
                <a:lnTo>
                  <a:pt x="1802" y="1240"/>
                </a:lnTo>
                <a:lnTo>
                  <a:pt x="1797" y="1240"/>
                </a:lnTo>
                <a:lnTo>
                  <a:pt x="1797" y="1240"/>
                </a:lnTo>
                <a:lnTo>
                  <a:pt x="1780" y="1246"/>
                </a:lnTo>
                <a:lnTo>
                  <a:pt x="1769" y="1246"/>
                </a:lnTo>
                <a:lnTo>
                  <a:pt x="1769" y="1246"/>
                </a:lnTo>
                <a:lnTo>
                  <a:pt x="1753" y="1246"/>
                </a:lnTo>
                <a:lnTo>
                  <a:pt x="1731" y="1246"/>
                </a:lnTo>
                <a:lnTo>
                  <a:pt x="1731" y="1246"/>
                </a:lnTo>
                <a:lnTo>
                  <a:pt x="1725" y="1251"/>
                </a:lnTo>
                <a:lnTo>
                  <a:pt x="1720" y="1257"/>
                </a:lnTo>
                <a:lnTo>
                  <a:pt x="1720" y="1257"/>
                </a:lnTo>
                <a:lnTo>
                  <a:pt x="1725" y="1279"/>
                </a:lnTo>
                <a:lnTo>
                  <a:pt x="1725" y="1279"/>
                </a:lnTo>
                <a:lnTo>
                  <a:pt x="1725" y="1284"/>
                </a:lnTo>
                <a:lnTo>
                  <a:pt x="1725" y="1295"/>
                </a:lnTo>
                <a:lnTo>
                  <a:pt x="1725" y="1295"/>
                </a:lnTo>
                <a:lnTo>
                  <a:pt x="1720" y="1312"/>
                </a:lnTo>
                <a:lnTo>
                  <a:pt x="1714" y="1323"/>
                </a:lnTo>
                <a:lnTo>
                  <a:pt x="1714" y="1323"/>
                </a:lnTo>
                <a:lnTo>
                  <a:pt x="1742" y="1334"/>
                </a:lnTo>
                <a:lnTo>
                  <a:pt x="1742" y="1334"/>
                </a:lnTo>
                <a:lnTo>
                  <a:pt x="1747" y="1334"/>
                </a:lnTo>
                <a:lnTo>
                  <a:pt x="1753" y="1339"/>
                </a:lnTo>
                <a:lnTo>
                  <a:pt x="1758" y="1345"/>
                </a:lnTo>
                <a:lnTo>
                  <a:pt x="1769" y="1339"/>
                </a:lnTo>
                <a:lnTo>
                  <a:pt x="1769" y="1339"/>
                </a:lnTo>
                <a:lnTo>
                  <a:pt x="1791" y="1339"/>
                </a:lnTo>
                <a:lnTo>
                  <a:pt x="1791" y="1339"/>
                </a:lnTo>
                <a:lnTo>
                  <a:pt x="1802" y="1328"/>
                </a:lnTo>
                <a:lnTo>
                  <a:pt x="1814" y="1317"/>
                </a:lnTo>
                <a:lnTo>
                  <a:pt x="1814" y="1301"/>
                </a:lnTo>
                <a:lnTo>
                  <a:pt x="1814" y="1301"/>
                </a:lnTo>
                <a:lnTo>
                  <a:pt x="1841" y="1273"/>
                </a:lnTo>
                <a:lnTo>
                  <a:pt x="1841" y="1273"/>
                </a:lnTo>
                <a:lnTo>
                  <a:pt x="1852" y="1262"/>
                </a:lnTo>
                <a:lnTo>
                  <a:pt x="1858" y="1240"/>
                </a:lnTo>
                <a:lnTo>
                  <a:pt x="1874" y="1251"/>
                </a:lnTo>
                <a:lnTo>
                  <a:pt x="1902" y="1240"/>
                </a:lnTo>
                <a:lnTo>
                  <a:pt x="1918" y="1240"/>
                </a:lnTo>
                <a:lnTo>
                  <a:pt x="1918" y="1240"/>
                </a:lnTo>
                <a:lnTo>
                  <a:pt x="1951" y="1273"/>
                </a:lnTo>
                <a:lnTo>
                  <a:pt x="1951" y="1273"/>
                </a:lnTo>
                <a:lnTo>
                  <a:pt x="1968" y="1284"/>
                </a:lnTo>
                <a:lnTo>
                  <a:pt x="1968" y="1284"/>
                </a:lnTo>
                <a:lnTo>
                  <a:pt x="1973" y="1284"/>
                </a:lnTo>
                <a:lnTo>
                  <a:pt x="1979" y="1290"/>
                </a:lnTo>
                <a:lnTo>
                  <a:pt x="1984" y="1301"/>
                </a:lnTo>
                <a:lnTo>
                  <a:pt x="1984" y="1301"/>
                </a:lnTo>
                <a:lnTo>
                  <a:pt x="1984" y="1306"/>
                </a:lnTo>
                <a:lnTo>
                  <a:pt x="1979" y="1317"/>
                </a:lnTo>
                <a:lnTo>
                  <a:pt x="1968" y="1317"/>
                </a:lnTo>
                <a:lnTo>
                  <a:pt x="1951" y="1323"/>
                </a:lnTo>
                <a:lnTo>
                  <a:pt x="1962" y="1334"/>
                </a:lnTo>
                <a:lnTo>
                  <a:pt x="1973" y="1339"/>
                </a:lnTo>
                <a:lnTo>
                  <a:pt x="1979" y="1323"/>
                </a:lnTo>
                <a:lnTo>
                  <a:pt x="1995" y="1312"/>
                </a:lnTo>
                <a:lnTo>
                  <a:pt x="1995" y="1312"/>
                </a:lnTo>
                <a:lnTo>
                  <a:pt x="1995" y="1301"/>
                </a:lnTo>
                <a:lnTo>
                  <a:pt x="1995" y="1301"/>
                </a:lnTo>
                <a:lnTo>
                  <a:pt x="2001" y="1295"/>
                </a:lnTo>
                <a:lnTo>
                  <a:pt x="2006" y="1295"/>
                </a:lnTo>
                <a:lnTo>
                  <a:pt x="2012" y="1295"/>
                </a:lnTo>
                <a:lnTo>
                  <a:pt x="2012" y="1284"/>
                </a:lnTo>
                <a:lnTo>
                  <a:pt x="1995" y="1279"/>
                </a:lnTo>
                <a:lnTo>
                  <a:pt x="1995" y="1279"/>
                </a:lnTo>
                <a:lnTo>
                  <a:pt x="1979" y="1262"/>
                </a:lnTo>
                <a:lnTo>
                  <a:pt x="1979" y="1262"/>
                </a:lnTo>
                <a:lnTo>
                  <a:pt x="1968" y="1251"/>
                </a:lnTo>
                <a:lnTo>
                  <a:pt x="1968" y="1251"/>
                </a:lnTo>
                <a:lnTo>
                  <a:pt x="1957" y="1240"/>
                </a:lnTo>
                <a:lnTo>
                  <a:pt x="1951" y="1240"/>
                </a:lnTo>
                <a:lnTo>
                  <a:pt x="1951" y="1229"/>
                </a:lnTo>
                <a:lnTo>
                  <a:pt x="1957" y="1223"/>
                </a:lnTo>
                <a:lnTo>
                  <a:pt x="1957" y="1223"/>
                </a:lnTo>
                <a:lnTo>
                  <a:pt x="1990" y="1251"/>
                </a:lnTo>
                <a:lnTo>
                  <a:pt x="1990" y="1251"/>
                </a:lnTo>
                <a:lnTo>
                  <a:pt x="2006" y="1262"/>
                </a:lnTo>
                <a:lnTo>
                  <a:pt x="2017" y="1262"/>
                </a:lnTo>
                <a:lnTo>
                  <a:pt x="2023" y="1284"/>
                </a:lnTo>
                <a:lnTo>
                  <a:pt x="2029" y="1312"/>
                </a:lnTo>
                <a:lnTo>
                  <a:pt x="2040" y="1334"/>
                </a:lnTo>
                <a:lnTo>
                  <a:pt x="2056" y="1345"/>
                </a:lnTo>
                <a:lnTo>
                  <a:pt x="2067" y="1356"/>
                </a:lnTo>
                <a:lnTo>
                  <a:pt x="2067" y="1356"/>
                </a:lnTo>
                <a:lnTo>
                  <a:pt x="2078" y="1361"/>
                </a:lnTo>
                <a:lnTo>
                  <a:pt x="2078" y="1361"/>
                </a:lnTo>
                <a:lnTo>
                  <a:pt x="2095" y="1361"/>
                </a:lnTo>
                <a:lnTo>
                  <a:pt x="2100" y="1350"/>
                </a:lnTo>
                <a:lnTo>
                  <a:pt x="2106" y="1345"/>
                </a:lnTo>
                <a:lnTo>
                  <a:pt x="2128" y="1345"/>
                </a:lnTo>
                <a:lnTo>
                  <a:pt x="2133" y="1350"/>
                </a:lnTo>
                <a:lnTo>
                  <a:pt x="2144" y="1339"/>
                </a:lnTo>
                <a:lnTo>
                  <a:pt x="2166" y="1345"/>
                </a:lnTo>
                <a:lnTo>
                  <a:pt x="2161" y="1356"/>
                </a:lnTo>
                <a:lnTo>
                  <a:pt x="2177" y="1361"/>
                </a:lnTo>
                <a:lnTo>
                  <a:pt x="2183" y="1356"/>
                </a:lnTo>
                <a:lnTo>
                  <a:pt x="2199" y="1350"/>
                </a:lnTo>
                <a:lnTo>
                  <a:pt x="2199" y="1350"/>
                </a:lnTo>
                <a:lnTo>
                  <a:pt x="2199" y="1361"/>
                </a:lnTo>
                <a:lnTo>
                  <a:pt x="2205" y="1372"/>
                </a:lnTo>
                <a:lnTo>
                  <a:pt x="2205" y="1372"/>
                </a:lnTo>
                <a:lnTo>
                  <a:pt x="2177" y="1405"/>
                </a:lnTo>
                <a:lnTo>
                  <a:pt x="2177" y="1405"/>
                </a:lnTo>
                <a:lnTo>
                  <a:pt x="2155" y="1405"/>
                </a:lnTo>
                <a:lnTo>
                  <a:pt x="2128" y="1405"/>
                </a:lnTo>
                <a:lnTo>
                  <a:pt x="2128" y="1405"/>
                </a:lnTo>
                <a:lnTo>
                  <a:pt x="2117" y="1405"/>
                </a:lnTo>
                <a:lnTo>
                  <a:pt x="2111" y="1405"/>
                </a:lnTo>
                <a:lnTo>
                  <a:pt x="2089" y="1400"/>
                </a:lnTo>
                <a:lnTo>
                  <a:pt x="2089" y="1400"/>
                </a:lnTo>
                <a:lnTo>
                  <a:pt x="2073" y="1389"/>
                </a:lnTo>
                <a:lnTo>
                  <a:pt x="2062" y="1383"/>
                </a:lnTo>
                <a:lnTo>
                  <a:pt x="2062" y="1383"/>
                </a:lnTo>
                <a:lnTo>
                  <a:pt x="2045" y="1389"/>
                </a:lnTo>
                <a:lnTo>
                  <a:pt x="2034" y="1400"/>
                </a:lnTo>
                <a:lnTo>
                  <a:pt x="2034" y="1400"/>
                </a:lnTo>
                <a:lnTo>
                  <a:pt x="2012" y="1405"/>
                </a:lnTo>
                <a:lnTo>
                  <a:pt x="1995" y="1405"/>
                </a:lnTo>
                <a:lnTo>
                  <a:pt x="1990" y="1400"/>
                </a:lnTo>
                <a:lnTo>
                  <a:pt x="1990" y="1400"/>
                </a:lnTo>
                <a:lnTo>
                  <a:pt x="1968" y="1383"/>
                </a:lnTo>
                <a:lnTo>
                  <a:pt x="1968" y="1383"/>
                </a:lnTo>
                <a:lnTo>
                  <a:pt x="1951" y="1367"/>
                </a:lnTo>
                <a:lnTo>
                  <a:pt x="1940" y="1367"/>
                </a:lnTo>
                <a:lnTo>
                  <a:pt x="1940" y="1367"/>
                </a:lnTo>
                <a:lnTo>
                  <a:pt x="1929" y="1345"/>
                </a:lnTo>
                <a:lnTo>
                  <a:pt x="1929" y="1345"/>
                </a:lnTo>
                <a:lnTo>
                  <a:pt x="1924" y="1328"/>
                </a:lnTo>
                <a:lnTo>
                  <a:pt x="1913" y="1328"/>
                </a:lnTo>
                <a:lnTo>
                  <a:pt x="1913" y="1328"/>
                </a:lnTo>
                <a:lnTo>
                  <a:pt x="1858" y="1334"/>
                </a:lnTo>
                <a:lnTo>
                  <a:pt x="1858" y="1334"/>
                </a:lnTo>
                <a:lnTo>
                  <a:pt x="1825" y="1339"/>
                </a:lnTo>
                <a:lnTo>
                  <a:pt x="1825" y="1339"/>
                </a:lnTo>
                <a:lnTo>
                  <a:pt x="1814" y="1350"/>
                </a:lnTo>
                <a:lnTo>
                  <a:pt x="1797" y="1356"/>
                </a:lnTo>
                <a:lnTo>
                  <a:pt x="1797" y="1356"/>
                </a:lnTo>
                <a:lnTo>
                  <a:pt x="1780" y="1361"/>
                </a:lnTo>
                <a:lnTo>
                  <a:pt x="1769" y="1356"/>
                </a:lnTo>
                <a:lnTo>
                  <a:pt x="1769" y="1356"/>
                </a:lnTo>
                <a:lnTo>
                  <a:pt x="1758" y="1350"/>
                </a:lnTo>
                <a:lnTo>
                  <a:pt x="1753" y="1350"/>
                </a:lnTo>
                <a:lnTo>
                  <a:pt x="1753" y="1350"/>
                </a:lnTo>
                <a:lnTo>
                  <a:pt x="1747" y="1361"/>
                </a:lnTo>
                <a:lnTo>
                  <a:pt x="1731" y="1383"/>
                </a:lnTo>
                <a:lnTo>
                  <a:pt x="1731" y="1383"/>
                </a:lnTo>
                <a:lnTo>
                  <a:pt x="1725" y="1389"/>
                </a:lnTo>
                <a:lnTo>
                  <a:pt x="1720" y="1394"/>
                </a:lnTo>
                <a:lnTo>
                  <a:pt x="1714" y="1411"/>
                </a:lnTo>
                <a:lnTo>
                  <a:pt x="1714" y="1411"/>
                </a:lnTo>
                <a:lnTo>
                  <a:pt x="1709" y="1427"/>
                </a:lnTo>
                <a:lnTo>
                  <a:pt x="1703" y="1438"/>
                </a:lnTo>
                <a:lnTo>
                  <a:pt x="1698" y="1444"/>
                </a:lnTo>
                <a:lnTo>
                  <a:pt x="1698" y="1444"/>
                </a:lnTo>
                <a:lnTo>
                  <a:pt x="1681" y="1455"/>
                </a:lnTo>
                <a:lnTo>
                  <a:pt x="1670" y="1471"/>
                </a:lnTo>
                <a:lnTo>
                  <a:pt x="1670" y="1471"/>
                </a:lnTo>
                <a:lnTo>
                  <a:pt x="1654" y="1499"/>
                </a:lnTo>
                <a:lnTo>
                  <a:pt x="1643" y="1532"/>
                </a:lnTo>
                <a:lnTo>
                  <a:pt x="1643" y="1532"/>
                </a:lnTo>
                <a:lnTo>
                  <a:pt x="1637" y="1571"/>
                </a:lnTo>
                <a:lnTo>
                  <a:pt x="1637" y="1598"/>
                </a:lnTo>
                <a:lnTo>
                  <a:pt x="1637" y="1598"/>
                </a:lnTo>
                <a:lnTo>
                  <a:pt x="1654" y="1631"/>
                </a:lnTo>
                <a:lnTo>
                  <a:pt x="1676" y="1664"/>
                </a:lnTo>
                <a:lnTo>
                  <a:pt x="1676" y="1664"/>
                </a:lnTo>
                <a:lnTo>
                  <a:pt x="1698" y="1686"/>
                </a:lnTo>
                <a:lnTo>
                  <a:pt x="1720" y="1703"/>
                </a:lnTo>
                <a:lnTo>
                  <a:pt x="1720" y="1703"/>
                </a:lnTo>
                <a:lnTo>
                  <a:pt x="1736" y="1708"/>
                </a:lnTo>
                <a:lnTo>
                  <a:pt x="1758" y="1708"/>
                </a:lnTo>
                <a:lnTo>
                  <a:pt x="1758" y="1708"/>
                </a:lnTo>
                <a:lnTo>
                  <a:pt x="1786" y="1708"/>
                </a:lnTo>
                <a:lnTo>
                  <a:pt x="1797" y="1708"/>
                </a:lnTo>
                <a:lnTo>
                  <a:pt x="1797" y="1708"/>
                </a:lnTo>
                <a:lnTo>
                  <a:pt x="1847" y="1692"/>
                </a:lnTo>
                <a:lnTo>
                  <a:pt x="1847" y="1692"/>
                </a:lnTo>
                <a:lnTo>
                  <a:pt x="1863" y="1697"/>
                </a:lnTo>
                <a:lnTo>
                  <a:pt x="1869" y="1697"/>
                </a:lnTo>
                <a:lnTo>
                  <a:pt x="1880" y="1714"/>
                </a:lnTo>
                <a:lnTo>
                  <a:pt x="1880" y="1714"/>
                </a:lnTo>
                <a:lnTo>
                  <a:pt x="1902" y="1719"/>
                </a:lnTo>
                <a:lnTo>
                  <a:pt x="1902" y="1719"/>
                </a:lnTo>
                <a:lnTo>
                  <a:pt x="1913" y="1725"/>
                </a:lnTo>
                <a:lnTo>
                  <a:pt x="1913" y="1736"/>
                </a:lnTo>
                <a:lnTo>
                  <a:pt x="1913" y="1736"/>
                </a:lnTo>
                <a:lnTo>
                  <a:pt x="1913" y="1764"/>
                </a:lnTo>
                <a:lnTo>
                  <a:pt x="1913" y="1764"/>
                </a:lnTo>
                <a:lnTo>
                  <a:pt x="1913" y="1769"/>
                </a:lnTo>
                <a:lnTo>
                  <a:pt x="1924" y="1786"/>
                </a:lnTo>
                <a:lnTo>
                  <a:pt x="1924" y="1786"/>
                </a:lnTo>
                <a:lnTo>
                  <a:pt x="1940" y="1802"/>
                </a:lnTo>
                <a:lnTo>
                  <a:pt x="1946" y="1819"/>
                </a:lnTo>
                <a:lnTo>
                  <a:pt x="1946" y="1819"/>
                </a:lnTo>
                <a:lnTo>
                  <a:pt x="1951" y="1841"/>
                </a:lnTo>
                <a:lnTo>
                  <a:pt x="1951" y="1852"/>
                </a:lnTo>
                <a:lnTo>
                  <a:pt x="1957" y="1868"/>
                </a:lnTo>
                <a:lnTo>
                  <a:pt x="1957" y="1868"/>
                </a:lnTo>
                <a:lnTo>
                  <a:pt x="1951" y="1901"/>
                </a:lnTo>
                <a:lnTo>
                  <a:pt x="1951" y="1901"/>
                </a:lnTo>
                <a:lnTo>
                  <a:pt x="1946" y="1918"/>
                </a:lnTo>
                <a:lnTo>
                  <a:pt x="1946" y="1940"/>
                </a:lnTo>
                <a:lnTo>
                  <a:pt x="1946" y="1940"/>
                </a:lnTo>
                <a:lnTo>
                  <a:pt x="1951" y="1962"/>
                </a:lnTo>
                <a:lnTo>
                  <a:pt x="1957" y="1978"/>
                </a:lnTo>
                <a:lnTo>
                  <a:pt x="1957" y="1978"/>
                </a:lnTo>
                <a:lnTo>
                  <a:pt x="1968" y="2012"/>
                </a:lnTo>
                <a:lnTo>
                  <a:pt x="1968" y="2012"/>
                </a:lnTo>
                <a:lnTo>
                  <a:pt x="1968" y="2039"/>
                </a:lnTo>
                <a:lnTo>
                  <a:pt x="1973" y="2061"/>
                </a:lnTo>
                <a:lnTo>
                  <a:pt x="1979" y="2072"/>
                </a:lnTo>
                <a:lnTo>
                  <a:pt x="1979" y="2072"/>
                </a:lnTo>
                <a:lnTo>
                  <a:pt x="1990" y="2089"/>
                </a:lnTo>
                <a:lnTo>
                  <a:pt x="2001" y="2105"/>
                </a:lnTo>
                <a:lnTo>
                  <a:pt x="2001" y="2105"/>
                </a:lnTo>
                <a:lnTo>
                  <a:pt x="2001" y="2122"/>
                </a:lnTo>
                <a:lnTo>
                  <a:pt x="2006" y="2133"/>
                </a:lnTo>
                <a:lnTo>
                  <a:pt x="2012" y="2144"/>
                </a:lnTo>
                <a:lnTo>
                  <a:pt x="2012" y="2144"/>
                </a:lnTo>
                <a:lnTo>
                  <a:pt x="2029" y="2155"/>
                </a:lnTo>
                <a:lnTo>
                  <a:pt x="2040" y="2155"/>
                </a:lnTo>
                <a:lnTo>
                  <a:pt x="2040" y="2155"/>
                </a:lnTo>
                <a:lnTo>
                  <a:pt x="2056" y="2149"/>
                </a:lnTo>
                <a:lnTo>
                  <a:pt x="2073" y="2149"/>
                </a:lnTo>
                <a:lnTo>
                  <a:pt x="2073" y="2149"/>
                </a:lnTo>
                <a:lnTo>
                  <a:pt x="2100" y="2138"/>
                </a:lnTo>
                <a:lnTo>
                  <a:pt x="2128" y="2116"/>
                </a:lnTo>
                <a:lnTo>
                  <a:pt x="2128" y="2116"/>
                </a:lnTo>
                <a:lnTo>
                  <a:pt x="2144" y="2100"/>
                </a:lnTo>
                <a:lnTo>
                  <a:pt x="2150" y="2089"/>
                </a:lnTo>
                <a:lnTo>
                  <a:pt x="2150" y="2089"/>
                </a:lnTo>
                <a:lnTo>
                  <a:pt x="2161" y="2078"/>
                </a:lnTo>
                <a:lnTo>
                  <a:pt x="2166" y="2056"/>
                </a:lnTo>
                <a:lnTo>
                  <a:pt x="2166" y="2056"/>
                </a:lnTo>
                <a:lnTo>
                  <a:pt x="2172" y="2045"/>
                </a:lnTo>
                <a:lnTo>
                  <a:pt x="2177" y="2039"/>
                </a:lnTo>
                <a:lnTo>
                  <a:pt x="2188" y="2034"/>
                </a:lnTo>
                <a:lnTo>
                  <a:pt x="2188" y="2034"/>
                </a:lnTo>
                <a:lnTo>
                  <a:pt x="2194" y="2012"/>
                </a:lnTo>
                <a:lnTo>
                  <a:pt x="2194" y="2012"/>
                </a:lnTo>
                <a:lnTo>
                  <a:pt x="2194" y="1967"/>
                </a:lnTo>
                <a:lnTo>
                  <a:pt x="2194" y="1967"/>
                </a:lnTo>
                <a:lnTo>
                  <a:pt x="2216" y="1956"/>
                </a:lnTo>
                <a:lnTo>
                  <a:pt x="2238" y="1934"/>
                </a:lnTo>
                <a:lnTo>
                  <a:pt x="2238" y="1934"/>
                </a:lnTo>
                <a:lnTo>
                  <a:pt x="2249" y="1912"/>
                </a:lnTo>
                <a:lnTo>
                  <a:pt x="2249" y="1890"/>
                </a:lnTo>
                <a:lnTo>
                  <a:pt x="2249" y="1890"/>
                </a:lnTo>
                <a:lnTo>
                  <a:pt x="2243" y="1857"/>
                </a:lnTo>
                <a:lnTo>
                  <a:pt x="2238" y="1830"/>
                </a:lnTo>
                <a:lnTo>
                  <a:pt x="2243" y="1808"/>
                </a:lnTo>
                <a:lnTo>
                  <a:pt x="2243" y="1808"/>
                </a:lnTo>
                <a:lnTo>
                  <a:pt x="2249" y="1791"/>
                </a:lnTo>
                <a:lnTo>
                  <a:pt x="2260" y="1780"/>
                </a:lnTo>
                <a:lnTo>
                  <a:pt x="2271" y="1764"/>
                </a:lnTo>
                <a:lnTo>
                  <a:pt x="2271" y="1764"/>
                </a:lnTo>
                <a:lnTo>
                  <a:pt x="2321" y="1714"/>
                </a:lnTo>
                <a:lnTo>
                  <a:pt x="2321" y="1714"/>
                </a:lnTo>
                <a:lnTo>
                  <a:pt x="2337" y="1697"/>
                </a:lnTo>
                <a:lnTo>
                  <a:pt x="2348" y="1681"/>
                </a:lnTo>
                <a:lnTo>
                  <a:pt x="2348" y="1681"/>
                </a:lnTo>
                <a:lnTo>
                  <a:pt x="2359" y="1648"/>
                </a:lnTo>
                <a:lnTo>
                  <a:pt x="2359" y="1648"/>
                </a:lnTo>
                <a:lnTo>
                  <a:pt x="2359" y="1637"/>
                </a:lnTo>
                <a:lnTo>
                  <a:pt x="2354" y="1637"/>
                </a:lnTo>
                <a:lnTo>
                  <a:pt x="2354" y="1637"/>
                </a:lnTo>
                <a:lnTo>
                  <a:pt x="2343" y="1637"/>
                </a:lnTo>
                <a:lnTo>
                  <a:pt x="2332" y="1631"/>
                </a:lnTo>
                <a:lnTo>
                  <a:pt x="2332" y="1631"/>
                </a:lnTo>
                <a:lnTo>
                  <a:pt x="2310" y="1631"/>
                </a:lnTo>
                <a:lnTo>
                  <a:pt x="2288" y="1626"/>
                </a:lnTo>
                <a:lnTo>
                  <a:pt x="2288" y="1626"/>
                </a:lnTo>
                <a:lnTo>
                  <a:pt x="2343" y="1604"/>
                </a:lnTo>
                <a:lnTo>
                  <a:pt x="2343" y="1604"/>
                </a:lnTo>
                <a:lnTo>
                  <a:pt x="2381" y="1587"/>
                </a:lnTo>
                <a:lnTo>
                  <a:pt x="2409" y="1571"/>
                </a:lnTo>
                <a:lnTo>
                  <a:pt x="2409" y="1571"/>
                </a:lnTo>
                <a:lnTo>
                  <a:pt x="2420" y="1560"/>
                </a:lnTo>
                <a:lnTo>
                  <a:pt x="2431" y="1549"/>
                </a:lnTo>
                <a:lnTo>
                  <a:pt x="2431" y="1549"/>
                </a:lnTo>
                <a:lnTo>
                  <a:pt x="2442" y="1527"/>
                </a:lnTo>
                <a:lnTo>
                  <a:pt x="2453" y="1510"/>
                </a:lnTo>
                <a:lnTo>
                  <a:pt x="2453" y="1510"/>
                </a:lnTo>
                <a:lnTo>
                  <a:pt x="2447" y="1499"/>
                </a:lnTo>
                <a:lnTo>
                  <a:pt x="2431" y="1488"/>
                </a:lnTo>
                <a:lnTo>
                  <a:pt x="2431" y="1488"/>
                </a:lnTo>
                <a:lnTo>
                  <a:pt x="2414" y="1477"/>
                </a:lnTo>
                <a:lnTo>
                  <a:pt x="2420" y="1471"/>
                </a:lnTo>
                <a:lnTo>
                  <a:pt x="2420" y="1471"/>
                </a:lnTo>
                <a:lnTo>
                  <a:pt x="2436" y="1477"/>
                </a:lnTo>
                <a:lnTo>
                  <a:pt x="2464" y="1488"/>
                </a:lnTo>
                <a:lnTo>
                  <a:pt x="2464" y="1488"/>
                </a:lnTo>
                <a:lnTo>
                  <a:pt x="2492" y="1482"/>
                </a:lnTo>
                <a:lnTo>
                  <a:pt x="2492" y="1482"/>
                </a:lnTo>
                <a:lnTo>
                  <a:pt x="2514" y="1482"/>
                </a:lnTo>
                <a:lnTo>
                  <a:pt x="2541" y="1499"/>
                </a:lnTo>
                <a:lnTo>
                  <a:pt x="2541" y="1499"/>
                </a:lnTo>
                <a:lnTo>
                  <a:pt x="2547" y="1510"/>
                </a:lnTo>
                <a:lnTo>
                  <a:pt x="2558" y="1527"/>
                </a:lnTo>
                <a:lnTo>
                  <a:pt x="2558" y="1527"/>
                </a:lnTo>
                <a:lnTo>
                  <a:pt x="2563" y="1532"/>
                </a:lnTo>
                <a:lnTo>
                  <a:pt x="2569" y="1532"/>
                </a:lnTo>
                <a:lnTo>
                  <a:pt x="2569" y="1532"/>
                </a:lnTo>
                <a:lnTo>
                  <a:pt x="2580" y="1527"/>
                </a:lnTo>
                <a:lnTo>
                  <a:pt x="2580" y="1527"/>
                </a:lnTo>
                <a:lnTo>
                  <a:pt x="2591" y="1571"/>
                </a:lnTo>
                <a:lnTo>
                  <a:pt x="2591" y="1571"/>
                </a:lnTo>
                <a:lnTo>
                  <a:pt x="2607" y="1609"/>
                </a:lnTo>
                <a:lnTo>
                  <a:pt x="2607" y="1609"/>
                </a:lnTo>
                <a:lnTo>
                  <a:pt x="2624" y="1648"/>
                </a:lnTo>
                <a:lnTo>
                  <a:pt x="2624" y="1648"/>
                </a:lnTo>
                <a:lnTo>
                  <a:pt x="2624" y="1659"/>
                </a:lnTo>
                <a:lnTo>
                  <a:pt x="2635" y="1670"/>
                </a:lnTo>
                <a:lnTo>
                  <a:pt x="2635" y="1670"/>
                </a:lnTo>
                <a:lnTo>
                  <a:pt x="2640" y="1670"/>
                </a:lnTo>
                <a:lnTo>
                  <a:pt x="2646" y="1670"/>
                </a:lnTo>
                <a:lnTo>
                  <a:pt x="2646" y="1670"/>
                </a:lnTo>
                <a:lnTo>
                  <a:pt x="2662" y="1653"/>
                </a:lnTo>
                <a:lnTo>
                  <a:pt x="2668" y="1642"/>
                </a:lnTo>
                <a:lnTo>
                  <a:pt x="2673" y="1615"/>
                </a:lnTo>
                <a:lnTo>
                  <a:pt x="2673" y="1593"/>
                </a:lnTo>
                <a:lnTo>
                  <a:pt x="2673" y="1593"/>
                </a:lnTo>
                <a:lnTo>
                  <a:pt x="2707" y="1565"/>
                </a:lnTo>
                <a:lnTo>
                  <a:pt x="2707" y="1565"/>
                </a:lnTo>
                <a:lnTo>
                  <a:pt x="2740" y="1543"/>
                </a:lnTo>
                <a:lnTo>
                  <a:pt x="2740" y="1543"/>
                </a:lnTo>
                <a:lnTo>
                  <a:pt x="2756" y="1538"/>
                </a:lnTo>
                <a:lnTo>
                  <a:pt x="2767" y="1538"/>
                </a:lnTo>
                <a:lnTo>
                  <a:pt x="2767" y="1538"/>
                </a:lnTo>
                <a:lnTo>
                  <a:pt x="2789" y="1538"/>
                </a:lnTo>
                <a:lnTo>
                  <a:pt x="2789" y="1538"/>
                </a:lnTo>
                <a:lnTo>
                  <a:pt x="2795" y="1543"/>
                </a:lnTo>
                <a:lnTo>
                  <a:pt x="2800" y="1543"/>
                </a:lnTo>
                <a:lnTo>
                  <a:pt x="2800" y="1543"/>
                </a:lnTo>
                <a:lnTo>
                  <a:pt x="2811" y="1549"/>
                </a:lnTo>
                <a:lnTo>
                  <a:pt x="2811" y="1554"/>
                </a:lnTo>
                <a:lnTo>
                  <a:pt x="2811" y="1560"/>
                </a:lnTo>
                <a:lnTo>
                  <a:pt x="2811" y="1560"/>
                </a:lnTo>
                <a:lnTo>
                  <a:pt x="2811" y="1576"/>
                </a:lnTo>
                <a:lnTo>
                  <a:pt x="2811" y="1576"/>
                </a:lnTo>
                <a:lnTo>
                  <a:pt x="2822" y="1587"/>
                </a:lnTo>
                <a:lnTo>
                  <a:pt x="2833" y="1576"/>
                </a:lnTo>
                <a:lnTo>
                  <a:pt x="2844" y="1582"/>
                </a:lnTo>
                <a:lnTo>
                  <a:pt x="2844" y="1582"/>
                </a:lnTo>
                <a:lnTo>
                  <a:pt x="2850" y="1598"/>
                </a:lnTo>
                <a:lnTo>
                  <a:pt x="2855" y="1620"/>
                </a:lnTo>
                <a:lnTo>
                  <a:pt x="2855" y="1620"/>
                </a:lnTo>
                <a:lnTo>
                  <a:pt x="2850" y="1648"/>
                </a:lnTo>
                <a:lnTo>
                  <a:pt x="2850" y="1659"/>
                </a:lnTo>
                <a:lnTo>
                  <a:pt x="2850" y="1659"/>
                </a:lnTo>
                <a:lnTo>
                  <a:pt x="2861" y="1675"/>
                </a:lnTo>
                <a:lnTo>
                  <a:pt x="2861" y="1675"/>
                </a:lnTo>
                <a:lnTo>
                  <a:pt x="2877" y="1703"/>
                </a:lnTo>
                <a:lnTo>
                  <a:pt x="2883" y="1725"/>
                </a:lnTo>
                <a:lnTo>
                  <a:pt x="2883" y="1725"/>
                </a:lnTo>
                <a:lnTo>
                  <a:pt x="2888" y="1730"/>
                </a:lnTo>
                <a:lnTo>
                  <a:pt x="2888" y="1730"/>
                </a:lnTo>
                <a:lnTo>
                  <a:pt x="2877" y="1719"/>
                </a:lnTo>
                <a:lnTo>
                  <a:pt x="2866" y="1714"/>
                </a:lnTo>
                <a:lnTo>
                  <a:pt x="2850" y="1697"/>
                </a:lnTo>
                <a:lnTo>
                  <a:pt x="2822" y="1692"/>
                </a:lnTo>
                <a:lnTo>
                  <a:pt x="2833" y="1714"/>
                </a:lnTo>
                <a:lnTo>
                  <a:pt x="2833" y="1730"/>
                </a:lnTo>
                <a:lnTo>
                  <a:pt x="2844" y="1736"/>
                </a:lnTo>
                <a:lnTo>
                  <a:pt x="2850" y="1753"/>
                </a:lnTo>
                <a:lnTo>
                  <a:pt x="2861" y="1764"/>
                </a:lnTo>
                <a:lnTo>
                  <a:pt x="2872" y="1780"/>
                </a:lnTo>
                <a:lnTo>
                  <a:pt x="2883" y="1786"/>
                </a:lnTo>
                <a:lnTo>
                  <a:pt x="2883" y="1786"/>
                </a:lnTo>
                <a:lnTo>
                  <a:pt x="2921" y="1819"/>
                </a:lnTo>
                <a:lnTo>
                  <a:pt x="2921" y="1819"/>
                </a:lnTo>
                <a:lnTo>
                  <a:pt x="2933" y="1830"/>
                </a:lnTo>
                <a:lnTo>
                  <a:pt x="2955" y="1841"/>
                </a:lnTo>
                <a:lnTo>
                  <a:pt x="2955" y="1841"/>
                </a:lnTo>
                <a:lnTo>
                  <a:pt x="2988" y="1846"/>
                </a:lnTo>
                <a:lnTo>
                  <a:pt x="3026" y="1857"/>
                </a:lnTo>
                <a:lnTo>
                  <a:pt x="3026" y="1857"/>
                </a:lnTo>
                <a:lnTo>
                  <a:pt x="3065" y="1857"/>
                </a:lnTo>
                <a:lnTo>
                  <a:pt x="3065" y="1857"/>
                </a:lnTo>
                <a:lnTo>
                  <a:pt x="3092" y="1863"/>
                </a:lnTo>
                <a:lnTo>
                  <a:pt x="3109" y="1868"/>
                </a:lnTo>
                <a:lnTo>
                  <a:pt x="3103" y="1857"/>
                </a:lnTo>
                <a:lnTo>
                  <a:pt x="3125" y="1852"/>
                </a:lnTo>
                <a:lnTo>
                  <a:pt x="3125" y="1868"/>
                </a:lnTo>
                <a:lnTo>
                  <a:pt x="3125" y="1868"/>
                </a:lnTo>
                <a:lnTo>
                  <a:pt x="3153" y="1863"/>
                </a:lnTo>
                <a:lnTo>
                  <a:pt x="3153" y="1863"/>
                </a:lnTo>
                <a:lnTo>
                  <a:pt x="3170" y="1863"/>
                </a:lnTo>
                <a:lnTo>
                  <a:pt x="3175" y="1857"/>
                </a:lnTo>
                <a:lnTo>
                  <a:pt x="3186" y="1846"/>
                </a:lnTo>
                <a:lnTo>
                  <a:pt x="3192" y="1863"/>
                </a:lnTo>
                <a:lnTo>
                  <a:pt x="3203" y="1852"/>
                </a:lnTo>
                <a:lnTo>
                  <a:pt x="3208" y="1846"/>
                </a:lnTo>
                <a:lnTo>
                  <a:pt x="3208" y="1835"/>
                </a:lnTo>
                <a:lnTo>
                  <a:pt x="3208" y="1835"/>
                </a:lnTo>
                <a:lnTo>
                  <a:pt x="3186" y="1835"/>
                </a:lnTo>
                <a:lnTo>
                  <a:pt x="3186" y="1835"/>
                </a:lnTo>
                <a:lnTo>
                  <a:pt x="3159" y="1835"/>
                </a:lnTo>
                <a:lnTo>
                  <a:pt x="3159" y="1835"/>
                </a:lnTo>
                <a:lnTo>
                  <a:pt x="3147" y="1841"/>
                </a:lnTo>
                <a:lnTo>
                  <a:pt x="3147" y="1841"/>
                </a:lnTo>
                <a:lnTo>
                  <a:pt x="3136" y="1841"/>
                </a:lnTo>
                <a:lnTo>
                  <a:pt x="3125" y="1841"/>
                </a:lnTo>
                <a:lnTo>
                  <a:pt x="3125" y="1841"/>
                </a:lnTo>
                <a:lnTo>
                  <a:pt x="3092" y="1841"/>
                </a:lnTo>
                <a:lnTo>
                  <a:pt x="3092" y="1841"/>
                </a:lnTo>
                <a:lnTo>
                  <a:pt x="3065" y="1841"/>
                </a:lnTo>
                <a:lnTo>
                  <a:pt x="3065" y="1841"/>
                </a:lnTo>
                <a:lnTo>
                  <a:pt x="3037" y="1835"/>
                </a:lnTo>
                <a:lnTo>
                  <a:pt x="3037" y="1835"/>
                </a:lnTo>
                <a:lnTo>
                  <a:pt x="3021" y="1830"/>
                </a:lnTo>
                <a:lnTo>
                  <a:pt x="3021" y="1830"/>
                </a:lnTo>
                <a:lnTo>
                  <a:pt x="2999" y="1830"/>
                </a:lnTo>
                <a:lnTo>
                  <a:pt x="2977" y="1830"/>
                </a:lnTo>
                <a:lnTo>
                  <a:pt x="2977" y="1830"/>
                </a:lnTo>
                <a:lnTo>
                  <a:pt x="2966" y="1824"/>
                </a:lnTo>
                <a:lnTo>
                  <a:pt x="2960" y="1824"/>
                </a:lnTo>
                <a:lnTo>
                  <a:pt x="2955" y="1819"/>
                </a:lnTo>
                <a:lnTo>
                  <a:pt x="2955" y="1819"/>
                </a:lnTo>
                <a:lnTo>
                  <a:pt x="2944" y="1808"/>
                </a:lnTo>
                <a:lnTo>
                  <a:pt x="2944" y="1802"/>
                </a:lnTo>
                <a:lnTo>
                  <a:pt x="2944" y="1797"/>
                </a:lnTo>
                <a:lnTo>
                  <a:pt x="2944" y="1797"/>
                </a:lnTo>
                <a:lnTo>
                  <a:pt x="2955" y="1791"/>
                </a:lnTo>
                <a:lnTo>
                  <a:pt x="2955" y="1791"/>
                </a:lnTo>
                <a:lnTo>
                  <a:pt x="2938" y="1775"/>
                </a:lnTo>
                <a:lnTo>
                  <a:pt x="2938" y="1775"/>
                </a:lnTo>
                <a:lnTo>
                  <a:pt x="2927" y="1758"/>
                </a:lnTo>
                <a:lnTo>
                  <a:pt x="2916" y="1736"/>
                </a:lnTo>
                <a:lnTo>
                  <a:pt x="2916" y="1736"/>
                </a:lnTo>
                <a:lnTo>
                  <a:pt x="2916" y="1719"/>
                </a:lnTo>
                <a:lnTo>
                  <a:pt x="2910" y="1703"/>
                </a:lnTo>
                <a:lnTo>
                  <a:pt x="2910" y="1703"/>
                </a:lnTo>
                <a:lnTo>
                  <a:pt x="2899" y="1686"/>
                </a:lnTo>
                <a:lnTo>
                  <a:pt x="2883" y="1670"/>
                </a:lnTo>
                <a:lnTo>
                  <a:pt x="2883" y="1670"/>
                </a:lnTo>
                <a:lnTo>
                  <a:pt x="2872" y="1648"/>
                </a:lnTo>
                <a:lnTo>
                  <a:pt x="2872" y="1637"/>
                </a:lnTo>
                <a:lnTo>
                  <a:pt x="2872" y="1637"/>
                </a:lnTo>
                <a:lnTo>
                  <a:pt x="2877" y="1631"/>
                </a:lnTo>
                <a:lnTo>
                  <a:pt x="2883" y="1626"/>
                </a:lnTo>
                <a:lnTo>
                  <a:pt x="2883" y="1626"/>
                </a:lnTo>
                <a:lnTo>
                  <a:pt x="2894" y="1626"/>
                </a:lnTo>
                <a:lnTo>
                  <a:pt x="2899" y="1626"/>
                </a:lnTo>
                <a:lnTo>
                  <a:pt x="2905" y="1631"/>
                </a:lnTo>
                <a:lnTo>
                  <a:pt x="2905" y="1631"/>
                </a:lnTo>
                <a:lnTo>
                  <a:pt x="2916" y="1648"/>
                </a:lnTo>
                <a:lnTo>
                  <a:pt x="2927" y="1659"/>
                </a:lnTo>
                <a:lnTo>
                  <a:pt x="2927" y="1659"/>
                </a:lnTo>
                <a:lnTo>
                  <a:pt x="2927" y="1664"/>
                </a:lnTo>
                <a:lnTo>
                  <a:pt x="2933" y="1659"/>
                </a:lnTo>
                <a:lnTo>
                  <a:pt x="2949" y="1653"/>
                </a:lnTo>
                <a:lnTo>
                  <a:pt x="2949" y="1653"/>
                </a:lnTo>
                <a:lnTo>
                  <a:pt x="2966" y="1642"/>
                </a:lnTo>
                <a:lnTo>
                  <a:pt x="2977" y="1626"/>
                </a:lnTo>
                <a:lnTo>
                  <a:pt x="2977" y="1626"/>
                </a:lnTo>
                <a:lnTo>
                  <a:pt x="2982" y="1609"/>
                </a:lnTo>
                <a:lnTo>
                  <a:pt x="2977" y="1593"/>
                </a:lnTo>
                <a:lnTo>
                  <a:pt x="2977" y="1593"/>
                </a:lnTo>
                <a:lnTo>
                  <a:pt x="2960" y="1571"/>
                </a:lnTo>
                <a:lnTo>
                  <a:pt x="2949" y="1560"/>
                </a:lnTo>
                <a:lnTo>
                  <a:pt x="2944" y="1554"/>
                </a:lnTo>
                <a:lnTo>
                  <a:pt x="2944" y="1554"/>
                </a:lnTo>
                <a:lnTo>
                  <a:pt x="2944" y="1543"/>
                </a:lnTo>
                <a:lnTo>
                  <a:pt x="2949" y="1538"/>
                </a:lnTo>
                <a:lnTo>
                  <a:pt x="2960" y="1527"/>
                </a:lnTo>
                <a:lnTo>
                  <a:pt x="2960" y="1527"/>
                </a:lnTo>
                <a:lnTo>
                  <a:pt x="2971" y="1527"/>
                </a:lnTo>
                <a:lnTo>
                  <a:pt x="2971" y="1527"/>
                </a:lnTo>
                <a:lnTo>
                  <a:pt x="2971" y="1527"/>
                </a:lnTo>
                <a:lnTo>
                  <a:pt x="2971" y="1532"/>
                </a:lnTo>
                <a:lnTo>
                  <a:pt x="2977" y="1538"/>
                </a:lnTo>
                <a:lnTo>
                  <a:pt x="2971" y="1538"/>
                </a:lnTo>
                <a:lnTo>
                  <a:pt x="2971" y="1538"/>
                </a:lnTo>
                <a:lnTo>
                  <a:pt x="2966" y="1543"/>
                </a:lnTo>
                <a:lnTo>
                  <a:pt x="2966" y="1549"/>
                </a:lnTo>
                <a:lnTo>
                  <a:pt x="2966" y="1554"/>
                </a:lnTo>
                <a:lnTo>
                  <a:pt x="2966" y="1554"/>
                </a:lnTo>
                <a:lnTo>
                  <a:pt x="2977" y="1560"/>
                </a:lnTo>
                <a:lnTo>
                  <a:pt x="2982" y="1560"/>
                </a:lnTo>
                <a:lnTo>
                  <a:pt x="2982" y="1560"/>
                </a:lnTo>
                <a:lnTo>
                  <a:pt x="2988" y="1554"/>
                </a:lnTo>
                <a:lnTo>
                  <a:pt x="2993" y="1554"/>
                </a:lnTo>
                <a:lnTo>
                  <a:pt x="2993" y="1549"/>
                </a:lnTo>
                <a:lnTo>
                  <a:pt x="2993" y="1549"/>
                </a:lnTo>
                <a:lnTo>
                  <a:pt x="2988" y="1532"/>
                </a:lnTo>
                <a:lnTo>
                  <a:pt x="2988" y="1532"/>
                </a:lnTo>
                <a:lnTo>
                  <a:pt x="3043" y="1510"/>
                </a:lnTo>
                <a:lnTo>
                  <a:pt x="3043" y="1510"/>
                </a:lnTo>
                <a:lnTo>
                  <a:pt x="3065" y="1499"/>
                </a:lnTo>
                <a:lnTo>
                  <a:pt x="3076" y="1494"/>
                </a:lnTo>
                <a:lnTo>
                  <a:pt x="3081" y="1477"/>
                </a:lnTo>
                <a:lnTo>
                  <a:pt x="3081" y="1477"/>
                </a:lnTo>
                <a:lnTo>
                  <a:pt x="3109" y="1438"/>
                </a:lnTo>
                <a:lnTo>
                  <a:pt x="3109" y="1438"/>
                </a:lnTo>
                <a:lnTo>
                  <a:pt x="3103" y="1438"/>
                </a:lnTo>
                <a:lnTo>
                  <a:pt x="3103" y="1438"/>
                </a:lnTo>
                <a:lnTo>
                  <a:pt x="3103" y="1427"/>
                </a:lnTo>
                <a:lnTo>
                  <a:pt x="3109" y="1400"/>
                </a:lnTo>
                <a:lnTo>
                  <a:pt x="3109" y="1400"/>
                </a:lnTo>
                <a:lnTo>
                  <a:pt x="3092" y="1367"/>
                </a:lnTo>
                <a:lnTo>
                  <a:pt x="3092" y="1367"/>
                </a:lnTo>
                <a:lnTo>
                  <a:pt x="3087" y="1361"/>
                </a:lnTo>
                <a:lnTo>
                  <a:pt x="3087" y="1356"/>
                </a:lnTo>
                <a:lnTo>
                  <a:pt x="3087" y="1350"/>
                </a:lnTo>
                <a:lnTo>
                  <a:pt x="3087" y="1350"/>
                </a:lnTo>
                <a:lnTo>
                  <a:pt x="3103" y="1339"/>
                </a:lnTo>
                <a:lnTo>
                  <a:pt x="3109" y="1334"/>
                </a:lnTo>
                <a:lnTo>
                  <a:pt x="3109" y="1334"/>
                </a:lnTo>
                <a:lnTo>
                  <a:pt x="3109" y="1328"/>
                </a:lnTo>
                <a:lnTo>
                  <a:pt x="3098" y="1323"/>
                </a:lnTo>
                <a:lnTo>
                  <a:pt x="3098" y="1323"/>
                </a:lnTo>
                <a:lnTo>
                  <a:pt x="3092" y="1328"/>
                </a:lnTo>
                <a:lnTo>
                  <a:pt x="3087" y="1328"/>
                </a:lnTo>
                <a:lnTo>
                  <a:pt x="3081" y="1323"/>
                </a:lnTo>
                <a:lnTo>
                  <a:pt x="3081" y="1323"/>
                </a:lnTo>
                <a:lnTo>
                  <a:pt x="3081" y="1317"/>
                </a:lnTo>
                <a:lnTo>
                  <a:pt x="3087" y="1312"/>
                </a:lnTo>
                <a:lnTo>
                  <a:pt x="3092" y="1301"/>
                </a:lnTo>
                <a:lnTo>
                  <a:pt x="3092" y="1301"/>
                </a:lnTo>
                <a:lnTo>
                  <a:pt x="3098" y="1301"/>
                </a:lnTo>
                <a:lnTo>
                  <a:pt x="3109" y="1301"/>
                </a:lnTo>
                <a:lnTo>
                  <a:pt x="3109" y="1301"/>
                </a:lnTo>
                <a:lnTo>
                  <a:pt x="3109" y="1301"/>
                </a:lnTo>
                <a:lnTo>
                  <a:pt x="3109" y="1301"/>
                </a:lnTo>
                <a:lnTo>
                  <a:pt x="3114" y="1295"/>
                </a:lnTo>
                <a:lnTo>
                  <a:pt x="3125" y="1301"/>
                </a:lnTo>
                <a:lnTo>
                  <a:pt x="3131" y="1301"/>
                </a:lnTo>
                <a:lnTo>
                  <a:pt x="3131" y="1301"/>
                </a:lnTo>
                <a:lnTo>
                  <a:pt x="3147" y="1317"/>
                </a:lnTo>
                <a:lnTo>
                  <a:pt x="3147" y="1317"/>
                </a:lnTo>
                <a:lnTo>
                  <a:pt x="3153" y="1323"/>
                </a:lnTo>
                <a:lnTo>
                  <a:pt x="3153" y="1334"/>
                </a:lnTo>
                <a:lnTo>
                  <a:pt x="3153" y="1334"/>
                </a:lnTo>
                <a:lnTo>
                  <a:pt x="3159" y="1350"/>
                </a:lnTo>
                <a:lnTo>
                  <a:pt x="3159" y="1350"/>
                </a:lnTo>
                <a:lnTo>
                  <a:pt x="3159" y="1356"/>
                </a:lnTo>
                <a:lnTo>
                  <a:pt x="3164" y="1361"/>
                </a:lnTo>
                <a:lnTo>
                  <a:pt x="3164" y="1361"/>
                </a:lnTo>
                <a:lnTo>
                  <a:pt x="3181" y="1361"/>
                </a:lnTo>
                <a:lnTo>
                  <a:pt x="3181" y="1361"/>
                </a:lnTo>
                <a:lnTo>
                  <a:pt x="3186" y="1356"/>
                </a:lnTo>
                <a:lnTo>
                  <a:pt x="3186" y="1350"/>
                </a:lnTo>
                <a:lnTo>
                  <a:pt x="3192" y="1334"/>
                </a:lnTo>
                <a:lnTo>
                  <a:pt x="3192" y="1334"/>
                </a:lnTo>
                <a:lnTo>
                  <a:pt x="3175" y="1312"/>
                </a:lnTo>
                <a:lnTo>
                  <a:pt x="3175" y="1312"/>
                </a:lnTo>
                <a:lnTo>
                  <a:pt x="3170" y="1301"/>
                </a:lnTo>
                <a:lnTo>
                  <a:pt x="3170" y="1301"/>
                </a:lnTo>
                <a:lnTo>
                  <a:pt x="3170" y="1301"/>
                </a:lnTo>
                <a:lnTo>
                  <a:pt x="3186" y="1290"/>
                </a:lnTo>
                <a:lnTo>
                  <a:pt x="3192" y="1279"/>
                </a:lnTo>
                <a:lnTo>
                  <a:pt x="3197" y="1273"/>
                </a:lnTo>
                <a:lnTo>
                  <a:pt x="3197" y="1273"/>
                </a:lnTo>
                <a:lnTo>
                  <a:pt x="3203" y="1262"/>
                </a:lnTo>
                <a:lnTo>
                  <a:pt x="3208" y="1257"/>
                </a:lnTo>
                <a:lnTo>
                  <a:pt x="3214" y="1251"/>
                </a:lnTo>
                <a:lnTo>
                  <a:pt x="3214" y="1251"/>
                </a:lnTo>
                <a:lnTo>
                  <a:pt x="3219" y="1257"/>
                </a:lnTo>
                <a:lnTo>
                  <a:pt x="3230" y="1257"/>
                </a:lnTo>
                <a:lnTo>
                  <a:pt x="3230" y="1257"/>
                </a:lnTo>
                <a:lnTo>
                  <a:pt x="3252" y="1234"/>
                </a:lnTo>
                <a:lnTo>
                  <a:pt x="3280" y="1201"/>
                </a:lnTo>
                <a:lnTo>
                  <a:pt x="3280" y="1201"/>
                </a:lnTo>
                <a:lnTo>
                  <a:pt x="3296" y="1174"/>
                </a:lnTo>
                <a:lnTo>
                  <a:pt x="3307" y="1157"/>
                </a:lnTo>
                <a:lnTo>
                  <a:pt x="3307" y="1157"/>
                </a:lnTo>
                <a:lnTo>
                  <a:pt x="3313" y="1124"/>
                </a:lnTo>
                <a:lnTo>
                  <a:pt x="3313" y="1119"/>
                </a:lnTo>
                <a:lnTo>
                  <a:pt x="3313" y="1119"/>
                </a:lnTo>
                <a:lnTo>
                  <a:pt x="3313" y="1113"/>
                </a:lnTo>
                <a:lnTo>
                  <a:pt x="3307" y="1086"/>
                </a:lnTo>
                <a:lnTo>
                  <a:pt x="3307" y="1086"/>
                </a:lnTo>
                <a:lnTo>
                  <a:pt x="3302" y="1069"/>
                </a:lnTo>
                <a:lnTo>
                  <a:pt x="3291" y="1064"/>
                </a:lnTo>
                <a:lnTo>
                  <a:pt x="3274" y="1064"/>
                </a:lnTo>
                <a:lnTo>
                  <a:pt x="3274" y="1064"/>
                </a:lnTo>
                <a:lnTo>
                  <a:pt x="3269" y="1053"/>
                </a:lnTo>
                <a:lnTo>
                  <a:pt x="3269" y="1047"/>
                </a:lnTo>
                <a:lnTo>
                  <a:pt x="3269" y="1036"/>
                </a:lnTo>
                <a:lnTo>
                  <a:pt x="3269" y="1036"/>
                </a:lnTo>
                <a:lnTo>
                  <a:pt x="3296" y="1009"/>
                </a:lnTo>
                <a:lnTo>
                  <a:pt x="3318" y="986"/>
                </a:lnTo>
                <a:lnTo>
                  <a:pt x="3318" y="986"/>
                </a:lnTo>
                <a:lnTo>
                  <a:pt x="3324" y="981"/>
                </a:lnTo>
                <a:lnTo>
                  <a:pt x="3335" y="975"/>
                </a:lnTo>
                <a:lnTo>
                  <a:pt x="3351" y="970"/>
                </a:lnTo>
                <a:lnTo>
                  <a:pt x="3351" y="970"/>
                </a:lnTo>
                <a:lnTo>
                  <a:pt x="3357" y="970"/>
                </a:lnTo>
                <a:lnTo>
                  <a:pt x="3373" y="975"/>
                </a:lnTo>
                <a:lnTo>
                  <a:pt x="3373" y="975"/>
                </a:lnTo>
                <a:lnTo>
                  <a:pt x="3379" y="975"/>
                </a:lnTo>
                <a:lnTo>
                  <a:pt x="3385" y="970"/>
                </a:lnTo>
                <a:lnTo>
                  <a:pt x="3396" y="964"/>
                </a:lnTo>
                <a:lnTo>
                  <a:pt x="3396" y="964"/>
                </a:lnTo>
                <a:lnTo>
                  <a:pt x="3418" y="964"/>
                </a:lnTo>
                <a:lnTo>
                  <a:pt x="3434" y="975"/>
                </a:lnTo>
                <a:lnTo>
                  <a:pt x="3456" y="975"/>
                </a:lnTo>
                <a:lnTo>
                  <a:pt x="3456" y="975"/>
                </a:lnTo>
                <a:lnTo>
                  <a:pt x="3462" y="959"/>
                </a:lnTo>
                <a:lnTo>
                  <a:pt x="3462" y="959"/>
                </a:lnTo>
                <a:lnTo>
                  <a:pt x="3467" y="942"/>
                </a:lnTo>
                <a:lnTo>
                  <a:pt x="3478" y="926"/>
                </a:lnTo>
                <a:lnTo>
                  <a:pt x="3478" y="926"/>
                </a:lnTo>
                <a:lnTo>
                  <a:pt x="3495" y="920"/>
                </a:lnTo>
                <a:lnTo>
                  <a:pt x="3506" y="915"/>
                </a:lnTo>
                <a:lnTo>
                  <a:pt x="3517" y="937"/>
                </a:lnTo>
                <a:lnTo>
                  <a:pt x="3517" y="937"/>
                </a:lnTo>
                <a:lnTo>
                  <a:pt x="3517" y="937"/>
                </a:lnTo>
                <a:lnTo>
                  <a:pt x="3528" y="937"/>
                </a:lnTo>
                <a:lnTo>
                  <a:pt x="3528" y="937"/>
                </a:lnTo>
                <a:lnTo>
                  <a:pt x="3550" y="909"/>
                </a:lnTo>
                <a:lnTo>
                  <a:pt x="3550" y="909"/>
                </a:lnTo>
                <a:lnTo>
                  <a:pt x="3561" y="898"/>
                </a:lnTo>
                <a:lnTo>
                  <a:pt x="3550" y="926"/>
                </a:lnTo>
                <a:lnTo>
                  <a:pt x="3550" y="926"/>
                </a:lnTo>
                <a:lnTo>
                  <a:pt x="3533" y="942"/>
                </a:lnTo>
                <a:lnTo>
                  <a:pt x="3511" y="970"/>
                </a:lnTo>
                <a:lnTo>
                  <a:pt x="3511" y="970"/>
                </a:lnTo>
                <a:lnTo>
                  <a:pt x="3506" y="981"/>
                </a:lnTo>
                <a:lnTo>
                  <a:pt x="3495" y="992"/>
                </a:lnTo>
                <a:lnTo>
                  <a:pt x="3495" y="992"/>
                </a:lnTo>
                <a:lnTo>
                  <a:pt x="3478" y="1009"/>
                </a:lnTo>
                <a:lnTo>
                  <a:pt x="3473" y="1014"/>
                </a:lnTo>
                <a:lnTo>
                  <a:pt x="3473" y="1014"/>
                </a:lnTo>
                <a:lnTo>
                  <a:pt x="3467" y="1058"/>
                </a:lnTo>
                <a:lnTo>
                  <a:pt x="3467" y="1058"/>
                </a:lnTo>
                <a:lnTo>
                  <a:pt x="3467" y="1102"/>
                </a:lnTo>
                <a:lnTo>
                  <a:pt x="3467" y="1102"/>
                </a:lnTo>
                <a:lnTo>
                  <a:pt x="3473" y="1124"/>
                </a:lnTo>
                <a:lnTo>
                  <a:pt x="3473" y="1124"/>
                </a:lnTo>
                <a:lnTo>
                  <a:pt x="3478" y="1119"/>
                </a:lnTo>
                <a:lnTo>
                  <a:pt x="3489" y="1113"/>
                </a:lnTo>
                <a:lnTo>
                  <a:pt x="3489" y="1113"/>
                </a:lnTo>
                <a:lnTo>
                  <a:pt x="3500" y="1097"/>
                </a:lnTo>
                <a:lnTo>
                  <a:pt x="3511" y="1086"/>
                </a:lnTo>
                <a:lnTo>
                  <a:pt x="3511" y="1086"/>
                </a:lnTo>
                <a:lnTo>
                  <a:pt x="3511" y="1075"/>
                </a:lnTo>
                <a:lnTo>
                  <a:pt x="3511" y="1069"/>
                </a:lnTo>
                <a:lnTo>
                  <a:pt x="3511" y="1069"/>
                </a:lnTo>
                <a:lnTo>
                  <a:pt x="3517" y="1069"/>
                </a:lnTo>
                <a:lnTo>
                  <a:pt x="3528" y="1064"/>
                </a:lnTo>
                <a:lnTo>
                  <a:pt x="3528" y="1064"/>
                </a:lnTo>
                <a:lnTo>
                  <a:pt x="3533" y="1058"/>
                </a:lnTo>
                <a:lnTo>
                  <a:pt x="3533" y="1047"/>
                </a:lnTo>
                <a:lnTo>
                  <a:pt x="3533" y="1047"/>
                </a:lnTo>
                <a:lnTo>
                  <a:pt x="3539" y="1036"/>
                </a:lnTo>
                <a:lnTo>
                  <a:pt x="3544" y="1031"/>
                </a:lnTo>
                <a:lnTo>
                  <a:pt x="3544" y="1031"/>
                </a:lnTo>
                <a:lnTo>
                  <a:pt x="3544" y="1014"/>
                </a:lnTo>
                <a:lnTo>
                  <a:pt x="3544" y="1014"/>
                </a:lnTo>
                <a:lnTo>
                  <a:pt x="3550" y="998"/>
                </a:lnTo>
                <a:lnTo>
                  <a:pt x="3539" y="992"/>
                </a:lnTo>
                <a:lnTo>
                  <a:pt x="3539" y="992"/>
                </a:lnTo>
                <a:lnTo>
                  <a:pt x="3539" y="992"/>
                </a:lnTo>
                <a:lnTo>
                  <a:pt x="3544" y="975"/>
                </a:lnTo>
                <a:lnTo>
                  <a:pt x="3544" y="975"/>
                </a:lnTo>
                <a:lnTo>
                  <a:pt x="3550" y="964"/>
                </a:lnTo>
                <a:lnTo>
                  <a:pt x="3577" y="959"/>
                </a:lnTo>
                <a:lnTo>
                  <a:pt x="3577" y="959"/>
                </a:lnTo>
                <a:lnTo>
                  <a:pt x="3588" y="948"/>
                </a:lnTo>
                <a:lnTo>
                  <a:pt x="3599" y="942"/>
                </a:lnTo>
                <a:lnTo>
                  <a:pt x="3605" y="948"/>
                </a:lnTo>
                <a:lnTo>
                  <a:pt x="3605" y="948"/>
                </a:lnTo>
                <a:lnTo>
                  <a:pt x="3616" y="953"/>
                </a:lnTo>
                <a:lnTo>
                  <a:pt x="3622" y="959"/>
                </a:lnTo>
                <a:lnTo>
                  <a:pt x="3627" y="953"/>
                </a:lnTo>
                <a:lnTo>
                  <a:pt x="3627" y="953"/>
                </a:lnTo>
                <a:lnTo>
                  <a:pt x="3655" y="920"/>
                </a:lnTo>
                <a:lnTo>
                  <a:pt x="3655" y="920"/>
                </a:lnTo>
                <a:lnTo>
                  <a:pt x="3671" y="909"/>
                </a:lnTo>
                <a:lnTo>
                  <a:pt x="3693" y="898"/>
                </a:lnTo>
                <a:lnTo>
                  <a:pt x="3693" y="898"/>
                </a:lnTo>
                <a:lnTo>
                  <a:pt x="3715" y="904"/>
                </a:lnTo>
                <a:lnTo>
                  <a:pt x="3715" y="904"/>
                </a:lnTo>
                <a:lnTo>
                  <a:pt x="3715" y="893"/>
                </a:lnTo>
                <a:lnTo>
                  <a:pt x="3721" y="876"/>
                </a:lnTo>
                <a:lnTo>
                  <a:pt x="3721" y="876"/>
                </a:lnTo>
                <a:lnTo>
                  <a:pt x="3715" y="854"/>
                </a:lnTo>
                <a:lnTo>
                  <a:pt x="3715" y="854"/>
                </a:lnTo>
                <a:lnTo>
                  <a:pt x="3721" y="843"/>
                </a:lnTo>
                <a:lnTo>
                  <a:pt x="3726" y="838"/>
                </a:lnTo>
                <a:lnTo>
                  <a:pt x="3732" y="832"/>
                </a:lnTo>
                <a:lnTo>
                  <a:pt x="3732" y="832"/>
                </a:lnTo>
                <a:lnTo>
                  <a:pt x="3754" y="838"/>
                </a:lnTo>
                <a:lnTo>
                  <a:pt x="3770" y="843"/>
                </a:lnTo>
                <a:lnTo>
                  <a:pt x="3770" y="843"/>
                </a:lnTo>
                <a:lnTo>
                  <a:pt x="3776" y="849"/>
                </a:lnTo>
                <a:lnTo>
                  <a:pt x="3781" y="860"/>
                </a:lnTo>
                <a:lnTo>
                  <a:pt x="3787" y="860"/>
                </a:lnTo>
                <a:lnTo>
                  <a:pt x="3787" y="860"/>
                </a:lnTo>
                <a:lnTo>
                  <a:pt x="3803" y="854"/>
                </a:lnTo>
                <a:lnTo>
                  <a:pt x="3814" y="849"/>
                </a:lnTo>
                <a:lnTo>
                  <a:pt x="3814" y="849"/>
                </a:lnTo>
                <a:lnTo>
                  <a:pt x="3814" y="838"/>
                </a:lnTo>
                <a:lnTo>
                  <a:pt x="3820" y="827"/>
                </a:lnTo>
                <a:lnTo>
                  <a:pt x="3820" y="827"/>
                </a:lnTo>
                <a:lnTo>
                  <a:pt x="3831" y="821"/>
                </a:lnTo>
                <a:lnTo>
                  <a:pt x="3831" y="810"/>
                </a:lnTo>
                <a:lnTo>
                  <a:pt x="3831" y="810"/>
                </a:lnTo>
                <a:lnTo>
                  <a:pt x="3825" y="799"/>
                </a:lnTo>
                <a:lnTo>
                  <a:pt x="3809" y="788"/>
                </a:lnTo>
                <a:lnTo>
                  <a:pt x="3809" y="788"/>
                </a:lnTo>
                <a:close/>
                <a:moveTo>
                  <a:pt x="2199" y="1268"/>
                </a:moveTo>
                <a:lnTo>
                  <a:pt x="2199" y="1268"/>
                </a:lnTo>
                <a:lnTo>
                  <a:pt x="2183" y="1262"/>
                </a:lnTo>
                <a:lnTo>
                  <a:pt x="2177" y="1262"/>
                </a:lnTo>
                <a:lnTo>
                  <a:pt x="2161" y="1251"/>
                </a:lnTo>
                <a:lnTo>
                  <a:pt x="2155" y="1262"/>
                </a:lnTo>
                <a:lnTo>
                  <a:pt x="2128" y="1262"/>
                </a:lnTo>
                <a:lnTo>
                  <a:pt x="2111" y="1246"/>
                </a:lnTo>
                <a:lnTo>
                  <a:pt x="2111" y="1246"/>
                </a:lnTo>
                <a:lnTo>
                  <a:pt x="2122" y="1229"/>
                </a:lnTo>
                <a:lnTo>
                  <a:pt x="2122" y="1229"/>
                </a:lnTo>
                <a:lnTo>
                  <a:pt x="2128" y="1212"/>
                </a:lnTo>
                <a:lnTo>
                  <a:pt x="2139" y="1201"/>
                </a:lnTo>
                <a:lnTo>
                  <a:pt x="2139" y="1201"/>
                </a:lnTo>
                <a:lnTo>
                  <a:pt x="2150" y="1201"/>
                </a:lnTo>
                <a:lnTo>
                  <a:pt x="2155" y="1201"/>
                </a:lnTo>
                <a:lnTo>
                  <a:pt x="2155" y="1201"/>
                </a:lnTo>
                <a:lnTo>
                  <a:pt x="2161" y="1223"/>
                </a:lnTo>
                <a:lnTo>
                  <a:pt x="2161" y="1223"/>
                </a:lnTo>
                <a:lnTo>
                  <a:pt x="2161" y="1223"/>
                </a:lnTo>
                <a:lnTo>
                  <a:pt x="2166" y="1229"/>
                </a:lnTo>
                <a:lnTo>
                  <a:pt x="2166" y="1229"/>
                </a:lnTo>
                <a:lnTo>
                  <a:pt x="2183" y="1229"/>
                </a:lnTo>
                <a:lnTo>
                  <a:pt x="2183" y="1229"/>
                </a:lnTo>
                <a:lnTo>
                  <a:pt x="2199" y="1223"/>
                </a:lnTo>
                <a:lnTo>
                  <a:pt x="2199" y="1223"/>
                </a:lnTo>
                <a:lnTo>
                  <a:pt x="2205" y="1223"/>
                </a:lnTo>
                <a:lnTo>
                  <a:pt x="2210" y="1229"/>
                </a:lnTo>
                <a:lnTo>
                  <a:pt x="2210" y="1229"/>
                </a:lnTo>
                <a:lnTo>
                  <a:pt x="2238" y="1246"/>
                </a:lnTo>
                <a:lnTo>
                  <a:pt x="2255" y="1251"/>
                </a:lnTo>
                <a:lnTo>
                  <a:pt x="2260" y="1262"/>
                </a:lnTo>
                <a:lnTo>
                  <a:pt x="2260" y="1262"/>
                </a:lnTo>
                <a:lnTo>
                  <a:pt x="2255" y="1268"/>
                </a:lnTo>
                <a:lnTo>
                  <a:pt x="2249" y="1279"/>
                </a:lnTo>
                <a:lnTo>
                  <a:pt x="2249" y="1279"/>
                </a:lnTo>
                <a:lnTo>
                  <a:pt x="2238" y="1279"/>
                </a:lnTo>
                <a:lnTo>
                  <a:pt x="2232" y="1284"/>
                </a:lnTo>
                <a:lnTo>
                  <a:pt x="2227" y="1279"/>
                </a:lnTo>
                <a:lnTo>
                  <a:pt x="2227" y="1279"/>
                </a:lnTo>
                <a:lnTo>
                  <a:pt x="2210" y="1273"/>
                </a:lnTo>
                <a:lnTo>
                  <a:pt x="2199" y="1268"/>
                </a:lnTo>
                <a:lnTo>
                  <a:pt x="2199" y="1268"/>
                </a:lnTo>
                <a:close/>
                <a:moveTo>
                  <a:pt x="2277" y="1615"/>
                </a:moveTo>
                <a:lnTo>
                  <a:pt x="2277" y="1615"/>
                </a:lnTo>
                <a:lnTo>
                  <a:pt x="2260" y="1604"/>
                </a:lnTo>
                <a:lnTo>
                  <a:pt x="2260" y="1604"/>
                </a:lnTo>
                <a:lnTo>
                  <a:pt x="2249" y="1593"/>
                </a:lnTo>
                <a:lnTo>
                  <a:pt x="2238" y="1576"/>
                </a:lnTo>
                <a:lnTo>
                  <a:pt x="2238" y="1576"/>
                </a:lnTo>
                <a:lnTo>
                  <a:pt x="2216" y="1549"/>
                </a:lnTo>
                <a:lnTo>
                  <a:pt x="2216" y="1549"/>
                </a:lnTo>
                <a:lnTo>
                  <a:pt x="2210" y="1538"/>
                </a:lnTo>
                <a:lnTo>
                  <a:pt x="2210" y="1532"/>
                </a:lnTo>
                <a:lnTo>
                  <a:pt x="2210" y="1532"/>
                </a:lnTo>
                <a:lnTo>
                  <a:pt x="2199" y="1510"/>
                </a:lnTo>
                <a:lnTo>
                  <a:pt x="2199" y="1510"/>
                </a:lnTo>
                <a:lnTo>
                  <a:pt x="2194" y="1499"/>
                </a:lnTo>
                <a:lnTo>
                  <a:pt x="2194" y="1482"/>
                </a:lnTo>
                <a:lnTo>
                  <a:pt x="2194" y="1482"/>
                </a:lnTo>
                <a:lnTo>
                  <a:pt x="2183" y="1460"/>
                </a:lnTo>
                <a:lnTo>
                  <a:pt x="2188" y="1455"/>
                </a:lnTo>
                <a:lnTo>
                  <a:pt x="2188" y="1455"/>
                </a:lnTo>
                <a:lnTo>
                  <a:pt x="2194" y="1455"/>
                </a:lnTo>
                <a:lnTo>
                  <a:pt x="2194" y="1455"/>
                </a:lnTo>
                <a:lnTo>
                  <a:pt x="2205" y="1471"/>
                </a:lnTo>
                <a:lnTo>
                  <a:pt x="2205" y="1482"/>
                </a:lnTo>
                <a:lnTo>
                  <a:pt x="2205" y="1482"/>
                </a:lnTo>
                <a:lnTo>
                  <a:pt x="2216" y="1488"/>
                </a:lnTo>
                <a:lnTo>
                  <a:pt x="2227" y="1510"/>
                </a:lnTo>
                <a:lnTo>
                  <a:pt x="2227" y="1510"/>
                </a:lnTo>
                <a:lnTo>
                  <a:pt x="2238" y="1532"/>
                </a:lnTo>
                <a:lnTo>
                  <a:pt x="2238" y="1532"/>
                </a:lnTo>
                <a:lnTo>
                  <a:pt x="2238" y="1532"/>
                </a:lnTo>
                <a:lnTo>
                  <a:pt x="2255" y="1554"/>
                </a:lnTo>
                <a:lnTo>
                  <a:pt x="2255" y="1554"/>
                </a:lnTo>
                <a:lnTo>
                  <a:pt x="2266" y="1576"/>
                </a:lnTo>
                <a:lnTo>
                  <a:pt x="2266" y="1593"/>
                </a:lnTo>
                <a:lnTo>
                  <a:pt x="2266" y="1593"/>
                </a:lnTo>
                <a:lnTo>
                  <a:pt x="2271" y="1604"/>
                </a:lnTo>
                <a:lnTo>
                  <a:pt x="2277" y="1609"/>
                </a:lnTo>
                <a:lnTo>
                  <a:pt x="2282" y="1620"/>
                </a:lnTo>
                <a:lnTo>
                  <a:pt x="2277" y="1615"/>
                </a:lnTo>
                <a:close/>
                <a:moveTo>
                  <a:pt x="2315" y="1223"/>
                </a:moveTo>
                <a:lnTo>
                  <a:pt x="2315" y="1223"/>
                </a:lnTo>
                <a:lnTo>
                  <a:pt x="2315" y="1223"/>
                </a:lnTo>
                <a:lnTo>
                  <a:pt x="2321" y="1218"/>
                </a:lnTo>
                <a:lnTo>
                  <a:pt x="2326" y="1207"/>
                </a:lnTo>
                <a:lnTo>
                  <a:pt x="2326" y="1207"/>
                </a:lnTo>
                <a:lnTo>
                  <a:pt x="2332" y="1201"/>
                </a:lnTo>
                <a:lnTo>
                  <a:pt x="2343" y="1201"/>
                </a:lnTo>
                <a:lnTo>
                  <a:pt x="2343" y="1201"/>
                </a:lnTo>
                <a:lnTo>
                  <a:pt x="2365" y="1196"/>
                </a:lnTo>
                <a:lnTo>
                  <a:pt x="2376" y="1201"/>
                </a:lnTo>
                <a:lnTo>
                  <a:pt x="2376" y="1201"/>
                </a:lnTo>
                <a:lnTo>
                  <a:pt x="2376" y="1207"/>
                </a:lnTo>
                <a:lnTo>
                  <a:pt x="2365" y="1212"/>
                </a:lnTo>
                <a:lnTo>
                  <a:pt x="2365" y="1212"/>
                </a:lnTo>
                <a:lnTo>
                  <a:pt x="2354" y="1223"/>
                </a:lnTo>
                <a:lnTo>
                  <a:pt x="2354" y="1223"/>
                </a:lnTo>
                <a:lnTo>
                  <a:pt x="2348" y="1240"/>
                </a:lnTo>
                <a:lnTo>
                  <a:pt x="2348" y="1240"/>
                </a:lnTo>
                <a:lnTo>
                  <a:pt x="2354" y="1251"/>
                </a:lnTo>
                <a:lnTo>
                  <a:pt x="2370" y="1268"/>
                </a:lnTo>
                <a:lnTo>
                  <a:pt x="2370" y="1268"/>
                </a:lnTo>
                <a:lnTo>
                  <a:pt x="2381" y="1279"/>
                </a:lnTo>
                <a:lnTo>
                  <a:pt x="2381" y="1279"/>
                </a:lnTo>
                <a:lnTo>
                  <a:pt x="2376" y="1290"/>
                </a:lnTo>
                <a:lnTo>
                  <a:pt x="2376" y="1295"/>
                </a:lnTo>
                <a:lnTo>
                  <a:pt x="2370" y="1301"/>
                </a:lnTo>
                <a:lnTo>
                  <a:pt x="2370" y="1301"/>
                </a:lnTo>
                <a:lnTo>
                  <a:pt x="2354" y="1301"/>
                </a:lnTo>
                <a:lnTo>
                  <a:pt x="2354" y="1301"/>
                </a:lnTo>
                <a:lnTo>
                  <a:pt x="2348" y="1301"/>
                </a:lnTo>
                <a:lnTo>
                  <a:pt x="2348" y="1295"/>
                </a:lnTo>
                <a:lnTo>
                  <a:pt x="2348" y="1295"/>
                </a:lnTo>
                <a:lnTo>
                  <a:pt x="2343" y="1290"/>
                </a:lnTo>
                <a:lnTo>
                  <a:pt x="2343" y="1290"/>
                </a:lnTo>
                <a:lnTo>
                  <a:pt x="2337" y="1273"/>
                </a:lnTo>
                <a:lnTo>
                  <a:pt x="2337" y="1273"/>
                </a:lnTo>
                <a:lnTo>
                  <a:pt x="2337" y="1268"/>
                </a:lnTo>
                <a:lnTo>
                  <a:pt x="2332" y="1257"/>
                </a:lnTo>
                <a:lnTo>
                  <a:pt x="2326" y="1240"/>
                </a:lnTo>
                <a:lnTo>
                  <a:pt x="2326" y="1240"/>
                </a:lnTo>
                <a:lnTo>
                  <a:pt x="2315" y="1223"/>
                </a:lnTo>
                <a:lnTo>
                  <a:pt x="2315" y="1223"/>
                </a:lnTo>
                <a:close/>
                <a:moveTo>
                  <a:pt x="2387" y="1482"/>
                </a:moveTo>
                <a:lnTo>
                  <a:pt x="2387" y="1482"/>
                </a:lnTo>
                <a:lnTo>
                  <a:pt x="2376" y="1482"/>
                </a:lnTo>
                <a:lnTo>
                  <a:pt x="2365" y="1482"/>
                </a:lnTo>
                <a:lnTo>
                  <a:pt x="2365" y="1482"/>
                </a:lnTo>
                <a:lnTo>
                  <a:pt x="2359" y="1477"/>
                </a:lnTo>
                <a:lnTo>
                  <a:pt x="2359" y="1477"/>
                </a:lnTo>
                <a:lnTo>
                  <a:pt x="2354" y="1460"/>
                </a:lnTo>
                <a:lnTo>
                  <a:pt x="2354" y="1460"/>
                </a:lnTo>
                <a:lnTo>
                  <a:pt x="2343" y="1449"/>
                </a:lnTo>
                <a:lnTo>
                  <a:pt x="2337" y="1444"/>
                </a:lnTo>
                <a:lnTo>
                  <a:pt x="2337" y="1444"/>
                </a:lnTo>
                <a:lnTo>
                  <a:pt x="2332" y="1433"/>
                </a:lnTo>
                <a:lnTo>
                  <a:pt x="2343" y="1427"/>
                </a:lnTo>
                <a:lnTo>
                  <a:pt x="2343" y="1427"/>
                </a:lnTo>
                <a:lnTo>
                  <a:pt x="2354" y="1433"/>
                </a:lnTo>
                <a:lnTo>
                  <a:pt x="2354" y="1433"/>
                </a:lnTo>
                <a:lnTo>
                  <a:pt x="2381" y="1455"/>
                </a:lnTo>
                <a:lnTo>
                  <a:pt x="2381" y="1455"/>
                </a:lnTo>
                <a:lnTo>
                  <a:pt x="2392" y="1466"/>
                </a:lnTo>
                <a:lnTo>
                  <a:pt x="2398" y="1466"/>
                </a:lnTo>
                <a:lnTo>
                  <a:pt x="2398" y="1466"/>
                </a:lnTo>
                <a:lnTo>
                  <a:pt x="2403" y="1471"/>
                </a:lnTo>
                <a:lnTo>
                  <a:pt x="2403" y="1471"/>
                </a:lnTo>
                <a:lnTo>
                  <a:pt x="2387" y="1482"/>
                </a:lnTo>
                <a:lnTo>
                  <a:pt x="2387" y="1482"/>
                </a:lnTo>
                <a:close/>
                <a:moveTo>
                  <a:pt x="2458" y="1229"/>
                </a:moveTo>
                <a:lnTo>
                  <a:pt x="2453" y="1240"/>
                </a:lnTo>
                <a:lnTo>
                  <a:pt x="2453" y="1240"/>
                </a:lnTo>
                <a:lnTo>
                  <a:pt x="2447" y="1234"/>
                </a:lnTo>
                <a:lnTo>
                  <a:pt x="2436" y="1223"/>
                </a:lnTo>
                <a:lnTo>
                  <a:pt x="2436" y="1223"/>
                </a:lnTo>
                <a:lnTo>
                  <a:pt x="2436" y="1218"/>
                </a:lnTo>
                <a:lnTo>
                  <a:pt x="2442" y="1212"/>
                </a:lnTo>
                <a:lnTo>
                  <a:pt x="2447" y="1207"/>
                </a:lnTo>
                <a:lnTo>
                  <a:pt x="2469" y="1223"/>
                </a:lnTo>
                <a:lnTo>
                  <a:pt x="2458" y="1229"/>
                </a:lnTo>
                <a:close/>
                <a:moveTo>
                  <a:pt x="3109" y="1438"/>
                </a:moveTo>
                <a:lnTo>
                  <a:pt x="3109" y="1438"/>
                </a:lnTo>
                <a:lnTo>
                  <a:pt x="3109" y="1433"/>
                </a:lnTo>
                <a:lnTo>
                  <a:pt x="3109" y="1433"/>
                </a:lnTo>
                <a:lnTo>
                  <a:pt x="3109" y="1438"/>
                </a:lnTo>
                <a:lnTo>
                  <a:pt x="3109" y="1438"/>
                </a:lnTo>
                <a:close/>
                <a:moveTo>
                  <a:pt x="2569" y="1538"/>
                </a:moveTo>
                <a:lnTo>
                  <a:pt x="2569" y="1538"/>
                </a:lnTo>
                <a:lnTo>
                  <a:pt x="2569" y="1532"/>
                </a:lnTo>
                <a:lnTo>
                  <a:pt x="2569" y="1532"/>
                </a:lnTo>
                <a:lnTo>
                  <a:pt x="2569" y="1538"/>
                </a:lnTo>
                <a:lnTo>
                  <a:pt x="2569" y="1538"/>
                </a:lnTo>
                <a:close/>
                <a:moveTo>
                  <a:pt x="2354" y="1890"/>
                </a:moveTo>
                <a:lnTo>
                  <a:pt x="2343" y="1879"/>
                </a:lnTo>
                <a:lnTo>
                  <a:pt x="2343" y="1879"/>
                </a:lnTo>
                <a:lnTo>
                  <a:pt x="2321" y="1907"/>
                </a:lnTo>
                <a:lnTo>
                  <a:pt x="2321" y="1907"/>
                </a:lnTo>
                <a:lnTo>
                  <a:pt x="2315" y="1918"/>
                </a:lnTo>
                <a:lnTo>
                  <a:pt x="2304" y="1929"/>
                </a:lnTo>
                <a:lnTo>
                  <a:pt x="2304" y="1929"/>
                </a:lnTo>
                <a:lnTo>
                  <a:pt x="2293" y="1934"/>
                </a:lnTo>
                <a:lnTo>
                  <a:pt x="2288" y="1940"/>
                </a:lnTo>
                <a:lnTo>
                  <a:pt x="2288" y="1940"/>
                </a:lnTo>
                <a:lnTo>
                  <a:pt x="2288" y="1956"/>
                </a:lnTo>
                <a:lnTo>
                  <a:pt x="2288" y="1978"/>
                </a:lnTo>
                <a:lnTo>
                  <a:pt x="2288" y="1978"/>
                </a:lnTo>
                <a:lnTo>
                  <a:pt x="2277" y="1995"/>
                </a:lnTo>
                <a:lnTo>
                  <a:pt x="2277" y="2001"/>
                </a:lnTo>
                <a:lnTo>
                  <a:pt x="2277" y="2006"/>
                </a:lnTo>
                <a:lnTo>
                  <a:pt x="2277" y="2006"/>
                </a:lnTo>
                <a:lnTo>
                  <a:pt x="2282" y="2034"/>
                </a:lnTo>
                <a:lnTo>
                  <a:pt x="2282" y="2034"/>
                </a:lnTo>
                <a:lnTo>
                  <a:pt x="2288" y="2039"/>
                </a:lnTo>
                <a:lnTo>
                  <a:pt x="2299" y="2045"/>
                </a:lnTo>
                <a:lnTo>
                  <a:pt x="2299" y="2045"/>
                </a:lnTo>
                <a:lnTo>
                  <a:pt x="2310" y="2034"/>
                </a:lnTo>
                <a:lnTo>
                  <a:pt x="2321" y="2028"/>
                </a:lnTo>
                <a:lnTo>
                  <a:pt x="2321" y="2028"/>
                </a:lnTo>
                <a:lnTo>
                  <a:pt x="2332" y="2012"/>
                </a:lnTo>
                <a:lnTo>
                  <a:pt x="2337" y="1990"/>
                </a:lnTo>
                <a:lnTo>
                  <a:pt x="2337" y="1990"/>
                </a:lnTo>
                <a:lnTo>
                  <a:pt x="2337" y="1973"/>
                </a:lnTo>
                <a:lnTo>
                  <a:pt x="2343" y="1951"/>
                </a:lnTo>
                <a:lnTo>
                  <a:pt x="2343" y="1951"/>
                </a:lnTo>
                <a:lnTo>
                  <a:pt x="2354" y="1934"/>
                </a:lnTo>
                <a:lnTo>
                  <a:pt x="2354" y="1918"/>
                </a:lnTo>
                <a:lnTo>
                  <a:pt x="2354" y="1918"/>
                </a:lnTo>
                <a:lnTo>
                  <a:pt x="2354" y="1890"/>
                </a:lnTo>
                <a:lnTo>
                  <a:pt x="2354" y="1890"/>
                </a:lnTo>
                <a:close/>
                <a:moveTo>
                  <a:pt x="2321" y="1857"/>
                </a:moveTo>
                <a:lnTo>
                  <a:pt x="2310" y="1846"/>
                </a:lnTo>
                <a:lnTo>
                  <a:pt x="2310" y="1846"/>
                </a:lnTo>
                <a:lnTo>
                  <a:pt x="2304" y="1852"/>
                </a:lnTo>
                <a:lnTo>
                  <a:pt x="2304" y="1857"/>
                </a:lnTo>
                <a:lnTo>
                  <a:pt x="2304" y="1863"/>
                </a:lnTo>
                <a:lnTo>
                  <a:pt x="2304" y="1863"/>
                </a:lnTo>
                <a:lnTo>
                  <a:pt x="2310" y="1863"/>
                </a:lnTo>
                <a:lnTo>
                  <a:pt x="2315" y="1863"/>
                </a:lnTo>
                <a:lnTo>
                  <a:pt x="2321" y="1857"/>
                </a:lnTo>
                <a:lnTo>
                  <a:pt x="2321" y="1857"/>
                </a:lnTo>
                <a:close/>
                <a:moveTo>
                  <a:pt x="2398" y="1802"/>
                </a:moveTo>
                <a:lnTo>
                  <a:pt x="2403" y="1808"/>
                </a:lnTo>
                <a:lnTo>
                  <a:pt x="2409" y="1802"/>
                </a:lnTo>
                <a:lnTo>
                  <a:pt x="2403" y="1797"/>
                </a:lnTo>
                <a:lnTo>
                  <a:pt x="2398" y="1802"/>
                </a:lnTo>
                <a:close/>
                <a:moveTo>
                  <a:pt x="2414" y="1868"/>
                </a:moveTo>
                <a:lnTo>
                  <a:pt x="2425" y="1879"/>
                </a:lnTo>
                <a:lnTo>
                  <a:pt x="2431" y="1868"/>
                </a:lnTo>
                <a:lnTo>
                  <a:pt x="2420" y="1863"/>
                </a:lnTo>
                <a:lnTo>
                  <a:pt x="2414" y="1868"/>
                </a:lnTo>
                <a:close/>
                <a:moveTo>
                  <a:pt x="2668" y="1653"/>
                </a:moveTo>
                <a:lnTo>
                  <a:pt x="2657" y="1659"/>
                </a:lnTo>
                <a:lnTo>
                  <a:pt x="2657" y="1659"/>
                </a:lnTo>
                <a:lnTo>
                  <a:pt x="2662" y="1686"/>
                </a:lnTo>
                <a:lnTo>
                  <a:pt x="2662" y="1686"/>
                </a:lnTo>
                <a:lnTo>
                  <a:pt x="2668" y="1697"/>
                </a:lnTo>
                <a:lnTo>
                  <a:pt x="2673" y="1697"/>
                </a:lnTo>
                <a:lnTo>
                  <a:pt x="2673" y="1697"/>
                </a:lnTo>
                <a:lnTo>
                  <a:pt x="2684" y="1692"/>
                </a:lnTo>
                <a:lnTo>
                  <a:pt x="2690" y="1686"/>
                </a:lnTo>
                <a:lnTo>
                  <a:pt x="2690" y="1681"/>
                </a:lnTo>
                <a:lnTo>
                  <a:pt x="2690" y="1681"/>
                </a:lnTo>
                <a:lnTo>
                  <a:pt x="2684" y="1670"/>
                </a:lnTo>
                <a:lnTo>
                  <a:pt x="2679" y="1664"/>
                </a:lnTo>
                <a:lnTo>
                  <a:pt x="2668" y="1653"/>
                </a:lnTo>
                <a:close/>
                <a:moveTo>
                  <a:pt x="2596" y="1648"/>
                </a:moveTo>
                <a:lnTo>
                  <a:pt x="2602" y="1642"/>
                </a:lnTo>
                <a:lnTo>
                  <a:pt x="2596" y="1631"/>
                </a:lnTo>
                <a:lnTo>
                  <a:pt x="2580" y="1620"/>
                </a:lnTo>
                <a:lnTo>
                  <a:pt x="2580" y="1620"/>
                </a:lnTo>
                <a:lnTo>
                  <a:pt x="2574" y="1626"/>
                </a:lnTo>
                <a:lnTo>
                  <a:pt x="2580" y="1631"/>
                </a:lnTo>
                <a:lnTo>
                  <a:pt x="2580" y="1631"/>
                </a:lnTo>
                <a:lnTo>
                  <a:pt x="2585" y="1648"/>
                </a:lnTo>
                <a:lnTo>
                  <a:pt x="2596" y="1648"/>
                </a:lnTo>
                <a:close/>
                <a:moveTo>
                  <a:pt x="2596" y="1686"/>
                </a:moveTo>
                <a:lnTo>
                  <a:pt x="2585" y="1681"/>
                </a:lnTo>
                <a:lnTo>
                  <a:pt x="2585" y="1692"/>
                </a:lnTo>
                <a:lnTo>
                  <a:pt x="2596" y="1697"/>
                </a:lnTo>
                <a:lnTo>
                  <a:pt x="2596" y="1686"/>
                </a:lnTo>
                <a:close/>
                <a:moveTo>
                  <a:pt x="2591" y="1730"/>
                </a:moveTo>
                <a:lnTo>
                  <a:pt x="2596" y="1736"/>
                </a:lnTo>
                <a:lnTo>
                  <a:pt x="2602" y="1725"/>
                </a:lnTo>
                <a:lnTo>
                  <a:pt x="2602" y="1714"/>
                </a:lnTo>
                <a:lnTo>
                  <a:pt x="2591" y="1714"/>
                </a:lnTo>
                <a:lnTo>
                  <a:pt x="2591" y="1730"/>
                </a:lnTo>
                <a:close/>
                <a:moveTo>
                  <a:pt x="2591" y="1764"/>
                </a:moveTo>
                <a:lnTo>
                  <a:pt x="2596" y="1764"/>
                </a:lnTo>
                <a:lnTo>
                  <a:pt x="2596" y="1747"/>
                </a:lnTo>
                <a:lnTo>
                  <a:pt x="2585" y="1747"/>
                </a:lnTo>
                <a:lnTo>
                  <a:pt x="2591" y="1764"/>
                </a:lnTo>
                <a:close/>
                <a:moveTo>
                  <a:pt x="3103" y="1477"/>
                </a:moveTo>
                <a:lnTo>
                  <a:pt x="3103" y="1477"/>
                </a:lnTo>
                <a:lnTo>
                  <a:pt x="3092" y="1494"/>
                </a:lnTo>
                <a:lnTo>
                  <a:pt x="3092" y="1494"/>
                </a:lnTo>
                <a:lnTo>
                  <a:pt x="3087" y="1499"/>
                </a:lnTo>
                <a:lnTo>
                  <a:pt x="3087" y="1510"/>
                </a:lnTo>
                <a:lnTo>
                  <a:pt x="3087" y="1510"/>
                </a:lnTo>
                <a:lnTo>
                  <a:pt x="3098" y="1516"/>
                </a:lnTo>
                <a:lnTo>
                  <a:pt x="3103" y="1516"/>
                </a:lnTo>
                <a:lnTo>
                  <a:pt x="3103" y="1516"/>
                </a:lnTo>
                <a:lnTo>
                  <a:pt x="3103" y="1516"/>
                </a:lnTo>
                <a:lnTo>
                  <a:pt x="3109" y="1505"/>
                </a:lnTo>
                <a:lnTo>
                  <a:pt x="3114" y="1499"/>
                </a:lnTo>
                <a:lnTo>
                  <a:pt x="3114" y="1494"/>
                </a:lnTo>
                <a:lnTo>
                  <a:pt x="3114" y="1494"/>
                </a:lnTo>
                <a:lnTo>
                  <a:pt x="3114" y="1482"/>
                </a:lnTo>
                <a:lnTo>
                  <a:pt x="3120" y="1482"/>
                </a:lnTo>
                <a:lnTo>
                  <a:pt x="3103" y="1477"/>
                </a:lnTo>
                <a:close/>
                <a:moveTo>
                  <a:pt x="3186" y="1438"/>
                </a:moveTo>
                <a:lnTo>
                  <a:pt x="3164" y="1460"/>
                </a:lnTo>
                <a:lnTo>
                  <a:pt x="3164" y="1471"/>
                </a:lnTo>
                <a:lnTo>
                  <a:pt x="3175" y="1466"/>
                </a:lnTo>
                <a:lnTo>
                  <a:pt x="3175" y="1466"/>
                </a:lnTo>
                <a:lnTo>
                  <a:pt x="3186" y="1455"/>
                </a:lnTo>
                <a:lnTo>
                  <a:pt x="3186" y="1455"/>
                </a:lnTo>
                <a:lnTo>
                  <a:pt x="3186" y="1449"/>
                </a:lnTo>
                <a:lnTo>
                  <a:pt x="3186" y="1444"/>
                </a:lnTo>
                <a:lnTo>
                  <a:pt x="3186" y="1438"/>
                </a:lnTo>
                <a:lnTo>
                  <a:pt x="3186" y="1438"/>
                </a:lnTo>
                <a:close/>
                <a:moveTo>
                  <a:pt x="3114" y="1753"/>
                </a:moveTo>
                <a:lnTo>
                  <a:pt x="3114" y="1753"/>
                </a:lnTo>
                <a:lnTo>
                  <a:pt x="3125" y="1753"/>
                </a:lnTo>
                <a:lnTo>
                  <a:pt x="3136" y="1753"/>
                </a:lnTo>
                <a:lnTo>
                  <a:pt x="3142" y="1753"/>
                </a:lnTo>
                <a:lnTo>
                  <a:pt x="3142" y="1753"/>
                </a:lnTo>
                <a:lnTo>
                  <a:pt x="3147" y="1736"/>
                </a:lnTo>
                <a:lnTo>
                  <a:pt x="3147" y="1736"/>
                </a:lnTo>
                <a:lnTo>
                  <a:pt x="3153" y="1725"/>
                </a:lnTo>
                <a:lnTo>
                  <a:pt x="3153" y="1708"/>
                </a:lnTo>
                <a:lnTo>
                  <a:pt x="3153" y="1697"/>
                </a:lnTo>
                <a:lnTo>
                  <a:pt x="3153" y="1697"/>
                </a:lnTo>
                <a:lnTo>
                  <a:pt x="3153" y="1686"/>
                </a:lnTo>
                <a:lnTo>
                  <a:pt x="3153" y="1686"/>
                </a:lnTo>
                <a:lnTo>
                  <a:pt x="3164" y="1681"/>
                </a:lnTo>
                <a:lnTo>
                  <a:pt x="3164" y="1675"/>
                </a:lnTo>
                <a:lnTo>
                  <a:pt x="3164" y="1664"/>
                </a:lnTo>
                <a:lnTo>
                  <a:pt x="3164" y="1659"/>
                </a:lnTo>
                <a:lnTo>
                  <a:pt x="3159" y="1653"/>
                </a:lnTo>
                <a:lnTo>
                  <a:pt x="3153" y="1637"/>
                </a:lnTo>
                <a:lnTo>
                  <a:pt x="3147" y="1626"/>
                </a:lnTo>
                <a:lnTo>
                  <a:pt x="3147" y="1620"/>
                </a:lnTo>
                <a:lnTo>
                  <a:pt x="3142" y="1609"/>
                </a:lnTo>
                <a:lnTo>
                  <a:pt x="3131" y="1604"/>
                </a:lnTo>
                <a:lnTo>
                  <a:pt x="3109" y="1593"/>
                </a:lnTo>
                <a:lnTo>
                  <a:pt x="3120" y="1582"/>
                </a:lnTo>
                <a:lnTo>
                  <a:pt x="3120" y="1560"/>
                </a:lnTo>
                <a:lnTo>
                  <a:pt x="3120" y="1560"/>
                </a:lnTo>
                <a:lnTo>
                  <a:pt x="3109" y="1560"/>
                </a:lnTo>
                <a:lnTo>
                  <a:pt x="3103" y="1560"/>
                </a:lnTo>
                <a:lnTo>
                  <a:pt x="3098" y="1560"/>
                </a:lnTo>
                <a:lnTo>
                  <a:pt x="3098" y="1560"/>
                </a:lnTo>
                <a:lnTo>
                  <a:pt x="3087" y="1582"/>
                </a:lnTo>
                <a:lnTo>
                  <a:pt x="3087" y="1582"/>
                </a:lnTo>
                <a:lnTo>
                  <a:pt x="3087" y="1593"/>
                </a:lnTo>
                <a:lnTo>
                  <a:pt x="3087" y="1593"/>
                </a:lnTo>
                <a:lnTo>
                  <a:pt x="3092" y="1615"/>
                </a:lnTo>
                <a:lnTo>
                  <a:pt x="3087" y="1631"/>
                </a:lnTo>
                <a:lnTo>
                  <a:pt x="3087" y="1631"/>
                </a:lnTo>
                <a:lnTo>
                  <a:pt x="3065" y="1659"/>
                </a:lnTo>
                <a:lnTo>
                  <a:pt x="3065" y="1659"/>
                </a:lnTo>
                <a:lnTo>
                  <a:pt x="3054" y="1675"/>
                </a:lnTo>
                <a:lnTo>
                  <a:pt x="3048" y="1681"/>
                </a:lnTo>
                <a:lnTo>
                  <a:pt x="3048" y="1681"/>
                </a:lnTo>
                <a:lnTo>
                  <a:pt x="3048" y="1686"/>
                </a:lnTo>
                <a:lnTo>
                  <a:pt x="3037" y="1697"/>
                </a:lnTo>
                <a:lnTo>
                  <a:pt x="3037" y="1697"/>
                </a:lnTo>
                <a:lnTo>
                  <a:pt x="3026" y="1714"/>
                </a:lnTo>
                <a:lnTo>
                  <a:pt x="3015" y="1719"/>
                </a:lnTo>
                <a:lnTo>
                  <a:pt x="3010" y="1725"/>
                </a:lnTo>
                <a:lnTo>
                  <a:pt x="3010" y="1725"/>
                </a:lnTo>
                <a:lnTo>
                  <a:pt x="2988" y="1730"/>
                </a:lnTo>
                <a:lnTo>
                  <a:pt x="2988" y="1730"/>
                </a:lnTo>
                <a:lnTo>
                  <a:pt x="2982" y="1725"/>
                </a:lnTo>
                <a:lnTo>
                  <a:pt x="2971" y="1719"/>
                </a:lnTo>
                <a:lnTo>
                  <a:pt x="2971" y="1719"/>
                </a:lnTo>
                <a:lnTo>
                  <a:pt x="2966" y="1719"/>
                </a:lnTo>
                <a:lnTo>
                  <a:pt x="2960" y="1719"/>
                </a:lnTo>
                <a:lnTo>
                  <a:pt x="2960" y="1719"/>
                </a:lnTo>
                <a:lnTo>
                  <a:pt x="2966" y="1736"/>
                </a:lnTo>
                <a:lnTo>
                  <a:pt x="2966" y="1736"/>
                </a:lnTo>
                <a:lnTo>
                  <a:pt x="2977" y="1764"/>
                </a:lnTo>
                <a:lnTo>
                  <a:pt x="2977" y="1764"/>
                </a:lnTo>
                <a:lnTo>
                  <a:pt x="2988" y="1775"/>
                </a:lnTo>
                <a:lnTo>
                  <a:pt x="2988" y="1786"/>
                </a:lnTo>
                <a:lnTo>
                  <a:pt x="2988" y="1786"/>
                </a:lnTo>
                <a:lnTo>
                  <a:pt x="2993" y="1791"/>
                </a:lnTo>
                <a:lnTo>
                  <a:pt x="2999" y="1791"/>
                </a:lnTo>
                <a:lnTo>
                  <a:pt x="2999" y="1791"/>
                </a:lnTo>
                <a:lnTo>
                  <a:pt x="3004" y="1786"/>
                </a:lnTo>
                <a:lnTo>
                  <a:pt x="3015" y="1791"/>
                </a:lnTo>
                <a:lnTo>
                  <a:pt x="3015" y="1791"/>
                </a:lnTo>
                <a:lnTo>
                  <a:pt x="3037" y="1797"/>
                </a:lnTo>
                <a:lnTo>
                  <a:pt x="3037" y="1797"/>
                </a:lnTo>
                <a:lnTo>
                  <a:pt x="3054" y="1797"/>
                </a:lnTo>
                <a:lnTo>
                  <a:pt x="3065" y="1808"/>
                </a:lnTo>
                <a:lnTo>
                  <a:pt x="3070" y="1797"/>
                </a:lnTo>
                <a:lnTo>
                  <a:pt x="3070" y="1797"/>
                </a:lnTo>
                <a:lnTo>
                  <a:pt x="3065" y="1797"/>
                </a:lnTo>
                <a:lnTo>
                  <a:pt x="3059" y="1791"/>
                </a:lnTo>
                <a:lnTo>
                  <a:pt x="3054" y="1786"/>
                </a:lnTo>
                <a:lnTo>
                  <a:pt x="3054" y="1786"/>
                </a:lnTo>
                <a:lnTo>
                  <a:pt x="3059" y="1769"/>
                </a:lnTo>
                <a:lnTo>
                  <a:pt x="3059" y="1758"/>
                </a:lnTo>
                <a:lnTo>
                  <a:pt x="3065" y="1753"/>
                </a:lnTo>
                <a:lnTo>
                  <a:pt x="3065" y="1753"/>
                </a:lnTo>
                <a:lnTo>
                  <a:pt x="3076" y="1742"/>
                </a:lnTo>
                <a:lnTo>
                  <a:pt x="3076" y="1736"/>
                </a:lnTo>
                <a:lnTo>
                  <a:pt x="3076" y="1736"/>
                </a:lnTo>
                <a:lnTo>
                  <a:pt x="3076" y="1730"/>
                </a:lnTo>
                <a:lnTo>
                  <a:pt x="3070" y="1714"/>
                </a:lnTo>
                <a:lnTo>
                  <a:pt x="3070" y="1714"/>
                </a:lnTo>
                <a:lnTo>
                  <a:pt x="3076" y="1708"/>
                </a:lnTo>
                <a:lnTo>
                  <a:pt x="3081" y="1708"/>
                </a:lnTo>
                <a:lnTo>
                  <a:pt x="3087" y="1708"/>
                </a:lnTo>
                <a:lnTo>
                  <a:pt x="3087" y="1708"/>
                </a:lnTo>
                <a:lnTo>
                  <a:pt x="3103" y="1697"/>
                </a:lnTo>
                <a:lnTo>
                  <a:pt x="3103" y="1697"/>
                </a:lnTo>
                <a:lnTo>
                  <a:pt x="3120" y="1686"/>
                </a:lnTo>
                <a:lnTo>
                  <a:pt x="3120" y="1686"/>
                </a:lnTo>
                <a:lnTo>
                  <a:pt x="3120" y="1681"/>
                </a:lnTo>
                <a:lnTo>
                  <a:pt x="3125" y="1686"/>
                </a:lnTo>
                <a:lnTo>
                  <a:pt x="3125" y="1686"/>
                </a:lnTo>
                <a:lnTo>
                  <a:pt x="3136" y="1692"/>
                </a:lnTo>
                <a:lnTo>
                  <a:pt x="3142" y="1703"/>
                </a:lnTo>
                <a:lnTo>
                  <a:pt x="3142" y="1703"/>
                </a:lnTo>
                <a:lnTo>
                  <a:pt x="3147" y="1708"/>
                </a:lnTo>
                <a:lnTo>
                  <a:pt x="3147" y="1714"/>
                </a:lnTo>
                <a:lnTo>
                  <a:pt x="3142" y="1725"/>
                </a:lnTo>
                <a:lnTo>
                  <a:pt x="3142" y="1725"/>
                </a:lnTo>
                <a:lnTo>
                  <a:pt x="3136" y="1736"/>
                </a:lnTo>
                <a:lnTo>
                  <a:pt x="3125" y="1742"/>
                </a:lnTo>
                <a:lnTo>
                  <a:pt x="3109" y="1742"/>
                </a:lnTo>
                <a:lnTo>
                  <a:pt x="3109" y="1742"/>
                </a:lnTo>
                <a:lnTo>
                  <a:pt x="3098" y="1742"/>
                </a:lnTo>
                <a:lnTo>
                  <a:pt x="3092" y="1747"/>
                </a:lnTo>
                <a:lnTo>
                  <a:pt x="3076" y="1769"/>
                </a:lnTo>
                <a:lnTo>
                  <a:pt x="3076" y="1775"/>
                </a:lnTo>
                <a:lnTo>
                  <a:pt x="3081" y="1791"/>
                </a:lnTo>
                <a:lnTo>
                  <a:pt x="3087" y="1802"/>
                </a:lnTo>
                <a:lnTo>
                  <a:pt x="3087" y="1808"/>
                </a:lnTo>
                <a:lnTo>
                  <a:pt x="3092" y="1819"/>
                </a:lnTo>
                <a:lnTo>
                  <a:pt x="3098" y="1819"/>
                </a:lnTo>
                <a:lnTo>
                  <a:pt x="3098" y="1808"/>
                </a:lnTo>
                <a:lnTo>
                  <a:pt x="3098" y="1797"/>
                </a:lnTo>
                <a:lnTo>
                  <a:pt x="3109" y="1802"/>
                </a:lnTo>
                <a:lnTo>
                  <a:pt x="3109" y="1808"/>
                </a:lnTo>
                <a:lnTo>
                  <a:pt x="3120" y="1819"/>
                </a:lnTo>
                <a:lnTo>
                  <a:pt x="3131" y="1819"/>
                </a:lnTo>
                <a:lnTo>
                  <a:pt x="3136" y="1813"/>
                </a:lnTo>
                <a:lnTo>
                  <a:pt x="3131" y="1808"/>
                </a:lnTo>
                <a:lnTo>
                  <a:pt x="3125" y="1802"/>
                </a:lnTo>
                <a:lnTo>
                  <a:pt x="3125" y="1802"/>
                </a:lnTo>
                <a:lnTo>
                  <a:pt x="3125" y="1797"/>
                </a:lnTo>
                <a:lnTo>
                  <a:pt x="3125" y="1791"/>
                </a:lnTo>
                <a:lnTo>
                  <a:pt x="3125" y="1791"/>
                </a:lnTo>
                <a:lnTo>
                  <a:pt x="3125" y="1791"/>
                </a:lnTo>
                <a:lnTo>
                  <a:pt x="3114" y="1780"/>
                </a:lnTo>
                <a:lnTo>
                  <a:pt x="3114" y="1780"/>
                </a:lnTo>
                <a:lnTo>
                  <a:pt x="3109" y="1775"/>
                </a:lnTo>
                <a:lnTo>
                  <a:pt x="3109" y="1769"/>
                </a:lnTo>
                <a:lnTo>
                  <a:pt x="3109" y="1769"/>
                </a:lnTo>
                <a:lnTo>
                  <a:pt x="3103" y="1764"/>
                </a:lnTo>
                <a:lnTo>
                  <a:pt x="3103" y="1758"/>
                </a:lnTo>
                <a:lnTo>
                  <a:pt x="3103" y="1758"/>
                </a:lnTo>
                <a:lnTo>
                  <a:pt x="3103" y="1753"/>
                </a:lnTo>
                <a:lnTo>
                  <a:pt x="3114" y="1753"/>
                </a:lnTo>
                <a:lnTo>
                  <a:pt x="3114" y="1753"/>
                </a:lnTo>
                <a:close/>
                <a:moveTo>
                  <a:pt x="3407" y="1990"/>
                </a:moveTo>
                <a:lnTo>
                  <a:pt x="3407" y="1990"/>
                </a:lnTo>
                <a:lnTo>
                  <a:pt x="3396" y="1978"/>
                </a:lnTo>
                <a:lnTo>
                  <a:pt x="3390" y="1967"/>
                </a:lnTo>
                <a:lnTo>
                  <a:pt x="3385" y="1962"/>
                </a:lnTo>
                <a:lnTo>
                  <a:pt x="3385" y="1962"/>
                </a:lnTo>
                <a:lnTo>
                  <a:pt x="3373" y="1956"/>
                </a:lnTo>
                <a:lnTo>
                  <a:pt x="3368" y="1951"/>
                </a:lnTo>
                <a:lnTo>
                  <a:pt x="3373" y="1945"/>
                </a:lnTo>
                <a:lnTo>
                  <a:pt x="3351" y="1923"/>
                </a:lnTo>
                <a:lnTo>
                  <a:pt x="3351" y="1907"/>
                </a:lnTo>
                <a:lnTo>
                  <a:pt x="3340" y="1896"/>
                </a:lnTo>
                <a:lnTo>
                  <a:pt x="3335" y="1885"/>
                </a:lnTo>
                <a:lnTo>
                  <a:pt x="3324" y="1868"/>
                </a:lnTo>
                <a:lnTo>
                  <a:pt x="3324" y="1857"/>
                </a:lnTo>
                <a:lnTo>
                  <a:pt x="3324" y="1857"/>
                </a:lnTo>
                <a:lnTo>
                  <a:pt x="3335" y="1852"/>
                </a:lnTo>
                <a:lnTo>
                  <a:pt x="3335" y="1852"/>
                </a:lnTo>
                <a:lnTo>
                  <a:pt x="3351" y="1841"/>
                </a:lnTo>
                <a:lnTo>
                  <a:pt x="3351" y="1841"/>
                </a:lnTo>
                <a:lnTo>
                  <a:pt x="3351" y="1841"/>
                </a:lnTo>
                <a:lnTo>
                  <a:pt x="3362" y="1846"/>
                </a:lnTo>
                <a:lnTo>
                  <a:pt x="3362" y="1846"/>
                </a:lnTo>
                <a:lnTo>
                  <a:pt x="3379" y="1857"/>
                </a:lnTo>
                <a:lnTo>
                  <a:pt x="3379" y="1857"/>
                </a:lnTo>
                <a:lnTo>
                  <a:pt x="3390" y="1868"/>
                </a:lnTo>
                <a:lnTo>
                  <a:pt x="3407" y="1874"/>
                </a:lnTo>
                <a:lnTo>
                  <a:pt x="3407" y="1874"/>
                </a:lnTo>
                <a:lnTo>
                  <a:pt x="3418" y="1868"/>
                </a:lnTo>
                <a:lnTo>
                  <a:pt x="3418" y="1868"/>
                </a:lnTo>
                <a:lnTo>
                  <a:pt x="3379" y="1824"/>
                </a:lnTo>
                <a:lnTo>
                  <a:pt x="3379" y="1824"/>
                </a:lnTo>
                <a:lnTo>
                  <a:pt x="3368" y="1808"/>
                </a:lnTo>
                <a:lnTo>
                  <a:pt x="3357" y="1797"/>
                </a:lnTo>
                <a:lnTo>
                  <a:pt x="3357" y="1797"/>
                </a:lnTo>
                <a:lnTo>
                  <a:pt x="3340" y="1791"/>
                </a:lnTo>
                <a:lnTo>
                  <a:pt x="3340" y="1791"/>
                </a:lnTo>
                <a:lnTo>
                  <a:pt x="3307" y="1780"/>
                </a:lnTo>
                <a:lnTo>
                  <a:pt x="3307" y="1780"/>
                </a:lnTo>
                <a:lnTo>
                  <a:pt x="3296" y="1775"/>
                </a:lnTo>
                <a:lnTo>
                  <a:pt x="3285" y="1769"/>
                </a:lnTo>
                <a:lnTo>
                  <a:pt x="3285" y="1769"/>
                </a:lnTo>
                <a:lnTo>
                  <a:pt x="3280" y="1769"/>
                </a:lnTo>
                <a:lnTo>
                  <a:pt x="3274" y="1769"/>
                </a:lnTo>
                <a:lnTo>
                  <a:pt x="3274" y="1769"/>
                </a:lnTo>
                <a:lnTo>
                  <a:pt x="3258" y="1780"/>
                </a:lnTo>
                <a:lnTo>
                  <a:pt x="3252" y="1780"/>
                </a:lnTo>
                <a:lnTo>
                  <a:pt x="3247" y="1775"/>
                </a:lnTo>
                <a:lnTo>
                  <a:pt x="3247" y="1775"/>
                </a:lnTo>
                <a:lnTo>
                  <a:pt x="3241" y="1769"/>
                </a:lnTo>
                <a:lnTo>
                  <a:pt x="3236" y="1764"/>
                </a:lnTo>
                <a:lnTo>
                  <a:pt x="3208" y="1764"/>
                </a:lnTo>
                <a:lnTo>
                  <a:pt x="3208" y="1764"/>
                </a:lnTo>
                <a:lnTo>
                  <a:pt x="3219" y="1791"/>
                </a:lnTo>
                <a:lnTo>
                  <a:pt x="3219" y="1791"/>
                </a:lnTo>
                <a:lnTo>
                  <a:pt x="3225" y="1808"/>
                </a:lnTo>
                <a:lnTo>
                  <a:pt x="3236" y="1808"/>
                </a:lnTo>
                <a:lnTo>
                  <a:pt x="3236" y="1808"/>
                </a:lnTo>
                <a:lnTo>
                  <a:pt x="3263" y="1813"/>
                </a:lnTo>
                <a:lnTo>
                  <a:pt x="3263" y="1813"/>
                </a:lnTo>
                <a:lnTo>
                  <a:pt x="3274" y="1813"/>
                </a:lnTo>
                <a:lnTo>
                  <a:pt x="3280" y="1819"/>
                </a:lnTo>
                <a:lnTo>
                  <a:pt x="3285" y="1824"/>
                </a:lnTo>
                <a:lnTo>
                  <a:pt x="3285" y="1824"/>
                </a:lnTo>
                <a:lnTo>
                  <a:pt x="3280" y="1835"/>
                </a:lnTo>
                <a:lnTo>
                  <a:pt x="3274" y="1846"/>
                </a:lnTo>
                <a:lnTo>
                  <a:pt x="3274" y="1846"/>
                </a:lnTo>
                <a:lnTo>
                  <a:pt x="3274" y="1852"/>
                </a:lnTo>
                <a:lnTo>
                  <a:pt x="3269" y="1857"/>
                </a:lnTo>
                <a:lnTo>
                  <a:pt x="3274" y="1863"/>
                </a:lnTo>
                <a:lnTo>
                  <a:pt x="3274" y="1863"/>
                </a:lnTo>
                <a:lnTo>
                  <a:pt x="3280" y="1863"/>
                </a:lnTo>
                <a:lnTo>
                  <a:pt x="3285" y="1857"/>
                </a:lnTo>
                <a:lnTo>
                  <a:pt x="3296" y="1846"/>
                </a:lnTo>
                <a:lnTo>
                  <a:pt x="3296" y="1846"/>
                </a:lnTo>
                <a:lnTo>
                  <a:pt x="3307" y="1846"/>
                </a:lnTo>
                <a:lnTo>
                  <a:pt x="3318" y="1857"/>
                </a:lnTo>
                <a:lnTo>
                  <a:pt x="3318" y="1857"/>
                </a:lnTo>
                <a:lnTo>
                  <a:pt x="3324" y="1874"/>
                </a:lnTo>
                <a:lnTo>
                  <a:pt x="3318" y="1885"/>
                </a:lnTo>
                <a:lnTo>
                  <a:pt x="3318" y="1885"/>
                </a:lnTo>
                <a:lnTo>
                  <a:pt x="3313" y="1896"/>
                </a:lnTo>
                <a:lnTo>
                  <a:pt x="3313" y="1907"/>
                </a:lnTo>
                <a:lnTo>
                  <a:pt x="3313" y="1907"/>
                </a:lnTo>
                <a:lnTo>
                  <a:pt x="3318" y="1929"/>
                </a:lnTo>
                <a:lnTo>
                  <a:pt x="3318" y="1934"/>
                </a:lnTo>
                <a:lnTo>
                  <a:pt x="3313" y="1934"/>
                </a:lnTo>
                <a:lnTo>
                  <a:pt x="3313" y="1934"/>
                </a:lnTo>
                <a:lnTo>
                  <a:pt x="3296" y="1934"/>
                </a:lnTo>
                <a:lnTo>
                  <a:pt x="3280" y="1923"/>
                </a:lnTo>
                <a:lnTo>
                  <a:pt x="3280" y="1923"/>
                </a:lnTo>
                <a:lnTo>
                  <a:pt x="3263" y="1918"/>
                </a:lnTo>
                <a:lnTo>
                  <a:pt x="3263" y="1907"/>
                </a:lnTo>
                <a:lnTo>
                  <a:pt x="3263" y="1907"/>
                </a:lnTo>
                <a:lnTo>
                  <a:pt x="3269" y="1890"/>
                </a:lnTo>
                <a:lnTo>
                  <a:pt x="3263" y="1879"/>
                </a:lnTo>
                <a:lnTo>
                  <a:pt x="3263" y="1879"/>
                </a:lnTo>
                <a:lnTo>
                  <a:pt x="3247" y="1879"/>
                </a:lnTo>
                <a:lnTo>
                  <a:pt x="3247" y="1879"/>
                </a:lnTo>
                <a:lnTo>
                  <a:pt x="3236" y="1879"/>
                </a:lnTo>
                <a:lnTo>
                  <a:pt x="3219" y="1874"/>
                </a:lnTo>
                <a:lnTo>
                  <a:pt x="3219" y="1874"/>
                </a:lnTo>
                <a:lnTo>
                  <a:pt x="3203" y="1879"/>
                </a:lnTo>
                <a:lnTo>
                  <a:pt x="3197" y="1885"/>
                </a:lnTo>
                <a:lnTo>
                  <a:pt x="3197" y="1885"/>
                </a:lnTo>
                <a:lnTo>
                  <a:pt x="3186" y="1907"/>
                </a:lnTo>
                <a:lnTo>
                  <a:pt x="3186" y="1907"/>
                </a:lnTo>
                <a:lnTo>
                  <a:pt x="3181" y="1918"/>
                </a:lnTo>
                <a:lnTo>
                  <a:pt x="3175" y="1918"/>
                </a:lnTo>
                <a:lnTo>
                  <a:pt x="3175" y="1918"/>
                </a:lnTo>
                <a:lnTo>
                  <a:pt x="3170" y="1907"/>
                </a:lnTo>
                <a:lnTo>
                  <a:pt x="3164" y="1907"/>
                </a:lnTo>
                <a:lnTo>
                  <a:pt x="3164" y="1907"/>
                </a:lnTo>
                <a:lnTo>
                  <a:pt x="3153" y="1907"/>
                </a:lnTo>
                <a:lnTo>
                  <a:pt x="3147" y="1912"/>
                </a:lnTo>
                <a:lnTo>
                  <a:pt x="3147" y="1912"/>
                </a:lnTo>
                <a:lnTo>
                  <a:pt x="3142" y="1918"/>
                </a:lnTo>
                <a:lnTo>
                  <a:pt x="3131" y="1929"/>
                </a:lnTo>
                <a:lnTo>
                  <a:pt x="3131" y="1929"/>
                </a:lnTo>
                <a:lnTo>
                  <a:pt x="3114" y="1934"/>
                </a:lnTo>
                <a:lnTo>
                  <a:pt x="3109" y="1940"/>
                </a:lnTo>
                <a:lnTo>
                  <a:pt x="3109" y="1940"/>
                </a:lnTo>
                <a:lnTo>
                  <a:pt x="3109" y="1951"/>
                </a:lnTo>
                <a:lnTo>
                  <a:pt x="3103" y="1956"/>
                </a:lnTo>
                <a:lnTo>
                  <a:pt x="3103" y="1956"/>
                </a:lnTo>
                <a:lnTo>
                  <a:pt x="3092" y="1967"/>
                </a:lnTo>
                <a:lnTo>
                  <a:pt x="3081" y="1973"/>
                </a:lnTo>
                <a:lnTo>
                  <a:pt x="3070" y="1978"/>
                </a:lnTo>
                <a:lnTo>
                  <a:pt x="3070" y="1978"/>
                </a:lnTo>
                <a:lnTo>
                  <a:pt x="3043" y="1984"/>
                </a:lnTo>
                <a:lnTo>
                  <a:pt x="3032" y="1990"/>
                </a:lnTo>
                <a:lnTo>
                  <a:pt x="3026" y="2001"/>
                </a:lnTo>
                <a:lnTo>
                  <a:pt x="3026" y="2001"/>
                </a:lnTo>
                <a:lnTo>
                  <a:pt x="3021" y="2023"/>
                </a:lnTo>
                <a:lnTo>
                  <a:pt x="3021" y="2039"/>
                </a:lnTo>
                <a:lnTo>
                  <a:pt x="3021" y="2050"/>
                </a:lnTo>
                <a:lnTo>
                  <a:pt x="3021" y="2050"/>
                </a:lnTo>
                <a:lnTo>
                  <a:pt x="3032" y="2078"/>
                </a:lnTo>
                <a:lnTo>
                  <a:pt x="3037" y="2100"/>
                </a:lnTo>
                <a:lnTo>
                  <a:pt x="3037" y="2100"/>
                </a:lnTo>
                <a:lnTo>
                  <a:pt x="3037" y="2122"/>
                </a:lnTo>
                <a:lnTo>
                  <a:pt x="3037" y="2138"/>
                </a:lnTo>
                <a:lnTo>
                  <a:pt x="3037" y="2138"/>
                </a:lnTo>
                <a:lnTo>
                  <a:pt x="3048" y="2149"/>
                </a:lnTo>
                <a:lnTo>
                  <a:pt x="3054" y="2155"/>
                </a:lnTo>
                <a:lnTo>
                  <a:pt x="3054" y="2155"/>
                </a:lnTo>
                <a:lnTo>
                  <a:pt x="3065" y="2149"/>
                </a:lnTo>
                <a:lnTo>
                  <a:pt x="3081" y="2144"/>
                </a:lnTo>
                <a:lnTo>
                  <a:pt x="3081" y="2144"/>
                </a:lnTo>
                <a:lnTo>
                  <a:pt x="3092" y="2144"/>
                </a:lnTo>
                <a:lnTo>
                  <a:pt x="3114" y="2144"/>
                </a:lnTo>
                <a:lnTo>
                  <a:pt x="3114" y="2144"/>
                </a:lnTo>
                <a:lnTo>
                  <a:pt x="3131" y="2133"/>
                </a:lnTo>
                <a:lnTo>
                  <a:pt x="3142" y="2122"/>
                </a:lnTo>
                <a:lnTo>
                  <a:pt x="3142" y="2122"/>
                </a:lnTo>
                <a:lnTo>
                  <a:pt x="3153" y="2122"/>
                </a:lnTo>
                <a:lnTo>
                  <a:pt x="3170" y="2116"/>
                </a:lnTo>
                <a:lnTo>
                  <a:pt x="3170" y="2116"/>
                </a:lnTo>
                <a:lnTo>
                  <a:pt x="3186" y="2111"/>
                </a:lnTo>
                <a:lnTo>
                  <a:pt x="3186" y="2111"/>
                </a:lnTo>
                <a:lnTo>
                  <a:pt x="3192" y="2111"/>
                </a:lnTo>
                <a:lnTo>
                  <a:pt x="3197" y="2111"/>
                </a:lnTo>
                <a:lnTo>
                  <a:pt x="3208" y="2116"/>
                </a:lnTo>
                <a:lnTo>
                  <a:pt x="3208" y="2116"/>
                </a:lnTo>
                <a:lnTo>
                  <a:pt x="3230" y="2122"/>
                </a:lnTo>
                <a:lnTo>
                  <a:pt x="3241" y="2127"/>
                </a:lnTo>
                <a:lnTo>
                  <a:pt x="3247" y="2133"/>
                </a:lnTo>
                <a:lnTo>
                  <a:pt x="3247" y="2133"/>
                </a:lnTo>
                <a:lnTo>
                  <a:pt x="3258" y="2155"/>
                </a:lnTo>
                <a:lnTo>
                  <a:pt x="3258" y="2155"/>
                </a:lnTo>
                <a:lnTo>
                  <a:pt x="3258" y="2149"/>
                </a:lnTo>
                <a:lnTo>
                  <a:pt x="3263" y="2149"/>
                </a:lnTo>
                <a:lnTo>
                  <a:pt x="3263" y="2149"/>
                </a:lnTo>
                <a:lnTo>
                  <a:pt x="3280" y="2155"/>
                </a:lnTo>
                <a:lnTo>
                  <a:pt x="3296" y="2166"/>
                </a:lnTo>
                <a:lnTo>
                  <a:pt x="3302" y="2182"/>
                </a:lnTo>
                <a:lnTo>
                  <a:pt x="3302" y="2182"/>
                </a:lnTo>
                <a:lnTo>
                  <a:pt x="3313" y="2193"/>
                </a:lnTo>
                <a:lnTo>
                  <a:pt x="3324" y="2204"/>
                </a:lnTo>
                <a:lnTo>
                  <a:pt x="3324" y="2204"/>
                </a:lnTo>
                <a:lnTo>
                  <a:pt x="3340" y="2204"/>
                </a:lnTo>
                <a:lnTo>
                  <a:pt x="3340" y="2204"/>
                </a:lnTo>
                <a:lnTo>
                  <a:pt x="3340" y="2210"/>
                </a:lnTo>
                <a:lnTo>
                  <a:pt x="3340" y="2215"/>
                </a:lnTo>
                <a:lnTo>
                  <a:pt x="3340" y="2215"/>
                </a:lnTo>
                <a:lnTo>
                  <a:pt x="3346" y="2210"/>
                </a:lnTo>
                <a:lnTo>
                  <a:pt x="3351" y="2204"/>
                </a:lnTo>
                <a:lnTo>
                  <a:pt x="3362" y="2204"/>
                </a:lnTo>
                <a:lnTo>
                  <a:pt x="3362" y="2204"/>
                </a:lnTo>
                <a:lnTo>
                  <a:pt x="3385" y="2193"/>
                </a:lnTo>
                <a:lnTo>
                  <a:pt x="3385" y="2193"/>
                </a:lnTo>
                <a:lnTo>
                  <a:pt x="3396" y="2193"/>
                </a:lnTo>
                <a:lnTo>
                  <a:pt x="3401" y="2193"/>
                </a:lnTo>
                <a:lnTo>
                  <a:pt x="3407" y="2188"/>
                </a:lnTo>
                <a:lnTo>
                  <a:pt x="3407" y="2188"/>
                </a:lnTo>
                <a:lnTo>
                  <a:pt x="3412" y="2155"/>
                </a:lnTo>
                <a:lnTo>
                  <a:pt x="3418" y="2138"/>
                </a:lnTo>
                <a:lnTo>
                  <a:pt x="3429" y="2122"/>
                </a:lnTo>
                <a:lnTo>
                  <a:pt x="3429" y="2122"/>
                </a:lnTo>
                <a:lnTo>
                  <a:pt x="3440" y="2105"/>
                </a:lnTo>
                <a:lnTo>
                  <a:pt x="3445" y="2083"/>
                </a:lnTo>
                <a:lnTo>
                  <a:pt x="3445" y="2083"/>
                </a:lnTo>
                <a:lnTo>
                  <a:pt x="3440" y="2050"/>
                </a:lnTo>
                <a:lnTo>
                  <a:pt x="3434" y="2017"/>
                </a:lnTo>
                <a:lnTo>
                  <a:pt x="3434" y="2017"/>
                </a:lnTo>
                <a:lnTo>
                  <a:pt x="3407" y="1990"/>
                </a:lnTo>
                <a:lnTo>
                  <a:pt x="3407" y="1990"/>
                </a:lnTo>
                <a:close/>
                <a:moveTo>
                  <a:pt x="3153" y="1808"/>
                </a:moveTo>
                <a:lnTo>
                  <a:pt x="3153" y="1808"/>
                </a:lnTo>
                <a:lnTo>
                  <a:pt x="3159" y="1808"/>
                </a:lnTo>
                <a:lnTo>
                  <a:pt x="3159" y="1813"/>
                </a:lnTo>
                <a:lnTo>
                  <a:pt x="3164" y="1808"/>
                </a:lnTo>
                <a:lnTo>
                  <a:pt x="3164" y="1808"/>
                </a:lnTo>
                <a:lnTo>
                  <a:pt x="3164" y="1791"/>
                </a:lnTo>
                <a:lnTo>
                  <a:pt x="3175" y="1791"/>
                </a:lnTo>
                <a:lnTo>
                  <a:pt x="3186" y="1791"/>
                </a:lnTo>
                <a:lnTo>
                  <a:pt x="3181" y="1780"/>
                </a:lnTo>
                <a:lnTo>
                  <a:pt x="3181" y="1764"/>
                </a:lnTo>
                <a:lnTo>
                  <a:pt x="3181" y="1758"/>
                </a:lnTo>
                <a:lnTo>
                  <a:pt x="3186" y="1753"/>
                </a:lnTo>
                <a:lnTo>
                  <a:pt x="3186" y="1747"/>
                </a:lnTo>
                <a:lnTo>
                  <a:pt x="3181" y="1736"/>
                </a:lnTo>
                <a:lnTo>
                  <a:pt x="3175" y="1725"/>
                </a:lnTo>
                <a:lnTo>
                  <a:pt x="3175" y="1725"/>
                </a:lnTo>
                <a:lnTo>
                  <a:pt x="3164" y="1747"/>
                </a:lnTo>
                <a:lnTo>
                  <a:pt x="3164" y="1747"/>
                </a:lnTo>
                <a:lnTo>
                  <a:pt x="3164" y="1764"/>
                </a:lnTo>
                <a:lnTo>
                  <a:pt x="3159" y="1775"/>
                </a:lnTo>
                <a:lnTo>
                  <a:pt x="3147" y="1791"/>
                </a:lnTo>
                <a:lnTo>
                  <a:pt x="3147" y="1797"/>
                </a:lnTo>
                <a:lnTo>
                  <a:pt x="3147" y="1797"/>
                </a:lnTo>
                <a:lnTo>
                  <a:pt x="3147" y="1802"/>
                </a:lnTo>
                <a:lnTo>
                  <a:pt x="3153" y="1808"/>
                </a:lnTo>
                <a:lnTo>
                  <a:pt x="3153" y="1808"/>
                </a:lnTo>
                <a:close/>
                <a:moveTo>
                  <a:pt x="3203" y="1758"/>
                </a:moveTo>
                <a:lnTo>
                  <a:pt x="3208" y="1753"/>
                </a:lnTo>
                <a:lnTo>
                  <a:pt x="3197" y="1753"/>
                </a:lnTo>
                <a:lnTo>
                  <a:pt x="3197" y="1753"/>
                </a:lnTo>
                <a:lnTo>
                  <a:pt x="3192" y="1764"/>
                </a:lnTo>
                <a:lnTo>
                  <a:pt x="3197" y="1791"/>
                </a:lnTo>
                <a:lnTo>
                  <a:pt x="3192" y="1797"/>
                </a:lnTo>
                <a:lnTo>
                  <a:pt x="3192" y="1802"/>
                </a:lnTo>
                <a:lnTo>
                  <a:pt x="3197" y="1802"/>
                </a:lnTo>
                <a:lnTo>
                  <a:pt x="3203" y="1786"/>
                </a:lnTo>
                <a:lnTo>
                  <a:pt x="3203" y="1780"/>
                </a:lnTo>
                <a:lnTo>
                  <a:pt x="3203" y="1769"/>
                </a:lnTo>
                <a:lnTo>
                  <a:pt x="3203" y="1758"/>
                </a:lnTo>
                <a:close/>
                <a:moveTo>
                  <a:pt x="3390" y="2215"/>
                </a:moveTo>
                <a:lnTo>
                  <a:pt x="3390" y="2215"/>
                </a:lnTo>
                <a:lnTo>
                  <a:pt x="3390" y="2221"/>
                </a:lnTo>
                <a:lnTo>
                  <a:pt x="3379" y="2226"/>
                </a:lnTo>
                <a:lnTo>
                  <a:pt x="3379" y="2226"/>
                </a:lnTo>
                <a:lnTo>
                  <a:pt x="3362" y="2226"/>
                </a:lnTo>
                <a:lnTo>
                  <a:pt x="3351" y="2226"/>
                </a:lnTo>
                <a:lnTo>
                  <a:pt x="3346" y="2232"/>
                </a:lnTo>
                <a:lnTo>
                  <a:pt x="3346" y="2232"/>
                </a:lnTo>
                <a:lnTo>
                  <a:pt x="3351" y="2238"/>
                </a:lnTo>
                <a:lnTo>
                  <a:pt x="3357" y="2249"/>
                </a:lnTo>
                <a:lnTo>
                  <a:pt x="3357" y="2249"/>
                </a:lnTo>
                <a:lnTo>
                  <a:pt x="3351" y="2254"/>
                </a:lnTo>
                <a:lnTo>
                  <a:pt x="3351" y="2260"/>
                </a:lnTo>
                <a:lnTo>
                  <a:pt x="3357" y="2265"/>
                </a:lnTo>
                <a:lnTo>
                  <a:pt x="3357" y="2265"/>
                </a:lnTo>
                <a:lnTo>
                  <a:pt x="3368" y="2271"/>
                </a:lnTo>
                <a:lnTo>
                  <a:pt x="3373" y="2271"/>
                </a:lnTo>
                <a:lnTo>
                  <a:pt x="3373" y="2271"/>
                </a:lnTo>
                <a:lnTo>
                  <a:pt x="3379" y="2271"/>
                </a:lnTo>
                <a:lnTo>
                  <a:pt x="3390" y="2260"/>
                </a:lnTo>
                <a:lnTo>
                  <a:pt x="3390" y="2260"/>
                </a:lnTo>
                <a:lnTo>
                  <a:pt x="3396" y="2249"/>
                </a:lnTo>
                <a:lnTo>
                  <a:pt x="3396" y="2243"/>
                </a:lnTo>
                <a:lnTo>
                  <a:pt x="3396" y="2243"/>
                </a:lnTo>
                <a:lnTo>
                  <a:pt x="3390" y="2215"/>
                </a:lnTo>
                <a:lnTo>
                  <a:pt x="3390" y="2215"/>
                </a:lnTo>
                <a:close/>
                <a:moveTo>
                  <a:pt x="3688" y="2182"/>
                </a:moveTo>
                <a:lnTo>
                  <a:pt x="3688" y="2182"/>
                </a:lnTo>
                <a:lnTo>
                  <a:pt x="3682" y="2171"/>
                </a:lnTo>
                <a:lnTo>
                  <a:pt x="3666" y="2160"/>
                </a:lnTo>
                <a:lnTo>
                  <a:pt x="3660" y="2149"/>
                </a:lnTo>
                <a:lnTo>
                  <a:pt x="3644" y="2144"/>
                </a:lnTo>
                <a:lnTo>
                  <a:pt x="3644" y="2144"/>
                </a:lnTo>
                <a:lnTo>
                  <a:pt x="3660" y="2166"/>
                </a:lnTo>
                <a:lnTo>
                  <a:pt x="3660" y="2166"/>
                </a:lnTo>
                <a:lnTo>
                  <a:pt x="3666" y="2171"/>
                </a:lnTo>
                <a:lnTo>
                  <a:pt x="3671" y="2177"/>
                </a:lnTo>
                <a:lnTo>
                  <a:pt x="3666" y="2182"/>
                </a:lnTo>
                <a:lnTo>
                  <a:pt x="3666" y="2182"/>
                </a:lnTo>
                <a:lnTo>
                  <a:pt x="3660" y="2204"/>
                </a:lnTo>
                <a:lnTo>
                  <a:pt x="3655" y="2210"/>
                </a:lnTo>
                <a:lnTo>
                  <a:pt x="3655" y="2210"/>
                </a:lnTo>
                <a:lnTo>
                  <a:pt x="3660" y="2215"/>
                </a:lnTo>
                <a:lnTo>
                  <a:pt x="3660" y="2215"/>
                </a:lnTo>
                <a:lnTo>
                  <a:pt x="3666" y="2221"/>
                </a:lnTo>
                <a:lnTo>
                  <a:pt x="3671" y="2221"/>
                </a:lnTo>
                <a:lnTo>
                  <a:pt x="3671" y="2221"/>
                </a:lnTo>
                <a:lnTo>
                  <a:pt x="3671" y="2221"/>
                </a:lnTo>
                <a:lnTo>
                  <a:pt x="3666" y="2232"/>
                </a:lnTo>
                <a:lnTo>
                  <a:pt x="3666" y="2238"/>
                </a:lnTo>
                <a:lnTo>
                  <a:pt x="3649" y="2232"/>
                </a:lnTo>
                <a:lnTo>
                  <a:pt x="3649" y="2232"/>
                </a:lnTo>
                <a:lnTo>
                  <a:pt x="3644" y="2232"/>
                </a:lnTo>
                <a:lnTo>
                  <a:pt x="3638" y="2238"/>
                </a:lnTo>
                <a:lnTo>
                  <a:pt x="3638" y="2238"/>
                </a:lnTo>
                <a:lnTo>
                  <a:pt x="3638" y="2243"/>
                </a:lnTo>
                <a:lnTo>
                  <a:pt x="3638" y="2243"/>
                </a:lnTo>
                <a:lnTo>
                  <a:pt x="3627" y="2254"/>
                </a:lnTo>
                <a:lnTo>
                  <a:pt x="3627" y="2254"/>
                </a:lnTo>
                <a:lnTo>
                  <a:pt x="3605" y="2271"/>
                </a:lnTo>
                <a:lnTo>
                  <a:pt x="3594" y="2282"/>
                </a:lnTo>
                <a:lnTo>
                  <a:pt x="3594" y="2282"/>
                </a:lnTo>
                <a:lnTo>
                  <a:pt x="3577" y="2304"/>
                </a:lnTo>
                <a:lnTo>
                  <a:pt x="3577" y="2304"/>
                </a:lnTo>
                <a:lnTo>
                  <a:pt x="3588" y="2315"/>
                </a:lnTo>
                <a:lnTo>
                  <a:pt x="3588" y="2315"/>
                </a:lnTo>
                <a:lnTo>
                  <a:pt x="3599" y="2326"/>
                </a:lnTo>
                <a:lnTo>
                  <a:pt x="3611" y="2320"/>
                </a:lnTo>
                <a:lnTo>
                  <a:pt x="3611" y="2320"/>
                </a:lnTo>
                <a:lnTo>
                  <a:pt x="3622" y="2315"/>
                </a:lnTo>
                <a:lnTo>
                  <a:pt x="3627" y="2309"/>
                </a:lnTo>
                <a:lnTo>
                  <a:pt x="3633" y="2298"/>
                </a:lnTo>
                <a:lnTo>
                  <a:pt x="3633" y="2298"/>
                </a:lnTo>
                <a:lnTo>
                  <a:pt x="3644" y="2282"/>
                </a:lnTo>
                <a:lnTo>
                  <a:pt x="3649" y="2276"/>
                </a:lnTo>
                <a:lnTo>
                  <a:pt x="3649" y="2276"/>
                </a:lnTo>
                <a:lnTo>
                  <a:pt x="3666" y="2254"/>
                </a:lnTo>
                <a:lnTo>
                  <a:pt x="3666" y="2254"/>
                </a:lnTo>
                <a:lnTo>
                  <a:pt x="3677" y="2243"/>
                </a:lnTo>
                <a:lnTo>
                  <a:pt x="3682" y="2243"/>
                </a:lnTo>
                <a:lnTo>
                  <a:pt x="3688" y="2221"/>
                </a:lnTo>
                <a:lnTo>
                  <a:pt x="3688" y="2221"/>
                </a:lnTo>
                <a:lnTo>
                  <a:pt x="3699" y="2210"/>
                </a:lnTo>
                <a:lnTo>
                  <a:pt x="3699" y="2210"/>
                </a:lnTo>
                <a:lnTo>
                  <a:pt x="3710" y="2199"/>
                </a:lnTo>
                <a:lnTo>
                  <a:pt x="3710" y="2188"/>
                </a:lnTo>
                <a:lnTo>
                  <a:pt x="3699" y="2182"/>
                </a:lnTo>
                <a:lnTo>
                  <a:pt x="3699" y="2182"/>
                </a:lnTo>
                <a:lnTo>
                  <a:pt x="3693" y="2188"/>
                </a:lnTo>
                <a:lnTo>
                  <a:pt x="3688" y="2182"/>
                </a:lnTo>
                <a:lnTo>
                  <a:pt x="3688" y="2182"/>
                </a:lnTo>
                <a:close/>
                <a:moveTo>
                  <a:pt x="3500" y="1962"/>
                </a:moveTo>
                <a:lnTo>
                  <a:pt x="3495" y="1967"/>
                </a:lnTo>
                <a:lnTo>
                  <a:pt x="3500" y="1967"/>
                </a:lnTo>
                <a:lnTo>
                  <a:pt x="3500" y="1962"/>
                </a:lnTo>
                <a:close/>
                <a:moveTo>
                  <a:pt x="3500" y="2089"/>
                </a:moveTo>
                <a:lnTo>
                  <a:pt x="3511" y="2089"/>
                </a:lnTo>
                <a:lnTo>
                  <a:pt x="3500" y="2078"/>
                </a:lnTo>
                <a:lnTo>
                  <a:pt x="3500" y="2089"/>
                </a:lnTo>
                <a:close/>
                <a:moveTo>
                  <a:pt x="3495" y="2116"/>
                </a:moveTo>
                <a:lnTo>
                  <a:pt x="3511" y="2116"/>
                </a:lnTo>
                <a:lnTo>
                  <a:pt x="3500" y="2105"/>
                </a:lnTo>
                <a:lnTo>
                  <a:pt x="3495" y="2116"/>
                </a:lnTo>
                <a:close/>
                <a:moveTo>
                  <a:pt x="3478" y="2149"/>
                </a:moveTo>
                <a:lnTo>
                  <a:pt x="3489" y="2149"/>
                </a:lnTo>
                <a:lnTo>
                  <a:pt x="3478" y="2144"/>
                </a:lnTo>
                <a:lnTo>
                  <a:pt x="3478" y="2149"/>
                </a:lnTo>
                <a:close/>
                <a:moveTo>
                  <a:pt x="1802" y="959"/>
                </a:moveTo>
                <a:lnTo>
                  <a:pt x="1802" y="959"/>
                </a:lnTo>
                <a:lnTo>
                  <a:pt x="1802" y="953"/>
                </a:lnTo>
                <a:lnTo>
                  <a:pt x="1808" y="937"/>
                </a:lnTo>
                <a:lnTo>
                  <a:pt x="1808" y="937"/>
                </a:lnTo>
                <a:lnTo>
                  <a:pt x="1802" y="931"/>
                </a:lnTo>
                <a:lnTo>
                  <a:pt x="1802" y="926"/>
                </a:lnTo>
                <a:lnTo>
                  <a:pt x="1791" y="942"/>
                </a:lnTo>
                <a:lnTo>
                  <a:pt x="1786" y="948"/>
                </a:lnTo>
                <a:lnTo>
                  <a:pt x="1791" y="953"/>
                </a:lnTo>
                <a:lnTo>
                  <a:pt x="1802" y="959"/>
                </a:lnTo>
                <a:close/>
                <a:moveTo>
                  <a:pt x="1703" y="1097"/>
                </a:moveTo>
                <a:lnTo>
                  <a:pt x="1703" y="1097"/>
                </a:lnTo>
                <a:lnTo>
                  <a:pt x="1703" y="1113"/>
                </a:lnTo>
                <a:lnTo>
                  <a:pt x="1703" y="1113"/>
                </a:lnTo>
                <a:lnTo>
                  <a:pt x="1709" y="1113"/>
                </a:lnTo>
                <a:lnTo>
                  <a:pt x="1714" y="1119"/>
                </a:lnTo>
                <a:lnTo>
                  <a:pt x="1714" y="1119"/>
                </a:lnTo>
                <a:lnTo>
                  <a:pt x="1720" y="1119"/>
                </a:lnTo>
                <a:lnTo>
                  <a:pt x="1731" y="1113"/>
                </a:lnTo>
                <a:lnTo>
                  <a:pt x="1742" y="1108"/>
                </a:lnTo>
                <a:lnTo>
                  <a:pt x="1742" y="1108"/>
                </a:lnTo>
                <a:lnTo>
                  <a:pt x="1753" y="1075"/>
                </a:lnTo>
                <a:lnTo>
                  <a:pt x="1753" y="1075"/>
                </a:lnTo>
                <a:lnTo>
                  <a:pt x="1753" y="1069"/>
                </a:lnTo>
                <a:lnTo>
                  <a:pt x="1758" y="1064"/>
                </a:lnTo>
                <a:lnTo>
                  <a:pt x="1758" y="1064"/>
                </a:lnTo>
                <a:lnTo>
                  <a:pt x="1769" y="1064"/>
                </a:lnTo>
                <a:lnTo>
                  <a:pt x="1769" y="1064"/>
                </a:lnTo>
                <a:lnTo>
                  <a:pt x="1775" y="1064"/>
                </a:lnTo>
                <a:lnTo>
                  <a:pt x="1775" y="1069"/>
                </a:lnTo>
                <a:lnTo>
                  <a:pt x="1775" y="1069"/>
                </a:lnTo>
                <a:lnTo>
                  <a:pt x="1775" y="1086"/>
                </a:lnTo>
                <a:lnTo>
                  <a:pt x="1764" y="1091"/>
                </a:lnTo>
                <a:lnTo>
                  <a:pt x="1769" y="1102"/>
                </a:lnTo>
                <a:lnTo>
                  <a:pt x="1764" y="1113"/>
                </a:lnTo>
                <a:lnTo>
                  <a:pt x="1758" y="1130"/>
                </a:lnTo>
                <a:lnTo>
                  <a:pt x="1758" y="1141"/>
                </a:lnTo>
                <a:lnTo>
                  <a:pt x="1758" y="1141"/>
                </a:lnTo>
                <a:lnTo>
                  <a:pt x="1775" y="1135"/>
                </a:lnTo>
                <a:lnTo>
                  <a:pt x="1775" y="1135"/>
                </a:lnTo>
                <a:lnTo>
                  <a:pt x="1797" y="1135"/>
                </a:lnTo>
                <a:lnTo>
                  <a:pt x="1814" y="1130"/>
                </a:lnTo>
                <a:lnTo>
                  <a:pt x="1814" y="1130"/>
                </a:lnTo>
                <a:lnTo>
                  <a:pt x="1819" y="1124"/>
                </a:lnTo>
                <a:lnTo>
                  <a:pt x="1819" y="1124"/>
                </a:lnTo>
                <a:lnTo>
                  <a:pt x="1830" y="1113"/>
                </a:lnTo>
                <a:lnTo>
                  <a:pt x="1830" y="1102"/>
                </a:lnTo>
                <a:lnTo>
                  <a:pt x="1830" y="1102"/>
                </a:lnTo>
                <a:lnTo>
                  <a:pt x="1830" y="1097"/>
                </a:lnTo>
                <a:lnTo>
                  <a:pt x="1825" y="1086"/>
                </a:lnTo>
                <a:lnTo>
                  <a:pt x="1825" y="1086"/>
                </a:lnTo>
                <a:lnTo>
                  <a:pt x="1814" y="1075"/>
                </a:lnTo>
                <a:lnTo>
                  <a:pt x="1814" y="1075"/>
                </a:lnTo>
                <a:lnTo>
                  <a:pt x="1814" y="1069"/>
                </a:lnTo>
                <a:lnTo>
                  <a:pt x="1808" y="1058"/>
                </a:lnTo>
                <a:lnTo>
                  <a:pt x="1808" y="1058"/>
                </a:lnTo>
                <a:lnTo>
                  <a:pt x="1802" y="1047"/>
                </a:lnTo>
                <a:lnTo>
                  <a:pt x="1791" y="1036"/>
                </a:lnTo>
                <a:lnTo>
                  <a:pt x="1786" y="1036"/>
                </a:lnTo>
                <a:lnTo>
                  <a:pt x="1786" y="1036"/>
                </a:lnTo>
                <a:lnTo>
                  <a:pt x="1791" y="1020"/>
                </a:lnTo>
                <a:lnTo>
                  <a:pt x="1791" y="1020"/>
                </a:lnTo>
                <a:lnTo>
                  <a:pt x="1791" y="1009"/>
                </a:lnTo>
                <a:lnTo>
                  <a:pt x="1791" y="1003"/>
                </a:lnTo>
                <a:lnTo>
                  <a:pt x="1791" y="1003"/>
                </a:lnTo>
                <a:lnTo>
                  <a:pt x="1780" y="998"/>
                </a:lnTo>
                <a:lnTo>
                  <a:pt x="1786" y="986"/>
                </a:lnTo>
                <a:lnTo>
                  <a:pt x="1791" y="970"/>
                </a:lnTo>
                <a:lnTo>
                  <a:pt x="1780" y="970"/>
                </a:lnTo>
                <a:lnTo>
                  <a:pt x="1775" y="981"/>
                </a:lnTo>
                <a:lnTo>
                  <a:pt x="1753" y="986"/>
                </a:lnTo>
                <a:lnTo>
                  <a:pt x="1753" y="992"/>
                </a:lnTo>
                <a:lnTo>
                  <a:pt x="1736" y="992"/>
                </a:lnTo>
                <a:lnTo>
                  <a:pt x="1736" y="992"/>
                </a:lnTo>
                <a:lnTo>
                  <a:pt x="1736" y="1003"/>
                </a:lnTo>
                <a:lnTo>
                  <a:pt x="1736" y="1003"/>
                </a:lnTo>
                <a:lnTo>
                  <a:pt x="1742" y="1020"/>
                </a:lnTo>
                <a:lnTo>
                  <a:pt x="1742" y="1020"/>
                </a:lnTo>
                <a:lnTo>
                  <a:pt x="1742" y="1031"/>
                </a:lnTo>
                <a:lnTo>
                  <a:pt x="1742" y="1031"/>
                </a:lnTo>
                <a:lnTo>
                  <a:pt x="1731" y="1047"/>
                </a:lnTo>
                <a:lnTo>
                  <a:pt x="1731" y="1047"/>
                </a:lnTo>
                <a:lnTo>
                  <a:pt x="1725" y="1047"/>
                </a:lnTo>
                <a:lnTo>
                  <a:pt x="1714" y="1058"/>
                </a:lnTo>
                <a:lnTo>
                  <a:pt x="1714" y="1058"/>
                </a:lnTo>
                <a:lnTo>
                  <a:pt x="1703" y="1064"/>
                </a:lnTo>
                <a:lnTo>
                  <a:pt x="1703" y="1069"/>
                </a:lnTo>
                <a:lnTo>
                  <a:pt x="1703" y="1075"/>
                </a:lnTo>
                <a:lnTo>
                  <a:pt x="1703" y="1075"/>
                </a:lnTo>
                <a:lnTo>
                  <a:pt x="1703" y="1097"/>
                </a:lnTo>
                <a:lnTo>
                  <a:pt x="1703" y="1097"/>
                </a:lnTo>
                <a:close/>
                <a:moveTo>
                  <a:pt x="1736" y="920"/>
                </a:moveTo>
                <a:lnTo>
                  <a:pt x="1736" y="920"/>
                </a:lnTo>
                <a:lnTo>
                  <a:pt x="1742" y="931"/>
                </a:lnTo>
                <a:lnTo>
                  <a:pt x="1742" y="931"/>
                </a:lnTo>
                <a:lnTo>
                  <a:pt x="1747" y="909"/>
                </a:lnTo>
                <a:lnTo>
                  <a:pt x="1747" y="909"/>
                </a:lnTo>
                <a:lnTo>
                  <a:pt x="1747" y="898"/>
                </a:lnTo>
                <a:lnTo>
                  <a:pt x="1742" y="898"/>
                </a:lnTo>
                <a:lnTo>
                  <a:pt x="1731" y="904"/>
                </a:lnTo>
                <a:lnTo>
                  <a:pt x="1731" y="904"/>
                </a:lnTo>
                <a:lnTo>
                  <a:pt x="1736" y="909"/>
                </a:lnTo>
                <a:lnTo>
                  <a:pt x="1736" y="920"/>
                </a:lnTo>
                <a:lnTo>
                  <a:pt x="1736" y="920"/>
                </a:lnTo>
                <a:close/>
                <a:moveTo>
                  <a:pt x="1648" y="860"/>
                </a:moveTo>
                <a:lnTo>
                  <a:pt x="1648" y="860"/>
                </a:lnTo>
                <a:lnTo>
                  <a:pt x="1654" y="860"/>
                </a:lnTo>
                <a:lnTo>
                  <a:pt x="1659" y="849"/>
                </a:lnTo>
                <a:lnTo>
                  <a:pt x="1659" y="849"/>
                </a:lnTo>
                <a:lnTo>
                  <a:pt x="1670" y="843"/>
                </a:lnTo>
                <a:lnTo>
                  <a:pt x="1670" y="832"/>
                </a:lnTo>
                <a:lnTo>
                  <a:pt x="1670" y="832"/>
                </a:lnTo>
                <a:lnTo>
                  <a:pt x="1659" y="816"/>
                </a:lnTo>
                <a:lnTo>
                  <a:pt x="1659" y="816"/>
                </a:lnTo>
                <a:lnTo>
                  <a:pt x="1659" y="805"/>
                </a:lnTo>
                <a:lnTo>
                  <a:pt x="1648" y="794"/>
                </a:lnTo>
                <a:lnTo>
                  <a:pt x="1637" y="799"/>
                </a:lnTo>
                <a:lnTo>
                  <a:pt x="1632" y="799"/>
                </a:lnTo>
                <a:lnTo>
                  <a:pt x="1621" y="805"/>
                </a:lnTo>
                <a:lnTo>
                  <a:pt x="1610" y="805"/>
                </a:lnTo>
                <a:lnTo>
                  <a:pt x="1599" y="805"/>
                </a:lnTo>
                <a:lnTo>
                  <a:pt x="1588" y="799"/>
                </a:lnTo>
                <a:lnTo>
                  <a:pt x="1588" y="799"/>
                </a:lnTo>
                <a:lnTo>
                  <a:pt x="1576" y="799"/>
                </a:lnTo>
                <a:lnTo>
                  <a:pt x="1576" y="799"/>
                </a:lnTo>
                <a:lnTo>
                  <a:pt x="1571" y="799"/>
                </a:lnTo>
                <a:lnTo>
                  <a:pt x="1565" y="805"/>
                </a:lnTo>
                <a:lnTo>
                  <a:pt x="1560" y="816"/>
                </a:lnTo>
                <a:lnTo>
                  <a:pt x="1560" y="827"/>
                </a:lnTo>
                <a:lnTo>
                  <a:pt x="1565" y="827"/>
                </a:lnTo>
                <a:lnTo>
                  <a:pt x="1571" y="832"/>
                </a:lnTo>
                <a:lnTo>
                  <a:pt x="1571" y="838"/>
                </a:lnTo>
                <a:lnTo>
                  <a:pt x="1565" y="838"/>
                </a:lnTo>
                <a:lnTo>
                  <a:pt x="1560" y="849"/>
                </a:lnTo>
                <a:lnTo>
                  <a:pt x="1565" y="849"/>
                </a:lnTo>
                <a:lnTo>
                  <a:pt x="1571" y="854"/>
                </a:lnTo>
                <a:lnTo>
                  <a:pt x="1571" y="865"/>
                </a:lnTo>
                <a:lnTo>
                  <a:pt x="1571" y="871"/>
                </a:lnTo>
                <a:lnTo>
                  <a:pt x="1571" y="871"/>
                </a:lnTo>
                <a:lnTo>
                  <a:pt x="1582" y="871"/>
                </a:lnTo>
                <a:lnTo>
                  <a:pt x="1582" y="871"/>
                </a:lnTo>
                <a:lnTo>
                  <a:pt x="1588" y="871"/>
                </a:lnTo>
                <a:lnTo>
                  <a:pt x="1588" y="871"/>
                </a:lnTo>
                <a:lnTo>
                  <a:pt x="1588" y="871"/>
                </a:lnTo>
                <a:lnTo>
                  <a:pt x="1588" y="871"/>
                </a:lnTo>
                <a:lnTo>
                  <a:pt x="1593" y="871"/>
                </a:lnTo>
                <a:lnTo>
                  <a:pt x="1593" y="871"/>
                </a:lnTo>
                <a:lnTo>
                  <a:pt x="1599" y="876"/>
                </a:lnTo>
                <a:lnTo>
                  <a:pt x="1604" y="876"/>
                </a:lnTo>
                <a:lnTo>
                  <a:pt x="1615" y="882"/>
                </a:lnTo>
                <a:lnTo>
                  <a:pt x="1615" y="882"/>
                </a:lnTo>
                <a:lnTo>
                  <a:pt x="1626" y="871"/>
                </a:lnTo>
                <a:lnTo>
                  <a:pt x="1626" y="871"/>
                </a:lnTo>
                <a:lnTo>
                  <a:pt x="1632" y="865"/>
                </a:lnTo>
                <a:lnTo>
                  <a:pt x="1632" y="865"/>
                </a:lnTo>
                <a:lnTo>
                  <a:pt x="1643" y="860"/>
                </a:lnTo>
                <a:lnTo>
                  <a:pt x="1648" y="860"/>
                </a:lnTo>
                <a:lnTo>
                  <a:pt x="1648" y="860"/>
                </a:lnTo>
                <a:close/>
                <a:moveTo>
                  <a:pt x="2006" y="281"/>
                </a:moveTo>
                <a:lnTo>
                  <a:pt x="2006" y="281"/>
                </a:lnTo>
                <a:lnTo>
                  <a:pt x="2012" y="287"/>
                </a:lnTo>
                <a:lnTo>
                  <a:pt x="2017" y="292"/>
                </a:lnTo>
                <a:lnTo>
                  <a:pt x="2029" y="292"/>
                </a:lnTo>
                <a:lnTo>
                  <a:pt x="2029" y="303"/>
                </a:lnTo>
                <a:lnTo>
                  <a:pt x="2029" y="303"/>
                </a:lnTo>
                <a:lnTo>
                  <a:pt x="2029" y="309"/>
                </a:lnTo>
                <a:lnTo>
                  <a:pt x="2034" y="314"/>
                </a:lnTo>
                <a:lnTo>
                  <a:pt x="2034" y="314"/>
                </a:lnTo>
                <a:lnTo>
                  <a:pt x="2045" y="314"/>
                </a:lnTo>
                <a:lnTo>
                  <a:pt x="2045" y="314"/>
                </a:lnTo>
                <a:lnTo>
                  <a:pt x="2062" y="314"/>
                </a:lnTo>
                <a:lnTo>
                  <a:pt x="2073" y="320"/>
                </a:lnTo>
                <a:lnTo>
                  <a:pt x="2078" y="320"/>
                </a:lnTo>
                <a:lnTo>
                  <a:pt x="2089" y="309"/>
                </a:lnTo>
                <a:lnTo>
                  <a:pt x="2100" y="292"/>
                </a:lnTo>
                <a:lnTo>
                  <a:pt x="2106" y="287"/>
                </a:lnTo>
                <a:lnTo>
                  <a:pt x="2106" y="281"/>
                </a:lnTo>
                <a:lnTo>
                  <a:pt x="2106" y="265"/>
                </a:lnTo>
                <a:lnTo>
                  <a:pt x="2106" y="265"/>
                </a:lnTo>
                <a:lnTo>
                  <a:pt x="2089" y="265"/>
                </a:lnTo>
                <a:lnTo>
                  <a:pt x="2089" y="265"/>
                </a:lnTo>
                <a:lnTo>
                  <a:pt x="2078" y="259"/>
                </a:lnTo>
                <a:lnTo>
                  <a:pt x="2067" y="254"/>
                </a:lnTo>
                <a:lnTo>
                  <a:pt x="2062" y="248"/>
                </a:lnTo>
                <a:lnTo>
                  <a:pt x="2051" y="242"/>
                </a:lnTo>
                <a:lnTo>
                  <a:pt x="2051" y="242"/>
                </a:lnTo>
                <a:lnTo>
                  <a:pt x="2045" y="248"/>
                </a:lnTo>
                <a:lnTo>
                  <a:pt x="2040" y="254"/>
                </a:lnTo>
                <a:lnTo>
                  <a:pt x="2034" y="242"/>
                </a:lnTo>
                <a:lnTo>
                  <a:pt x="2034" y="242"/>
                </a:lnTo>
                <a:lnTo>
                  <a:pt x="2023" y="242"/>
                </a:lnTo>
                <a:lnTo>
                  <a:pt x="2017" y="242"/>
                </a:lnTo>
                <a:lnTo>
                  <a:pt x="2017" y="242"/>
                </a:lnTo>
                <a:lnTo>
                  <a:pt x="2006" y="248"/>
                </a:lnTo>
                <a:lnTo>
                  <a:pt x="2006" y="254"/>
                </a:lnTo>
                <a:lnTo>
                  <a:pt x="2006" y="259"/>
                </a:lnTo>
                <a:lnTo>
                  <a:pt x="2006" y="265"/>
                </a:lnTo>
                <a:lnTo>
                  <a:pt x="2006" y="265"/>
                </a:lnTo>
                <a:lnTo>
                  <a:pt x="2006" y="265"/>
                </a:lnTo>
                <a:lnTo>
                  <a:pt x="2006" y="270"/>
                </a:lnTo>
                <a:lnTo>
                  <a:pt x="2006" y="270"/>
                </a:lnTo>
                <a:lnTo>
                  <a:pt x="2006" y="276"/>
                </a:lnTo>
                <a:lnTo>
                  <a:pt x="2006" y="281"/>
                </a:lnTo>
                <a:lnTo>
                  <a:pt x="2006" y="281"/>
                </a:lnTo>
                <a:close/>
                <a:moveTo>
                  <a:pt x="1924" y="342"/>
                </a:moveTo>
                <a:lnTo>
                  <a:pt x="1935" y="358"/>
                </a:lnTo>
                <a:lnTo>
                  <a:pt x="1935" y="364"/>
                </a:lnTo>
                <a:lnTo>
                  <a:pt x="1940" y="369"/>
                </a:lnTo>
                <a:lnTo>
                  <a:pt x="1951" y="380"/>
                </a:lnTo>
                <a:lnTo>
                  <a:pt x="1951" y="380"/>
                </a:lnTo>
                <a:lnTo>
                  <a:pt x="1951" y="380"/>
                </a:lnTo>
                <a:lnTo>
                  <a:pt x="1951" y="386"/>
                </a:lnTo>
                <a:lnTo>
                  <a:pt x="1951" y="386"/>
                </a:lnTo>
                <a:lnTo>
                  <a:pt x="1951" y="402"/>
                </a:lnTo>
                <a:lnTo>
                  <a:pt x="1957" y="408"/>
                </a:lnTo>
                <a:lnTo>
                  <a:pt x="1957" y="408"/>
                </a:lnTo>
                <a:lnTo>
                  <a:pt x="1957" y="413"/>
                </a:lnTo>
                <a:lnTo>
                  <a:pt x="1957" y="413"/>
                </a:lnTo>
                <a:lnTo>
                  <a:pt x="1962" y="424"/>
                </a:lnTo>
                <a:lnTo>
                  <a:pt x="1968" y="430"/>
                </a:lnTo>
                <a:lnTo>
                  <a:pt x="1968" y="430"/>
                </a:lnTo>
                <a:lnTo>
                  <a:pt x="1973" y="441"/>
                </a:lnTo>
                <a:lnTo>
                  <a:pt x="1990" y="457"/>
                </a:lnTo>
                <a:lnTo>
                  <a:pt x="1995" y="430"/>
                </a:lnTo>
                <a:lnTo>
                  <a:pt x="2006" y="419"/>
                </a:lnTo>
                <a:lnTo>
                  <a:pt x="2006" y="419"/>
                </a:lnTo>
                <a:lnTo>
                  <a:pt x="2006" y="419"/>
                </a:lnTo>
                <a:lnTo>
                  <a:pt x="2012" y="413"/>
                </a:lnTo>
                <a:lnTo>
                  <a:pt x="2012" y="413"/>
                </a:lnTo>
                <a:lnTo>
                  <a:pt x="2006" y="397"/>
                </a:lnTo>
                <a:lnTo>
                  <a:pt x="2012" y="391"/>
                </a:lnTo>
                <a:lnTo>
                  <a:pt x="2017" y="380"/>
                </a:lnTo>
                <a:lnTo>
                  <a:pt x="2017" y="375"/>
                </a:lnTo>
                <a:lnTo>
                  <a:pt x="2023" y="369"/>
                </a:lnTo>
                <a:lnTo>
                  <a:pt x="2023" y="364"/>
                </a:lnTo>
                <a:lnTo>
                  <a:pt x="2034" y="375"/>
                </a:lnTo>
                <a:lnTo>
                  <a:pt x="2034" y="380"/>
                </a:lnTo>
                <a:lnTo>
                  <a:pt x="2040" y="391"/>
                </a:lnTo>
                <a:lnTo>
                  <a:pt x="2040" y="397"/>
                </a:lnTo>
                <a:lnTo>
                  <a:pt x="2040" y="397"/>
                </a:lnTo>
                <a:lnTo>
                  <a:pt x="2034" y="408"/>
                </a:lnTo>
                <a:lnTo>
                  <a:pt x="2034" y="408"/>
                </a:lnTo>
                <a:lnTo>
                  <a:pt x="2029" y="413"/>
                </a:lnTo>
                <a:lnTo>
                  <a:pt x="2045" y="413"/>
                </a:lnTo>
                <a:lnTo>
                  <a:pt x="2045" y="413"/>
                </a:lnTo>
                <a:lnTo>
                  <a:pt x="2045" y="413"/>
                </a:lnTo>
                <a:lnTo>
                  <a:pt x="2051" y="419"/>
                </a:lnTo>
                <a:lnTo>
                  <a:pt x="2051" y="419"/>
                </a:lnTo>
                <a:lnTo>
                  <a:pt x="2051" y="419"/>
                </a:lnTo>
                <a:lnTo>
                  <a:pt x="2051" y="424"/>
                </a:lnTo>
                <a:lnTo>
                  <a:pt x="2051" y="424"/>
                </a:lnTo>
                <a:lnTo>
                  <a:pt x="2056" y="430"/>
                </a:lnTo>
                <a:lnTo>
                  <a:pt x="2062" y="424"/>
                </a:lnTo>
                <a:lnTo>
                  <a:pt x="2062" y="424"/>
                </a:lnTo>
                <a:lnTo>
                  <a:pt x="2062" y="424"/>
                </a:lnTo>
                <a:lnTo>
                  <a:pt x="2062" y="419"/>
                </a:lnTo>
                <a:lnTo>
                  <a:pt x="2062" y="419"/>
                </a:lnTo>
                <a:lnTo>
                  <a:pt x="2073" y="402"/>
                </a:lnTo>
                <a:lnTo>
                  <a:pt x="2073" y="402"/>
                </a:lnTo>
                <a:lnTo>
                  <a:pt x="2078" y="402"/>
                </a:lnTo>
                <a:lnTo>
                  <a:pt x="2078" y="397"/>
                </a:lnTo>
                <a:lnTo>
                  <a:pt x="2078" y="397"/>
                </a:lnTo>
                <a:lnTo>
                  <a:pt x="2067" y="391"/>
                </a:lnTo>
                <a:lnTo>
                  <a:pt x="2062" y="386"/>
                </a:lnTo>
                <a:lnTo>
                  <a:pt x="2067" y="375"/>
                </a:lnTo>
                <a:lnTo>
                  <a:pt x="2051" y="369"/>
                </a:lnTo>
                <a:lnTo>
                  <a:pt x="2051" y="364"/>
                </a:lnTo>
                <a:lnTo>
                  <a:pt x="2051" y="358"/>
                </a:lnTo>
                <a:lnTo>
                  <a:pt x="2045" y="353"/>
                </a:lnTo>
                <a:lnTo>
                  <a:pt x="2045" y="347"/>
                </a:lnTo>
                <a:lnTo>
                  <a:pt x="2045" y="347"/>
                </a:lnTo>
                <a:lnTo>
                  <a:pt x="2045" y="342"/>
                </a:lnTo>
                <a:lnTo>
                  <a:pt x="2040" y="336"/>
                </a:lnTo>
                <a:lnTo>
                  <a:pt x="2040" y="336"/>
                </a:lnTo>
                <a:lnTo>
                  <a:pt x="2029" y="331"/>
                </a:lnTo>
                <a:lnTo>
                  <a:pt x="2029" y="325"/>
                </a:lnTo>
                <a:lnTo>
                  <a:pt x="2023" y="320"/>
                </a:lnTo>
                <a:lnTo>
                  <a:pt x="2017" y="314"/>
                </a:lnTo>
                <a:lnTo>
                  <a:pt x="2017" y="309"/>
                </a:lnTo>
                <a:lnTo>
                  <a:pt x="2006" y="298"/>
                </a:lnTo>
                <a:lnTo>
                  <a:pt x="1995" y="287"/>
                </a:lnTo>
                <a:lnTo>
                  <a:pt x="1995" y="281"/>
                </a:lnTo>
                <a:lnTo>
                  <a:pt x="1990" y="276"/>
                </a:lnTo>
                <a:lnTo>
                  <a:pt x="1984" y="276"/>
                </a:lnTo>
                <a:lnTo>
                  <a:pt x="1973" y="292"/>
                </a:lnTo>
                <a:lnTo>
                  <a:pt x="1968" y="287"/>
                </a:lnTo>
                <a:lnTo>
                  <a:pt x="1957" y="287"/>
                </a:lnTo>
                <a:lnTo>
                  <a:pt x="1951" y="287"/>
                </a:lnTo>
                <a:lnTo>
                  <a:pt x="1946" y="287"/>
                </a:lnTo>
                <a:lnTo>
                  <a:pt x="1935" y="287"/>
                </a:lnTo>
                <a:lnTo>
                  <a:pt x="1929" y="287"/>
                </a:lnTo>
                <a:lnTo>
                  <a:pt x="1929" y="287"/>
                </a:lnTo>
                <a:lnTo>
                  <a:pt x="1929" y="298"/>
                </a:lnTo>
                <a:lnTo>
                  <a:pt x="1929" y="298"/>
                </a:lnTo>
                <a:lnTo>
                  <a:pt x="1929" y="298"/>
                </a:lnTo>
                <a:lnTo>
                  <a:pt x="1929" y="303"/>
                </a:lnTo>
                <a:lnTo>
                  <a:pt x="1929" y="303"/>
                </a:lnTo>
                <a:lnTo>
                  <a:pt x="1929" y="325"/>
                </a:lnTo>
                <a:lnTo>
                  <a:pt x="1929" y="325"/>
                </a:lnTo>
                <a:lnTo>
                  <a:pt x="1935" y="325"/>
                </a:lnTo>
                <a:lnTo>
                  <a:pt x="1935" y="325"/>
                </a:lnTo>
                <a:lnTo>
                  <a:pt x="1929" y="331"/>
                </a:lnTo>
                <a:lnTo>
                  <a:pt x="1929" y="331"/>
                </a:lnTo>
                <a:lnTo>
                  <a:pt x="1924" y="342"/>
                </a:lnTo>
                <a:lnTo>
                  <a:pt x="1924" y="342"/>
                </a:lnTo>
                <a:close/>
                <a:moveTo>
                  <a:pt x="2486" y="468"/>
                </a:moveTo>
                <a:lnTo>
                  <a:pt x="2486" y="468"/>
                </a:lnTo>
                <a:lnTo>
                  <a:pt x="2464" y="474"/>
                </a:lnTo>
                <a:lnTo>
                  <a:pt x="2436" y="485"/>
                </a:lnTo>
                <a:lnTo>
                  <a:pt x="2436" y="485"/>
                </a:lnTo>
                <a:lnTo>
                  <a:pt x="2431" y="490"/>
                </a:lnTo>
                <a:lnTo>
                  <a:pt x="2431" y="490"/>
                </a:lnTo>
                <a:lnTo>
                  <a:pt x="2425" y="507"/>
                </a:lnTo>
                <a:lnTo>
                  <a:pt x="2425" y="513"/>
                </a:lnTo>
                <a:lnTo>
                  <a:pt x="2420" y="513"/>
                </a:lnTo>
                <a:lnTo>
                  <a:pt x="2420" y="513"/>
                </a:lnTo>
                <a:lnTo>
                  <a:pt x="2403" y="518"/>
                </a:lnTo>
                <a:lnTo>
                  <a:pt x="2398" y="529"/>
                </a:lnTo>
                <a:lnTo>
                  <a:pt x="2398" y="546"/>
                </a:lnTo>
                <a:lnTo>
                  <a:pt x="2398" y="546"/>
                </a:lnTo>
                <a:lnTo>
                  <a:pt x="2392" y="557"/>
                </a:lnTo>
                <a:lnTo>
                  <a:pt x="2392" y="557"/>
                </a:lnTo>
                <a:lnTo>
                  <a:pt x="2387" y="579"/>
                </a:lnTo>
                <a:lnTo>
                  <a:pt x="2387" y="579"/>
                </a:lnTo>
                <a:lnTo>
                  <a:pt x="2387" y="579"/>
                </a:lnTo>
                <a:lnTo>
                  <a:pt x="2381" y="590"/>
                </a:lnTo>
                <a:lnTo>
                  <a:pt x="2381" y="590"/>
                </a:lnTo>
                <a:lnTo>
                  <a:pt x="2381" y="595"/>
                </a:lnTo>
                <a:lnTo>
                  <a:pt x="2376" y="595"/>
                </a:lnTo>
                <a:lnTo>
                  <a:pt x="2376" y="595"/>
                </a:lnTo>
                <a:lnTo>
                  <a:pt x="2365" y="612"/>
                </a:lnTo>
                <a:lnTo>
                  <a:pt x="2365" y="612"/>
                </a:lnTo>
                <a:lnTo>
                  <a:pt x="2359" y="634"/>
                </a:lnTo>
                <a:lnTo>
                  <a:pt x="2359" y="634"/>
                </a:lnTo>
                <a:lnTo>
                  <a:pt x="2365" y="645"/>
                </a:lnTo>
                <a:lnTo>
                  <a:pt x="2370" y="656"/>
                </a:lnTo>
                <a:lnTo>
                  <a:pt x="2370" y="656"/>
                </a:lnTo>
                <a:lnTo>
                  <a:pt x="2376" y="672"/>
                </a:lnTo>
                <a:lnTo>
                  <a:pt x="2376" y="672"/>
                </a:lnTo>
                <a:lnTo>
                  <a:pt x="2381" y="672"/>
                </a:lnTo>
                <a:lnTo>
                  <a:pt x="2381" y="672"/>
                </a:lnTo>
                <a:lnTo>
                  <a:pt x="2387" y="678"/>
                </a:lnTo>
                <a:lnTo>
                  <a:pt x="2398" y="683"/>
                </a:lnTo>
                <a:lnTo>
                  <a:pt x="2398" y="683"/>
                </a:lnTo>
                <a:lnTo>
                  <a:pt x="2414" y="683"/>
                </a:lnTo>
                <a:lnTo>
                  <a:pt x="2414" y="683"/>
                </a:lnTo>
                <a:lnTo>
                  <a:pt x="2420" y="678"/>
                </a:lnTo>
                <a:lnTo>
                  <a:pt x="2420" y="678"/>
                </a:lnTo>
                <a:lnTo>
                  <a:pt x="2420" y="678"/>
                </a:lnTo>
                <a:lnTo>
                  <a:pt x="2420" y="672"/>
                </a:lnTo>
                <a:lnTo>
                  <a:pt x="2420" y="667"/>
                </a:lnTo>
                <a:lnTo>
                  <a:pt x="2420" y="667"/>
                </a:lnTo>
                <a:lnTo>
                  <a:pt x="2414" y="661"/>
                </a:lnTo>
                <a:lnTo>
                  <a:pt x="2403" y="650"/>
                </a:lnTo>
                <a:lnTo>
                  <a:pt x="2403" y="634"/>
                </a:lnTo>
                <a:lnTo>
                  <a:pt x="2409" y="617"/>
                </a:lnTo>
                <a:lnTo>
                  <a:pt x="2409" y="617"/>
                </a:lnTo>
                <a:lnTo>
                  <a:pt x="2409" y="606"/>
                </a:lnTo>
                <a:lnTo>
                  <a:pt x="2409" y="606"/>
                </a:lnTo>
                <a:lnTo>
                  <a:pt x="2420" y="590"/>
                </a:lnTo>
                <a:lnTo>
                  <a:pt x="2420" y="590"/>
                </a:lnTo>
                <a:lnTo>
                  <a:pt x="2420" y="584"/>
                </a:lnTo>
                <a:lnTo>
                  <a:pt x="2420" y="584"/>
                </a:lnTo>
                <a:lnTo>
                  <a:pt x="2425" y="579"/>
                </a:lnTo>
                <a:lnTo>
                  <a:pt x="2431" y="568"/>
                </a:lnTo>
                <a:lnTo>
                  <a:pt x="2431" y="551"/>
                </a:lnTo>
                <a:lnTo>
                  <a:pt x="2436" y="546"/>
                </a:lnTo>
                <a:lnTo>
                  <a:pt x="2442" y="546"/>
                </a:lnTo>
                <a:lnTo>
                  <a:pt x="2442" y="546"/>
                </a:lnTo>
                <a:lnTo>
                  <a:pt x="2447" y="540"/>
                </a:lnTo>
                <a:lnTo>
                  <a:pt x="2447" y="540"/>
                </a:lnTo>
                <a:lnTo>
                  <a:pt x="2458" y="529"/>
                </a:lnTo>
                <a:lnTo>
                  <a:pt x="2458" y="529"/>
                </a:lnTo>
                <a:lnTo>
                  <a:pt x="2475" y="513"/>
                </a:lnTo>
                <a:lnTo>
                  <a:pt x="2475" y="513"/>
                </a:lnTo>
                <a:lnTo>
                  <a:pt x="2481" y="513"/>
                </a:lnTo>
                <a:lnTo>
                  <a:pt x="2481" y="513"/>
                </a:lnTo>
                <a:lnTo>
                  <a:pt x="2481" y="507"/>
                </a:lnTo>
                <a:lnTo>
                  <a:pt x="2492" y="496"/>
                </a:lnTo>
                <a:lnTo>
                  <a:pt x="2492" y="496"/>
                </a:lnTo>
                <a:lnTo>
                  <a:pt x="2503" y="496"/>
                </a:lnTo>
                <a:lnTo>
                  <a:pt x="2525" y="479"/>
                </a:lnTo>
                <a:lnTo>
                  <a:pt x="2541" y="468"/>
                </a:lnTo>
                <a:lnTo>
                  <a:pt x="2547" y="463"/>
                </a:lnTo>
                <a:lnTo>
                  <a:pt x="2552" y="452"/>
                </a:lnTo>
                <a:lnTo>
                  <a:pt x="2530" y="435"/>
                </a:lnTo>
                <a:lnTo>
                  <a:pt x="2530" y="435"/>
                </a:lnTo>
                <a:lnTo>
                  <a:pt x="2530" y="435"/>
                </a:lnTo>
                <a:lnTo>
                  <a:pt x="2525" y="446"/>
                </a:lnTo>
                <a:lnTo>
                  <a:pt x="2525" y="446"/>
                </a:lnTo>
                <a:lnTo>
                  <a:pt x="2508" y="457"/>
                </a:lnTo>
                <a:lnTo>
                  <a:pt x="2508" y="457"/>
                </a:lnTo>
                <a:lnTo>
                  <a:pt x="2503" y="463"/>
                </a:lnTo>
                <a:lnTo>
                  <a:pt x="2486" y="468"/>
                </a:lnTo>
                <a:lnTo>
                  <a:pt x="2486" y="468"/>
                </a:lnTo>
                <a:close/>
                <a:moveTo>
                  <a:pt x="3274" y="535"/>
                </a:moveTo>
                <a:lnTo>
                  <a:pt x="3280" y="540"/>
                </a:lnTo>
                <a:lnTo>
                  <a:pt x="3285" y="546"/>
                </a:lnTo>
                <a:lnTo>
                  <a:pt x="3296" y="535"/>
                </a:lnTo>
                <a:lnTo>
                  <a:pt x="3324" y="529"/>
                </a:lnTo>
                <a:lnTo>
                  <a:pt x="3335" y="535"/>
                </a:lnTo>
                <a:lnTo>
                  <a:pt x="3346" y="529"/>
                </a:lnTo>
                <a:lnTo>
                  <a:pt x="3346" y="518"/>
                </a:lnTo>
                <a:lnTo>
                  <a:pt x="3351" y="507"/>
                </a:lnTo>
                <a:lnTo>
                  <a:pt x="3357" y="502"/>
                </a:lnTo>
                <a:lnTo>
                  <a:pt x="3351" y="496"/>
                </a:lnTo>
                <a:lnTo>
                  <a:pt x="3340" y="490"/>
                </a:lnTo>
                <a:lnTo>
                  <a:pt x="3335" y="490"/>
                </a:lnTo>
                <a:lnTo>
                  <a:pt x="3324" y="485"/>
                </a:lnTo>
                <a:lnTo>
                  <a:pt x="3318" y="479"/>
                </a:lnTo>
                <a:lnTo>
                  <a:pt x="3318" y="479"/>
                </a:lnTo>
                <a:lnTo>
                  <a:pt x="3313" y="474"/>
                </a:lnTo>
                <a:lnTo>
                  <a:pt x="3313" y="479"/>
                </a:lnTo>
                <a:lnTo>
                  <a:pt x="3313" y="479"/>
                </a:lnTo>
                <a:lnTo>
                  <a:pt x="3307" y="490"/>
                </a:lnTo>
                <a:lnTo>
                  <a:pt x="3296" y="485"/>
                </a:lnTo>
                <a:lnTo>
                  <a:pt x="3280" y="474"/>
                </a:lnTo>
                <a:lnTo>
                  <a:pt x="3274" y="485"/>
                </a:lnTo>
                <a:lnTo>
                  <a:pt x="3269" y="496"/>
                </a:lnTo>
                <a:lnTo>
                  <a:pt x="3269" y="496"/>
                </a:lnTo>
                <a:lnTo>
                  <a:pt x="3269" y="518"/>
                </a:lnTo>
                <a:lnTo>
                  <a:pt x="3269" y="518"/>
                </a:lnTo>
                <a:lnTo>
                  <a:pt x="3274" y="535"/>
                </a:lnTo>
                <a:lnTo>
                  <a:pt x="3274" y="535"/>
                </a:lnTo>
                <a:close/>
                <a:moveTo>
                  <a:pt x="3396" y="546"/>
                </a:moveTo>
                <a:lnTo>
                  <a:pt x="3396" y="546"/>
                </a:lnTo>
                <a:lnTo>
                  <a:pt x="3401" y="546"/>
                </a:lnTo>
                <a:lnTo>
                  <a:pt x="3407" y="546"/>
                </a:lnTo>
                <a:lnTo>
                  <a:pt x="3407" y="546"/>
                </a:lnTo>
                <a:lnTo>
                  <a:pt x="3418" y="540"/>
                </a:lnTo>
                <a:lnTo>
                  <a:pt x="3423" y="535"/>
                </a:lnTo>
                <a:lnTo>
                  <a:pt x="3423" y="535"/>
                </a:lnTo>
                <a:lnTo>
                  <a:pt x="3423" y="529"/>
                </a:lnTo>
                <a:lnTo>
                  <a:pt x="3423" y="524"/>
                </a:lnTo>
                <a:lnTo>
                  <a:pt x="3418" y="524"/>
                </a:lnTo>
                <a:lnTo>
                  <a:pt x="3401" y="518"/>
                </a:lnTo>
                <a:lnTo>
                  <a:pt x="3401" y="518"/>
                </a:lnTo>
                <a:lnTo>
                  <a:pt x="3385" y="513"/>
                </a:lnTo>
                <a:lnTo>
                  <a:pt x="3385" y="513"/>
                </a:lnTo>
                <a:lnTo>
                  <a:pt x="3373" y="507"/>
                </a:lnTo>
                <a:lnTo>
                  <a:pt x="3368" y="502"/>
                </a:lnTo>
                <a:lnTo>
                  <a:pt x="3368" y="513"/>
                </a:lnTo>
                <a:lnTo>
                  <a:pt x="3368" y="513"/>
                </a:lnTo>
                <a:lnTo>
                  <a:pt x="3373" y="529"/>
                </a:lnTo>
                <a:lnTo>
                  <a:pt x="3373" y="529"/>
                </a:lnTo>
                <a:lnTo>
                  <a:pt x="3396" y="546"/>
                </a:lnTo>
                <a:lnTo>
                  <a:pt x="3396" y="546"/>
                </a:lnTo>
                <a:close/>
                <a:moveTo>
                  <a:pt x="3307" y="595"/>
                </a:moveTo>
                <a:lnTo>
                  <a:pt x="3313" y="595"/>
                </a:lnTo>
                <a:lnTo>
                  <a:pt x="3335" y="595"/>
                </a:lnTo>
                <a:lnTo>
                  <a:pt x="3335" y="595"/>
                </a:lnTo>
                <a:lnTo>
                  <a:pt x="3340" y="595"/>
                </a:lnTo>
                <a:lnTo>
                  <a:pt x="3340" y="595"/>
                </a:lnTo>
                <a:lnTo>
                  <a:pt x="3346" y="590"/>
                </a:lnTo>
                <a:lnTo>
                  <a:pt x="3346" y="590"/>
                </a:lnTo>
                <a:lnTo>
                  <a:pt x="3340" y="584"/>
                </a:lnTo>
                <a:lnTo>
                  <a:pt x="3329" y="573"/>
                </a:lnTo>
                <a:lnTo>
                  <a:pt x="3324" y="568"/>
                </a:lnTo>
                <a:lnTo>
                  <a:pt x="3318" y="562"/>
                </a:lnTo>
                <a:lnTo>
                  <a:pt x="3313" y="557"/>
                </a:lnTo>
                <a:lnTo>
                  <a:pt x="3302" y="557"/>
                </a:lnTo>
                <a:lnTo>
                  <a:pt x="3302" y="568"/>
                </a:lnTo>
                <a:lnTo>
                  <a:pt x="3307" y="573"/>
                </a:lnTo>
                <a:lnTo>
                  <a:pt x="3302" y="584"/>
                </a:lnTo>
                <a:lnTo>
                  <a:pt x="3307" y="595"/>
                </a:lnTo>
                <a:close/>
                <a:moveTo>
                  <a:pt x="2866" y="386"/>
                </a:moveTo>
                <a:lnTo>
                  <a:pt x="2872" y="391"/>
                </a:lnTo>
                <a:lnTo>
                  <a:pt x="2883" y="380"/>
                </a:lnTo>
                <a:lnTo>
                  <a:pt x="2894" y="380"/>
                </a:lnTo>
                <a:lnTo>
                  <a:pt x="2910" y="380"/>
                </a:lnTo>
                <a:lnTo>
                  <a:pt x="2910" y="380"/>
                </a:lnTo>
                <a:lnTo>
                  <a:pt x="2916" y="380"/>
                </a:lnTo>
                <a:lnTo>
                  <a:pt x="2921" y="375"/>
                </a:lnTo>
                <a:lnTo>
                  <a:pt x="2921" y="375"/>
                </a:lnTo>
                <a:lnTo>
                  <a:pt x="2933" y="364"/>
                </a:lnTo>
                <a:lnTo>
                  <a:pt x="2933" y="358"/>
                </a:lnTo>
                <a:lnTo>
                  <a:pt x="2933" y="353"/>
                </a:lnTo>
                <a:lnTo>
                  <a:pt x="2927" y="342"/>
                </a:lnTo>
                <a:lnTo>
                  <a:pt x="2927" y="342"/>
                </a:lnTo>
                <a:lnTo>
                  <a:pt x="2933" y="342"/>
                </a:lnTo>
                <a:lnTo>
                  <a:pt x="2927" y="336"/>
                </a:lnTo>
                <a:lnTo>
                  <a:pt x="2927" y="336"/>
                </a:lnTo>
                <a:lnTo>
                  <a:pt x="2905" y="320"/>
                </a:lnTo>
                <a:lnTo>
                  <a:pt x="2894" y="309"/>
                </a:lnTo>
                <a:lnTo>
                  <a:pt x="2888" y="320"/>
                </a:lnTo>
                <a:lnTo>
                  <a:pt x="2888" y="320"/>
                </a:lnTo>
                <a:lnTo>
                  <a:pt x="2883" y="331"/>
                </a:lnTo>
                <a:lnTo>
                  <a:pt x="2883" y="331"/>
                </a:lnTo>
                <a:lnTo>
                  <a:pt x="2877" y="347"/>
                </a:lnTo>
                <a:lnTo>
                  <a:pt x="2877" y="347"/>
                </a:lnTo>
                <a:lnTo>
                  <a:pt x="2872" y="364"/>
                </a:lnTo>
                <a:lnTo>
                  <a:pt x="2872" y="364"/>
                </a:lnTo>
                <a:lnTo>
                  <a:pt x="2866" y="386"/>
                </a:lnTo>
                <a:lnTo>
                  <a:pt x="2866" y="386"/>
                </a:lnTo>
                <a:close/>
                <a:moveTo>
                  <a:pt x="2789" y="259"/>
                </a:moveTo>
                <a:lnTo>
                  <a:pt x="2789" y="259"/>
                </a:lnTo>
                <a:lnTo>
                  <a:pt x="2789" y="265"/>
                </a:lnTo>
                <a:lnTo>
                  <a:pt x="2789" y="270"/>
                </a:lnTo>
                <a:lnTo>
                  <a:pt x="2789" y="270"/>
                </a:lnTo>
                <a:lnTo>
                  <a:pt x="2778" y="276"/>
                </a:lnTo>
                <a:lnTo>
                  <a:pt x="2778" y="287"/>
                </a:lnTo>
                <a:lnTo>
                  <a:pt x="2778" y="287"/>
                </a:lnTo>
                <a:lnTo>
                  <a:pt x="2778" y="292"/>
                </a:lnTo>
                <a:lnTo>
                  <a:pt x="2789" y="298"/>
                </a:lnTo>
                <a:lnTo>
                  <a:pt x="2789" y="298"/>
                </a:lnTo>
                <a:lnTo>
                  <a:pt x="2795" y="303"/>
                </a:lnTo>
                <a:lnTo>
                  <a:pt x="2806" y="309"/>
                </a:lnTo>
                <a:lnTo>
                  <a:pt x="2811" y="320"/>
                </a:lnTo>
                <a:lnTo>
                  <a:pt x="2811" y="320"/>
                </a:lnTo>
                <a:lnTo>
                  <a:pt x="2822" y="331"/>
                </a:lnTo>
                <a:lnTo>
                  <a:pt x="2822" y="331"/>
                </a:lnTo>
                <a:lnTo>
                  <a:pt x="2822" y="336"/>
                </a:lnTo>
                <a:lnTo>
                  <a:pt x="2828" y="336"/>
                </a:lnTo>
                <a:lnTo>
                  <a:pt x="2828" y="336"/>
                </a:lnTo>
                <a:lnTo>
                  <a:pt x="2839" y="342"/>
                </a:lnTo>
                <a:lnTo>
                  <a:pt x="2855" y="347"/>
                </a:lnTo>
                <a:lnTo>
                  <a:pt x="2855" y="347"/>
                </a:lnTo>
                <a:lnTo>
                  <a:pt x="2861" y="347"/>
                </a:lnTo>
                <a:lnTo>
                  <a:pt x="2866" y="342"/>
                </a:lnTo>
                <a:lnTo>
                  <a:pt x="2866" y="342"/>
                </a:lnTo>
                <a:lnTo>
                  <a:pt x="2872" y="325"/>
                </a:lnTo>
                <a:lnTo>
                  <a:pt x="2872" y="314"/>
                </a:lnTo>
                <a:lnTo>
                  <a:pt x="2872" y="314"/>
                </a:lnTo>
                <a:lnTo>
                  <a:pt x="2872" y="287"/>
                </a:lnTo>
                <a:lnTo>
                  <a:pt x="2872" y="287"/>
                </a:lnTo>
                <a:lnTo>
                  <a:pt x="2872" y="281"/>
                </a:lnTo>
                <a:lnTo>
                  <a:pt x="2872" y="281"/>
                </a:lnTo>
                <a:lnTo>
                  <a:pt x="2861" y="276"/>
                </a:lnTo>
                <a:lnTo>
                  <a:pt x="2861" y="276"/>
                </a:lnTo>
                <a:lnTo>
                  <a:pt x="2855" y="270"/>
                </a:lnTo>
                <a:lnTo>
                  <a:pt x="2850" y="248"/>
                </a:lnTo>
                <a:lnTo>
                  <a:pt x="2850" y="248"/>
                </a:lnTo>
                <a:lnTo>
                  <a:pt x="2850" y="237"/>
                </a:lnTo>
                <a:lnTo>
                  <a:pt x="2850" y="231"/>
                </a:lnTo>
                <a:lnTo>
                  <a:pt x="2850" y="231"/>
                </a:lnTo>
                <a:lnTo>
                  <a:pt x="2839" y="220"/>
                </a:lnTo>
                <a:lnTo>
                  <a:pt x="2839" y="220"/>
                </a:lnTo>
                <a:lnTo>
                  <a:pt x="2828" y="204"/>
                </a:lnTo>
                <a:lnTo>
                  <a:pt x="2828" y="193"/>
                </a:lnTo>
                <a:lnTo>
                  <a:pt x="2817" y="204"/>
                </a:lnTo>
                <a:lnTo>
                  <a:pt x="2811" y="209"/>
                </a:lnTo>
                <a:lnTo>
                  <a:pt x="2811" y="209"/>
                </a:lnTo>
                <a:lnTo>
                  <a:pt x="2806" y="209"/>
                </a:lnTo>
                <a:lnTo>
                  <a:pt x="2806" y="209"/>
                </a:lnTo>
                <a:lnTo>
                  <a:pt x="2800" y="209"/>
                </a:lnTo>
                <a:lnTo>
                  <a:pt x="2800" y="220"/>
                </a:lnTo>
                <a:lnTo>
                  <a:pt x="2800" y="231"/>
                </a:lnTo>
                <a:lnTo>
                  <a:pt x="2795" y="242"/>
                </a:lnTo>
                <a:lnTo>
                  <a:pt x="2789" y="254"/>
                </a:lnTo>
                <a:lnTo>
                  <a:pt x="2789" y="259"/>
                </a:lnTo>
                <a:close/>
                <a:moveTo>
                  <a:pt x="2960" y="386"/>
                </a:moveTo>
                <a:lnTo>
                  <a:pt x="2949" y="375"/>
                </a:lnTo>
                <a:lnTo>
                  <a:pt x="2938" y="375"/>
                </a:lnTo>
                <a:lnTo>
                  <a:pt x="2949" y="386"/>
                </a:lnTo>
                <a:lnTo>
                  <a:pt x="2960" y="386"/>
                </a:lnTo>
                <a:close/>
                <a:moveTo>
                  <a:pt x="2960" y="424"/>
                </a:moveTo>
                <a:lnTo>
                  <a:pt x="2949" y="413"/>
                </a:lnTo>
                <a:lnTo>
                  <a:pt x="2938" y="419"/>
                </a:lnTo>
                <a:lnTo>
                  <a:pt x="2955" y="430"/>
                </a:lnTo>
                <a:lnTo>
                  <a:pt x="2960" y="424"/>
                </a:lnTo>
                <a:close/>
                <a:moveTo>
                  <a:pt x="3258" y="518"/>
                </a:moveTo>
                <a:lnTo>
                  <a:pt x="3263" y="513"/>
                </a:lnTo>
                <a:lnTo>
                  <a:pt x="3258" y="490"/>
                </a:lnTo>
                <a:lnTo>
                  <a:pt x="3252" y="490"/>
                </a:lnTo>
                <a:lnTo>
                  <a:pt x="3252" y="490"/>
                </a:lnTo>
                <a:lnTo>
                  <a:pt x="3252" y="502"/>
                </a:lnTo>
                <a:lnTo>
                  <a:pt x="3252" y="502"/>
                </a:lnTo>
                <a:lnTo>
                  <a:pt x="3252" y="513"/>
                </a:lnTo>
                <a:lnTo>
                  <a:pt x="3258" y="518"/>
                </a:lnTo>
                <a:lnTo>
                  <a:pt x="3258" y="518"/>
                </a:lnTo>
                <a:close/>
                <a:moveTo>
                  <a:pt x="3263" y="568"/>
                </a:moveTo>
                <a:lnTo>
                  <a:pt x="3247" y="557"/>
                </a:lnTo>
                <a:lnTo>
                  <a:pt x="3252" y="573"/>
                </a:lnTo>
                <a:lnTo>
                  <a:pt x="3263" y="568"/>
                </a:lnTo>
                <a:close/>
                <a:moveTo>
                  <a:pt x="3390" y="446"/>
                </a:moveTo>
                <a:lnTo>
                  <a:pt x="3385" y="457"/>
                </a:lnTo>
                <a:lnTo>
                  <a:pt x="3401" y="452"/>
                </a:lnTo>
                <a:lnTo>
                  <a:pt x="3390" y="446"/>
                </a:lnTo>
                <a:close/>
                <a:moveTo>
                  <a:pt x="2789" y="204"/>
                </a:moveTo>
                <a:lnTo>
                  <a:pt x="2778" y="193"/>
                </a:lnTo>
                <a:lnTo>
                  <a:pt x="2773" y="204"/>
                </a:lnTo>
                <a:lnTo>
                  <a:pt x="2778" y="209"/>
                </a:lnTo>
                <a:lnTo>
                  <a:pt x="2789" y="204"/>
                </a:lnTo>
                <a:close/>
                <a:moveTo>
                  <a:pt x="2662" y="226"/>
                </a:moveTo>
                <a:lnTo>
                  <a:pt x="2651" y="220"/>
                </a:lnTo>
                <a:lnTo>
                  <a:pt x="2646" y="226"/>
                </a:lnTo>
                <a:lnTo>
                  <a:pt x="2657" y="237"/>
                </a:lnTo>
                <a:lnTo>
                  <a:pt x="2662" y="226"/>
                </a:lnTo>
                <a:close/>
                <a:moveTo>
                  <a:pt x="2293" y="248"/>
                </a:moveTo>
                <a:lnTo>
                  <a:pt x="2304" y="248"/>
                </a:lnTo>
                <a:lnTo>
                  <a:pt x="2304" y="248"/>
                </a:lnTo>
                <a:lnTo>
                  <a:pt x="2304" y="248"/>
                </a:lnTo>
                <a:lnTo>
                  <a:pt x="2310" y="254"/>
                </a:lnTo>
                <a:lnTo>
                  <a:pt x="2310" y="254"/>
                </a:lnTo>
                <a:lnTo>
                  <a:pt x="2321" y="270"/>
                </a:lnTo>
                <a:lnTo>
                  <a:pt x="2332" y="276"/>
                </a:lnTo>
                <a:lnTo>
                  <a:pt x="2343" y="281"/>
                </a:lnTo>
                <a:lnTo>
                  <a:pt x="2359" y="287"/>
                </a:lnTo>
                <a:lnTo>
                  <a:pt x="2359" y="276"/>
                </a:lnTo>
                <a:lnTo>
                  <a:pt x="2348" y="259"/>
                </a:lnTo>
                <a:lnTo>
                  <a:pt x="2359" y="259"/>
                </a:lnTo>
                <a:lnTo>
                  <a:pt x="2365" y="259"/>
                </a:lnTo>
                <a:lnTo>
                  <a:pt x="2370" y="259"/>
                </a:lnTo>
                <a:lnTo>
                  <a:pt x="2376" y="265"/>
                </a:lnTo>
                <a:lnTo>
                  <a:pt x="2381" y="265"/>
                </a:lnTo>
                <a:lnTo>
                  <a:pt x="2398" y="259"/>
                </a:lnTo>
                <a:lnTo>
                  <a:pt x="2403" y="259"/>
                </a:lnTo>
                <a:lnTo>
                  <a:pt x="2403" y="265"/>
                </a:lnTo>
                <a:lnTo>
                  <a:pt x="2414" y="270"/>
                </a:lnTo>
                <a:lnTo>
                  <a:pt x="2425" y="270"/>
                </a:lnTo>
                <a:lnTo>
                  <a:pt x="2425" y="276"/>
                </a:lnTo>
                <a:lnTo>
                  <a:pt x="2431" y="281"/>
                </a:lnTo>
                <a:lnTo>
                  <a:pt x="2436" y="281"/>
                </a:lnTo>
                <a:lnTo>
                  <a:pt x="2442" y="281"/>
                </a:lnTo>
                <a:lnTo>
                  <a:pt x="2447" y="276"/>
                </a:lnTo>
                <a:lnTo>
                  <a:pt x="2447" y="270"/>
                </a:lnTo>
                <a:lnTo>
                  <a:pt x="2447" y="265"/>
                </a:lnTo>
                <a:lnTo>
                  <a:pt x="2442" y="254"/>
                </a:lnTo>
                <a:lnTo>
                  <a:pt x="2436" y="254"/>
                </a:lnTo>
                <a:lnTo>
                  <a:pt x="2431" y="248"/>
                </a:lnTo>
                <a:lnTo>
                  <a:pt x="2431" y="242"/>
                </a:lnTo>
                <a:lnTo>
                  <a:pt x="2436" y="237"/>
                </a:lnTo>
                <a:lnTo>
                  <a:pt x="2442" y="237"/>
                </a:lnTo>
                <a:lnTo>
                  <a:pt x="2447" y="242"/>
                </a:lnTo>
                <a:lnTo>
                  <a:pt x="2447" y="242"/>
                </a:lnTo>
                <a:lnTo>
                  <a:pt x="2453" y="248"/>
                </a:lnTo>
                <a:lnTo>
                  <a:pt x="2458" y="248"/>
                </a:lnTo>
                <a:lnTo>
                  <a:pt x="2464" y="242"/>
                </a:lnTo>
                <a:lnTo>
                  <a:pt x="2475" y="237"/>
                </a:lnTo>
                <a:lnTo>
                  <a:pt x="2481" y="231"/>
                </a:lnTo>
                <a:lnTo>
                  <a:pt x="2486" y="231"/>
                </a:lnTo>
                <a:lnTo>
                  <a:pt x="2492" y="226"/>
                </a:lnTo>
                <a:lnTo>
                  <a:pt x="2497" y="220"/>
                </a:lnTo>
                <a:lnTo>
                  <a:pt x="2503" y="220"/>
                </a:lnTo>
                <a:lnTo>
                  <a:pt x="2503" y="215"/>
                </a:lnTo>
                <a:lnTo>
                  <a:pt x="2508" y="204"/>
                </a:lnTo>
                <a:lnTo>
                  <a:pt x="2508" y="193"/>
                </a:lnTo>
                <a:lnTo>
                  <a:pt x="2503" y="187"/>
                </a:lnTo>
                <a:lnTo>
                  <a:pt x="2497" y="182"/>
                </a:lnTo>
                <a:lnTo>
                  <a:pt x="2492" y="182"/>
                </a:lnTo>
                <a:lnTo>
                  <a:pt x="2486" y="193"/>
                </a:lnTo>
                <a:lnTo>
                  <a:pt x="2481" y="198"/>
                </a:lnTo>
                <a:lnTo>
                  <a:pt x="2481" y="198"/>
                </a:lnTo>
                <a:lnTo>
                  <a:pt x="2475" y="198"/>
                </a:lnTo>
                <a:lnTo>
                  <a:pt x="2475" y="204"/>
                </a:lnTo>
                <a:lnTo>
                  <a:pt x="2475" y="204"/>
                </a:lnTo>
                <a:lnTo>
                  <a:pt x="2475" y="209"/>
                </a:lnTo>
                <a:lnTo>
                  <a:pt x="2475" y="220"/>
                </a:lnTo>
                <a:lnTo>
                  <a:pt x="2469" y="220"/>
                </a:lnTo>
                <a:lnTo>
                  <a:pt x="2464" y="209"/>
                </a:lnTo>
                <a:lnTo>
                  <a:pt x="2458" y="209"/>
                </a:lnTo>
                <a:lnTo>
                  <a:pt x="2453" y="215"/>
                </a:lnTo>
                <a:lnTo>
                  <a:pt x="2453" y="215"/>
                </a:lnTo>
                <a:lnTo>
                  <a:pt x="2442" y="220"/>
                </a:lnTo>
                <a:lnTo>
                  <a:pt x="2442" y="220"/>
                </a:lnTo>
                <a:lnTo>
                  <a:pt x="2436" y="220"/>
                </a:lnTo>
                <a:lnTo>
                  <a:pt x="2436" y="220"/>
                </a:lnTo>
                <a:lnTo>
                  <a:pt x="2436" y="220"/>
                </a:lnTo>
                <a:lnTo>
                  <a:pt x="2431" y="215"/>
                </a:lnTo>
                <a:lnTo>
                  <a:pt x="2431" y="215"/>
                </a:lnTo>
                <a:lnTo>
                  <a:pt x="2425" y="204"/>
                </a:lnTo>
                <a:lnTo>
                  <a:pt x="2431" y="198"/>
                </a:lnTo>
                <a:lnTo>
                  <a:pt x="2436" y="193"/>
                </a:lnTo>
                <a:lnTo>
                  <a:pt x="2436" y="182"/>
                </a:lnTo>
                <a:lnTo>
                  <a:pt x="2431" y="176"/>
                </a:lnTo>
                <a:lnTo>
                  <a:pt x="2431" y="171"/>
                </a:lnTo>
                <a:lnTo>
                  <a:pt x="2436" y="154"/>
                </a:lnTo>
                <a:lnTo>
                  <a:pt x="2436" y="149"/>
                </a:lnTo>
                <a:lnTo>
                  <a:pt x="2425" y="154"/>
                </a:lnTo>
                <a:lnTo>
                  <a:pt x="2425" y="160"/>
                </a:lnTo>
                <a:lnTo>
                  <a:pt x="2420" y="165"/>
                </a:lnTo>
                <a:lnTo>
                  <a:pt x="2420" y="171"/>
                </a:lnTo>
                <a:lnTo>
                  <a:pt x="2409" y="176"/>
                </a:lnTo>
                <a:lnTo>
                  <a:pt x="2398" y="182"/>
                </a:lnTo>
                <a:lnTo>
                  <a:pt x="2403" y="193"/>
                </a:lnTo>
                <a:lnTo>
                  <a:pt x="2403" y="204"/>
                </a:lnTo>
                <a:lnTo>
                  <a:pt x="2398" y="204"/>
                </a:lnTo>
                <a:lnTo>
                  <a:pt x="2392" y="198"/>
                </a:lnTo>
                <a:lnTo>
                  <a:pt x="2392" y="193"/>
                </a:lnTo>
                <a:lnTo>
                  <a:pt x="2392" y="193"/>
                </a:lnTo>
                <a:lnTo>
                  <a:pt x="2381" y="193"/>
                </a:lnTo>
                <a:lnTo>
                  <a:pt x="2387" y="198"/>
                </a:lnTo>
                <a:lnTo>
                  <a:pt x="2387" y="198"/>
                </a:lnTo>
                <a:lnTo>
                  <a:pt x="2381" y="209"/>
                </a:lnTo>
                <a:lnTo>
                  <a:pt x="2381" y="209"/>
                </a:lnTo>
                <a:lnTo>
                  <a:pt x="2381" y="220"/>
                </a:lnTo>
                <a:lnTo>
                  <a:pt x="2387" y="226"/>
                </a:lnTo>
                <a:lnTo>
                  <a:pt x="2398" y="231"/>
                </a:lnTo>
                <a:lnTo>
                  <a:pt x="2403" y="237"/>
                </a:lnTo>
                <a:lnTo>
                  <a:pt x="2409" y="237"/>
                </a:lnTo>
                <a:lnTo>
                  <a:pt x="2414" y="242"/>
                </a:lnTo>
                <a:lnTo>
                  <a:pt x="2403" y="248"/>
                </a:lnTo>
                <a:lnTo>
                  <a:pt x="2398" y="242"/>
                </a:lnTo>
                <a:lnTo>
                  <a:pt x="2387" y="237"/>
                </a:lnTo>
                <a:lnTo>
                  <a:pt x="2381" y="242"/>
                </a:lnTo>
                <a:lnTo>
                  <a:pt x="2376" y="248"/>
                </a:lnTo>
                <a:lnTo>
                  <a:pt x="2370" y="248"/>
                </a:lnTo>
                <a:lnTo>
                  <a:pt x="2370" y="248"/>
                </a:lnTo>
                <a:lnTo>
                  <a:pt x="2370" y="248"/>
                </a:lnTo>
                <a:lnTo>
                  <a:pt x="2365" y="248"/>
                </a:lnTo>
                <a:lnTo>
                  <a:pt x="2365" y="248"/>
                </a:lnTo>
                <a:lnTo>
                  <a:pt x="2359" y="242"/>
                </a:lnTo>
                <a:lnTo>
                  <a:pt x="2359" y="242"/>
                </a:lnTo>
                <a:lnTo>
                  <a:pt x="2359" y="231"/>
                </a:lnTo>
                <a:lnTo>
                  <a:pt x="2359" y="231"/>
                </a:lnTo>
                <a:lnTo>
                  <a:pt x="2354" y="220"/>
                </a:lnTo>
                <a:lnTo>
                  <a:pt x="2354" y="209"/>
                </a:lnTo>
                <a:lnTo>
                  <a:pt x="2354" y="204"/>
                </a:lnTo>
                <a:lnTo>
                  <a:pt x="2348" y="209"/>
                </a:lnTo>
                <a:lnTo>
                  <a:pt x="2348" y="209"/>
                </a:lnTo>
                <a:lnTo>
                  <a:pt x="2343" y="215"/>
                </a:lnTo>
                <a:lnTo>
                  <a:pt x="2337" y="215"/>
                </a:lnTo>
                <a:lnTo>
                  <a:pt x="2337" y="215"/>
                </a:lnTo>
                <a:lnTo>
                  <a:pt x="2332" y="215"/>
                </a:lnTo>
                <a:lnTo>
                  <a:pt x="2332" y="215"/>
                </a:lnTo>
                <a:lnTo>
                  <a:pt x="2321" y="215"/>
                </a:lnTo>
                <a:lnTo>
                  <a:pt x="2304" y="220"/>
                </a:lnTo>
                <a:lnTo>
                  <a:pt x="2293" y="220"/>
                </a:lnTo>
                <a:lnTo>
                  <a:pt x="2288" y="226"/>
                </a:lnTo>
                <a:lnTo>
                  <a:pt x="2282" y="237"/>
                </a:lnTo>
                <a:lnTo>
                  <a:pt x="2282" y="242"/>
                </a:lnTo>
                <a:lnTo>
                  <a:pt x="2293" y="248"/>
                </a:lnTo>
                <a:close/>
                <a:moveTo>
                  <a:pt x="2431" y="215"/>
                </a:moveTo>
                <a:lnTo>
                  <a:pt x="2431" y="215"/>
                </a:lnTo>
                <a:lnTo>
                  <a:pt x="2436" y="215"/>
                </a:lnTo>
                <a:lnTo>
                  <a:pt x="2436" y="215"/>
                </a:lnTo>
                <a:lnTo>
                  <a:pt x="2431" y="215"/>
                </a:lnTo>
                <a:lnTo>
                  <a:pt x="2431" y="215"/>
                </a:lnTo>
                <a:close/>
                <a:moveTo>
                  <a:pt x="2436" y="215"/>
                </a:moveTo>
                <a:lnTo>
                  <a:pt x="2436" y="215"/>
                </a:lnTo>
                <a:lnTo>
                  <a:pt x="2436" y="220"/>
                </a:lnTo>
                <a:lnTo>
                  <a:pt x="2436" y="215"/>
                </a:lnTo>
                <a:lnTo>
                  <a:pt x="2436" y="215"/>
                </a:lnTo>
                <a:close/>
                <a:moveTo>
                  <a:pt x="2497" y="171"/>
                </a:moveTo>
                <a:lnTo>
                  <a:pt x="2497" y="160"/>
                </a:lnTo>
                <a:lnTo>
                  <a:pt x="2492" y="154"/>
                </a:lnTo>
                <a:lnTo>
                  <a:pt x="2486" y="154"/>
                </a:lnTo>
                <a:lnTo>
                  <a:pt x="2475" y="154"/>
                </a:lnTo>
                <a:lnTo>
                  <a:pt x="2475" y="160"/>
                </a:lnTo>
                <a:lnTo>
                  <a:pt x="2475" y="165"/>
                </a:lnTo>
                <a:lnTo>
                  <a:pt x="2497" y="171"/>
                </a:lnTo>
                <a:close/>
                <a:moveTo>
                  <a:pt x="2161" y="276"/>
                </a:moveTo>
                <a:lnTo>
                  <a:pt x="2172" y="265"/>
                </a:lnTo>
                <a:lnTo>
                  <a:pt x="2166" y="259"/>
                </a:lnTo>
                <a:lnTo>
                  <a:pt x="2144" y="270"/>
                </a:lnTo>
                <a:lnTo>
                  <a:pt x="2139" y="270"/>
                </a:lnTo>
                <a:lnTo>
                  <a:pt x="2150" y="276"/>
                </a:lnTo>
                <a:lnTo>
                  <a:pt x="2161" y="276"/>
                </a:lnTo>
                <a:close/>
                <a:moveTo>
                  <a:pt x="2111" y="347"/>
                </a:moveTo>
                <a:lnTo>
                  <a:pt x="2133" y="342"/>
                </a:lnTo>
                <a:lnTo>
                  <a:pt x="2122" y="336"/>
                </a:lnTo>
                <a:lnTo>
                  <a:pt x="2106" y="336"/>
                </a:lnTo>
                <a:lnTo>
                  <a:pt x="2111" y="347"/>
                </a:lnTo>
                <a:close/>
                <a:moveTo>
                  <a:pt x="2326" y="727"/>
                </a:moveTo>
                <a:lnTo>
                  <a:pt x="2326" y="727"/>
                </a:lnTo>
                <a:lnTo>
                  <a:pt x="2332" y="733"/>
                </a:lnTo>
                <a:lnTo>
                  <a:pt x="2337" y="738"/>
                </a:lnTo>
                <a:lnTo>
                  <a:pt x="2343" y="733"/>
                </a:lnTo>
                <a:lnTo>
                  <a:pt x="2343" y="722"/>
                </a:lnTo>
                <a:lnTo>
                  <a:pt x="2326" y="716"/>
                </a:lnTo>
                <a:lnTo>
                  <a:pt x="2326" y="716"/>
                </a:lnTo>
                <a:lnTo>
                  <a:pt x="2326" y="727"/>
                </a:lnTo>
                <a:lnTo>
                  <a:pt x="2326" y="727"/>
                </a:lnTo>
                <a:close/>
                <a:moveTo>
                  <a:pt x="1571" y="700"/>
                </a:moveTo>
                <a:lnTo>
                  <a:pt x="1554" y="689"/>
                </a:lnTo>
                <a:lnTo>
                  <a:pt x="1549" y="678"/>
                </a:lnTo>
                <a:lnTo>
                  <a:pt x="1549" y="678"/>
                </a:lnTo>
                <a:lnTo>
                  <a:pt x="1543" y="672"/>
                </a:lnTo>
                <a:lnTo>
                  <a:pt x="1549" y="672"/>
                </a:lnTo>
                <a:lnTo>
                  <a:pt x="1549" y="672"/>
                </a:lnTo>
                <a:lnTo>
                  <a:pt x="1549" y="672"/>
                </a:lnTo>
                <a:lnTo>
                  <a:pt x="1560" y="678"/>
                </a:lnTo>
                <a:lnTo>
                  <a:pt x="1571" y="683"/>
                </a:lnTo>
                <a:lnTo>
                  <a:pt x="1576" y="683"/>
                </a:lnTo>
                <a:lnTo>
                  <a:pt x="1576" y="683"/>
                </a:lnTo>
                <a:lnTo>
                  <a:pt x="1582" y="661"/>
                </a:lnTo>
                <a:lnTo>
                  <a:pt x="1582" y="661"/>
                </a:lnTo>
                <a:lnTo>
                  <a:pt x="1576" y="634"/>
                </a:lnTo>
                <a:lnTo>
                  <a:pt x="1571" y="628"/>
                </a:lnTo>
                <a:lnTo>
                  <a:pt x="1571" y="628"/>
                </a:lnTo>
                <a:lnTo>
                  <a:pt x="1582" y="628"/>
                </a:lnTo>
                <a:lnTo>
                  <a:pt x="1588" y="623"/>
                </a:lnTo>
                <a:lnTo>
                  <a:pt x="1588" y="623"/>
                </a:lnTo>
                <a:lnTo>
                  <a:pt x="1588" y="612"/>
                </a:lnTo>
                <a:lnTo>
                  <a:pt x="1565" y="590"/>
                </a:lnTo>
                <a:lnTo>
                  <a:pt x="1565" y="590"/>
                </a:lnTo>
                <a:lnTo>
                  <a:pt x="1576" y="590"/>
                </a:lnTo>
                <a:lnTo>
                  <a:pt x="1582" y="590"/>
                </a:lnTo>
                <a:lnTo>
                  <a:pt x="1588" y="590"/>
                </a:lnTo>
                <a:lnTo>
                  <a:pt x="1588" y="590"/>
                </a:lnTo>
                <a:lnTo>
                  <a:pt x="1599" y="579"/>
                </a:lnTo>
                <a:lnTo>
                  <a:pt x="1599" y="573"/>
                </a:lnTo>
                <a:lnTo>
                  <a:pt x="1599" y="557"/>
                </a:lnTo>
                <a:lnTo>
                  <a:pt x="1615" y="546"/>
                </a:lnTo>
                <a:lnTo>
                  <a:pt x="1615" y="546"/>
                </a:lnTo>
                <a:lnTo>
                  <a:pt x="1610" y="540"/>
                </a:lnTo>
                <a:lnTo>
                  <a:pt x="1604" y="529"/>
                </a:lnTo>
                <a:lnTo>
                  <a:pt x="1604" y="529"/>
                </a:lnTo>
                <a:lnTo>
                  <a:pt x="1604" y="524"/>
                </a:lnTo>
                <a:lnTo>
                  <a:pt x="1626" y="529"/>
                </a:lnTo>
                <a:lnTo>
                  <a:pt x="1626" y="513"/>
                </a:lnTo>
                <a:lnTo>
                  <a:pt x="1615" y="507"/>
                </a:lnTo>
                <a:lnTo>
                  <a:pt x="1615" y="507"/>
                </a:lnTo>
                <a:lnTo>
                  <a:pt x="1610" y="507"/>
                </a:lnTo>
                <a:lnTo>
                  <a:pt x="1604" y="496"/>
                </a:lnTo>
                <a:lnTo>
                  <a:pt x="1604" y="496"/>
                </a:lnTo>
                <a:lnTo>
                  <a:pt x="1604" y="479"/>
                </a:lnTo>
                <a:lnTo>
                  <a:pt x="1615" y="468"/>
                </a:lnTo>
                <a:lnTo>
                  <a:pt x="1615" y="468"/>
                </a:lnTo>
                <a:lnTo>
                  <a:pt x="1621" y="452"/>
                </a:lnTo>
                <a:lnTo>
                  <a:pt x="1621" y="435"/>
                </a:lnTo>
                <a:lnTo>
                  <a:pt x="1621" y="424"/>
                </a:lnTo>
                <a:lnTo>
                  <a:pt x="1621" y="424"/>
                </a:lnTo>
                <a:lnTo>
                  <a:pt x="1604" y="419"/>
                </a:lnTo>
                <a:lnTo>
                  <a:pt x="1604" y="402"/>
                </a:lnTo>
                <a:lnTo>
                  <a:pt x="1615" y="386"/>
                </a:lnTo>
                <a:lnTo>
                  <a:pt x="1615" y="386"/>
                </a:lnTo>
                <a:lnTo>
                  <a:pt x="1615" y="369"/>
                </a:lnTo>
                <a:lnTo>
                  <a:pt x="1615" y="369"/>
                </a:lnTo>
                <a:lnTo>
                  <a:pt x="1615" y="358"/>
                </a:lnTo>
                <a:lnTo>
                  <a:pt x="1621" y="347"/>
                </a:lnTo>
                <a:lnTo>
                  <a:pt x="1621" y="347"/>
                </a:lnTo>
                <a:lnTo>
                  <a:pt x="1621" y="342"/>
                </a:lnTo>
                <a:lnTo>
                  <a:pt x="1615" y="336"/>
                </a:lnTo>
                <a:lnTo>
                  <a:pt x="1615" y="342"/>
                </a:lnTo>
                <a:lnTo>
                  <a:pt x="1615" y="342"/>
                </a:lnTo>
                <a:lnTo>
                  <a:pt x="1615" y="342"/>
                </a:lnTo>
                <a:lnTo>
                  <a:pt x="1610" y="336"/>
                </a:lnTo>
                <a:lnTo>
                  <a:pt x="1604" y="325"/>
                </a:lnTo>
                <a:lnTo>
                  <a:pt x="1604" y="303"/>
                </a:lnTo>
                <a:lnTo>
                  <a:pt x="1610" y="298"/>
                </a:lnTo>
                <a:lnTo>
                  <a:pt x="1621" y="287"/>
                </a:lnTo>
                <a:lnTo>
                  <a:pt x="1621" y="287"/>
                </a:lnTo>
                <a:lnTo>
                  <a:pt x="1621" y="281"/>
                </a:lnTo>
                <a:lnTo>
                  <a:pt x="1621" y="270"/>
                </a:lnTo>
                <a:lnTo>
                  <a:pt x="1621" y="270"/>
                </a:lnTo>
                <a:lnTo>
                  <a:pt x="1621" y="265"/>
                </a:lnTo>
                <a:lnTo>
                  <a:pt x="1626" y="265"/>
                </a:lnTo>
                <a:lnTo>
                  <a:pt x="1632" y="259"/>
                </a:lnTo>
                <a:lnTo>
                  <a:pt x="1637" y="248"/>
                </a:lnTo>
                <a:lnTo>
                  <a:pt x="1632" y="237"/>
                </a:lnTo>
                <a:lnTo>
                  <a:pt x="1632" y="237"/>
                </a:lnTo>
                <a:lnTo>
                  <a:pt x="1643" y="231"/>
                </a:lnTo>
                <a:lnTo>
                  <a:pt x="1654" y="226"/>
                </a:lnTo>
                <a:lnTo>
                  <a:pt x="1654" y="220"/>
                </a:lnTo>
                <a:lnTo>
                  <a:pt x="1654" y="220"/>
                </a:lnTo>
                <a:lnTo>
                  <a:pt x="1654" y="204"/>
                </a:lnTo>
                <a:lnTo>
                  <a:pt x="1654" y="204"/>
                </a:lnTo>
                <a:lnTo>
                  <a:pt x="1665" y="193"/>
                </a:lnTo>
                <a:lnTo>
                  <a:pt x="1676" y="176"/>
                </a:lnTo>
                <a:lnTo>
                  <a:pt x="1676" y="176"/>
                </a:lnTo>
                <a:lnTo>
                  <a:pt x="1676" y="171"/>
                </a:lnTo>
                <a:lnTo>
                  <a:pt x="1670" y="160"/>
                </a:lnTo>
                <a:lnTo>
                  <a:pt x="1659" y="154"/>
                </a:lnTo>
                <a:lnTo>
                  <a:pt x="1659" y="154"/>
                </a:lnTo>
                <a:lnTo>
                  <a:pt x="1654" y="149"/>
                </a:lnTo>
                <a:lnTo>
                  <a:pt x="1643" y="149"/>
                </a:lnTo>
                <a:lnTo>
                  <a:pt x="1643" y="149"/>
                </a:lnTo>
                <a:lnTo>
                  <a:pt x="1637" y="149"/>
                </a:lnTo>
                <a:lnTo>
                  <a:pt x="1626" y="160"/>
                </a:lnTo>
                <a:lnTo>
                  <a:pt x="1626" y="160"/>
                </a:lnTo>
                <a:lnTo>
                  <a:pt x="1615" y="176"/>
                </a:lnTo>
                <a:lnTo>
                  <a:pt x="1599" y="182"/>
                </a:lnTo>
                <a:lnTo>
                  <a:pt x="1593" y="165"/>
                </a:lnTo>
                <a:lnTo>
                  <a:pt x="1588" y="165"/>
                </a:lnTo>
                <a:lnTo>
                  <a:pt x="1582" y="176"/>
                </a:lnTo>
                <a:lnTo>
                  <a:pt x="1582" y="176"/>
                </a:lnTo>
                <a:lnTo>
                  <a:pt x="1582" y="182"/>
                </a:lnTo>
                <a:lnTo>
                  <a:pt x="1576" y="187"/>
                </a:lnTo>
                <a:lnTo>
                  <a:pt x="1576" y="187"/>
                </a:lnTo>
                <a:lnTo>
                  <a:pt x="1571" y="193"/>
                </a:lnTo>
                <a:lnTo>
                  <a:pt x="1571" y="193"/>
                </a:lnTo>
                <a:lnTo>
                  <a:pt x="1576" y="154"/>
                </a:lnTo>
                <a:lnTo>
                  <a:pt x="1576" y="154"/>
                </a:lnTo>
                <a:lnTo>
                  <a:pt x="1576" y="143"/>
                </a:lnTo>
                <a:lnTo>
                  <a:pt x="1565" y="138"/>
                </a:lnTo>
                <a:lnTo>
                  <a:pt x="1565" y="138"/>
                </a:lnTo>
                <a:lnTo>
                  <a:pt x="1560" y="138"/>
                </a:lnTo>
                <a:lnTo>
                  <a:pt x="1554" y="138"/>
                </a:lnTo>
                <a:lnTo>
                  <a:pt x="1554" y="138"/>
                </a:lnTo>
                <a:lnTo>
                  <a:pt x="1554" y="138"/>
                </a:lnTo>
                <a:lnTo>
                  <a:pt x="1549" y="143"/>
                </a:lnTo>
                <a:lnTo>
                  <a:pt x="1543" y="154"/>
                </a:lnTo>
                <a:lnTo>
                  <a:pt x="1543" y="154"/>
                </a:lnTo>
                <a:lnTo>
                  <a:pt x="1543" y="160"/>
                </a:lnTo>
                <a:lnTo>
                  <a:pt x="1538" y="165"/>
                </a:lnTo>
                <a:lnTo>
                  <a:pt x="1538" y="165"/>
                </a:lnTo>
                <a:lnTo>
                  <a:pt x="1532" y="160"/>
                </a:lnTo>
                <a:lnTo>
                  <a:pt x="1532" y="154"/>
                </a:lnTo>
                <a:lnTo>
                  <a:pt x="1538" y="143"/>
                </a:lnTo>
                <a:lnTo>
                  <a:pt x="1494" y="143"/>
                </a:lnTo>
                <a:lnTo>
                  <a:pt x="1494" y="143"/>
                </a:lnTo>
                <a:lnTo>
                  <a:pt x="1488" y="143"/>
                </a:lnTo>
                <a:lnTo>
                  <a:pt x="1477" y="143"/>
                </a:lnTo>
                <a:lnTo>
                  <a:pt x="1477" y="143"/>
                </a:lnTo>
                <a:lnTo>
                  <a:pt x="1455" y="154"/>
                </a:lnTo>
                <a:lnTo>
                  <a:pt x="1455" y="154"/>
                </a:lnTo>
                <a:lnTo>
                  <a:pt x="1461" y="143"/>
                </a:lnTo>
                <a:lnTo>
                  <a:pt x="1461" y="143"/>
                </a:lnTo>
                <a:lnTo>
                  <a:pt x="1472" y="138"/>
                </a:lnTo>
                <a:lnTo>
                  <a:pt x="1488" y="132"/>
                </a:lnTo>
                <a:lnTo>
                  <a:pt x="1488" y="132"/>
                </a:lnTo>
                <a:lnTo>
                  <a:pt x="1516" y="132"/>
                </a:lnTo>
                <a:lnTo>
                  <a:pt x="1532" y="132"/>
                </a:lnTo>
                <a:lnTo>
                  <a:pt x="1532" y="132"/>
                </a:lnTo>
                <a:lnTo>
                  <a:pt x="1538" y="127"/>
                </a:lnTo>
                <a:lnTo>
                  <a:pt x="1554" y="121"/>
                </a:lnTo>
                <a:lnTo>
                  <a:pt x="1554" y="121"/>
                </a:lnTo>
                <a:lnTo>
                  <a:pt x="1565" y="116"/>
                </a:lnTo>
                <a:lnTo>
                  <a:pt x="1576" y="105"/>
                </a:lnTo>
                <a:lnTo>
                  <a:pt x="1576" y="105"/>
                </a:lnTo>
                <a:lnTo>
                  <a:pt x="1576" y="99"/>
                </a:lnTo>
                <a:lnTo>
                  <a:pt x="1571" y="83"/>
                </a:lnTo>
                <a:lnTo>
                  <a:pt x="1571" y="83"/>
                </a:lnTo>
                <a:lnTo>
                  <a:pt x="1549" y="66"/>
                </a:lnTo>
                <a:lnTo>
                  <a:pt x="1549" y="66"/>
                </a:lnTo>
                <a:lnTo>
                  <a:pt x="1538" y="55"/>
                </a:lnTo>
                <a:lnTo>
                  <a:pt x="1532" y="44"/>
                </a:lnTo>
                <a:lnTo>
                  <a:pt x="1532" y="44"/>
                </a:lnTo>
                <a:lnTo>
                  <a:pt x="1527" y="44"/>
                </a:lnTo>
                <a:lnTo>
                  <a:pt x="1527" y="39"/>
                </a:lnTo>
                <a:lnTo>
                  <a:pt x="1521" y="44"/>
                </a:lnTo>
                <a:lnTo>
                  <a:pt x="1521" y="44"/>
                </a:lnTo>
                <a:lnTo>
                  <a:pt x="1516" y="50"/>
                </a:lnTo>
                <a:lnTo>
                  <a:pt x="1499" y="44"/>
                </a:lnTo>
                <a:lnTo>
                  <a:pt x="1499" y="44"/>
                </a:lnTo>
                <a:lnTo>
                  <a:pt x="1494" y="44"/>
                </a:lnTo>
                <a:lnTo>
                  <a:pt x="1494" y="44"/>
                </a:lnTo>
                <a:lnTo>
                  <a:pt x="1516" y="39"/>
                </a:lnTo>
                <a:lnTo>
                  <a:pt x="1527" y="33"/>
                </a:lnTo>
                <a:lnTo>
                  <a:pt x="1527" y="33"/>
                </a:lnTo>
                <a:lnTo>
                  <a:pt x="1527" y="28"/>
                </a:lnTo>
                <a:lnTo>
                  <a:pt x="1521" y="22"/>
                </a:lnTo>
                <a:lnTo>
                  <a:pt x="1521" y="22"/>
                </a:lnTo>
                <a:lnTo>
                  <a:pt x="1516" y="22"/>
                </a:lnTo>
                <a:lnTo>
                  <a:pt x="1505" y="22"/>
                </a:lnTo>
                <a:lnTo>
                  <a:pt x="1505" y="22"/>
                </a:lnTo>
                <a:lnTo>
                  <a:pt x="1494" y="11"/>
                </a:lnTo>
                <a:lnTo>
                  <a:pt x="1472" y="6"/>
                </a:lnTo>
                <a:lnTo>
                  <a:pt x="1450" y="0"/>
                </a:lnTo>
                <a:lnTo>
                  <a:pt x="1428" y="6"/>
                </a:lnTo>
                <a:lnTo>
                  <a:pt x="1428" y="6"/>
                </a:lnTo>
                <a:lnTo>
                  <a:pt x="1422" y="0"/>
                </a:lnTo>
                <a:lnTo>
                  <a:pt x="1411" y="6"/>
                </a:lnTo>
                <a:lnTo>
                  <a:pt x="1411" y="6"/>
                </a:lnTo>
                <a:lnTo>
                  <a:pt x="1395" y="17"/>
                </a:lnTo>
                <a:lnTo>
                  <a:pt x="1395" y="17"/>
                </a:lnTo>
                <a:lnTo>
                  <a:pt x="1395" y="22"/>
                </a:lnTo>
                <a:lnTo>
                  <a:pt x="1389" y="28"/>
                </a:lnTo>
                <a:lnTo>
                  <a:pt x="1389" y="28"/>
                </a:lnTo>
                <a:lnTo>
                  <a:pt x="1384" y="28"/>
                </a:lnTo>
                <a:lnTo>
                  <a:pt x="1384" y="28"/>
                </a:lnTo>
                <a:lnTo>
                  <a:pt x="1367" y="28"/>
                </a:lnTo>
                <a:lnTo>
                  <a:pt x="1367" y="28"/>
                </a:lnTo>
                <a:lnTo>
                  <a:pt x="1350" y="33"/>
                </a:lnTo>
                <a:lnTo>
                  <a:pt x="1350" y="33"/>
                </a:lnTo>
                <a:lnTo>
                  <a:pt x="1350" y="33"/>
                </a:lnTo>
                <a:lnTo>
                  <a:pt x="1345" y="39"/>
                </a:lnTo>
                <a:lnTo>
                  <a:pt x="1345" y="39"/>
                </a:lnTo>
                <a:lnTo>
                  <a:pt x="1339" y="44"/>
                </a:lnTo>
                <a:lnTo>
                  <a:pt x="1339" y="44"/>
                </a:lnTo>
                <a:lnTo>
                  <a:pt x="1345" y="44"/>
                </a:lnTo>
                <a:lnTo>
                  <a:pt x="1334" y="50"/>
                </a:lnTo>
                <a:lnTo>
                  <a:pt x="1334" y="50"/>
                </a:lnTo>
                <a:lnTo>
                  <a:pt x="1312" y="50"/>
                </a:lnTo>
                <a:lnTo>
                  <a:pt x="1306" y="55"/>
                </a:lnTo>
                <a:lnTo>
                  <a:pt x="1306" y="66"/>
                </a:lnTo>
                <a:lnTo>
                  <a:pt x="1306" y="66"/>
                </a:lnTo>
                <a:lnTo>
                  <a:pt x="1306" y="66"/>
                </a:lnTo>
                <a:lnTo>
                  <a:pt x="1317" y="77"/>
                </a:lnTo>
                <a:lnTo>
                  <a:pt x="1317" y="77"/>
                </a:lnTo>
                <a:lnTo>
                  <a:pt x="1323" y="83"/>
                </a:lnTo>
                <a:lnTo>
                  <a:pt x="1323" y="94"/>
                </a:lnTo>
                <a:lnTo>
                  <a:pt x="1323" y="94"/>
                </a:lnTo>
                <a:lnTo>
                  <a:pt x="1328" y="99"/>
                </a:lnTo>
                <a:lnTo>
                  <a:pt x="1328" y="99"/>
                </a:lnTo>
                <a:lnTo>
                  <a:pt x="1334" y="105"/>
                </a:lnTo>
                <a:lnTo>
                  <a:pt x="1334" y="110"/>
                </a:lnTo>
                <a:lnTo>
                  <a:pt x="1328" y="116"/>
                </a:lnTo>
                <a:lnTo>
                  <a:pt x="1323" y="121"/>
                </a:lnTo>
                <a:lnTo>
                  <a:pt x="1323" y="121"/>
                </a:lnTo>
                <a:lnTo>
                  <a:pt x="1328" y="132"/>
                </a:lnTo>
                <a:lnTo>
                  <a:pt x="1328" y="132"/>
                </a:lnTo>
                <a:lnTo>
                  <a:pt x="1328" y="138"/>
                </a:lnTo>
                <a:lnTo>
                  <a:pt x="1323" y="143"/>
                </a:lnTo>
                <a:lnTo>
                  <a:pt x="1306" y="132"/>
                </a:lnTo>
                <a:lnTo>
                  <a:pt x="1306" y="132"/>
                </a:lnTo>
                <a:lnTo>
                  <a:pt x="1301" y="121"/>
                </a:lnTo>
                <a:lnTo>
                  <a:pt x="1301" y="121"/>
                </a:lnTo>
                <a:lnTo>
                  <a:pt x="1290" y="105"/>
                </a:lnTo>
                <a:lnTo>
                  <a:pt x="1290" y="105"/>
                </a:lnTo>
                <a:lnTo>
                  <a:pt x="1284" y="99"/>
                </a:lnTo>
                <a:lnTo>
                  <a:pt x="1273" y="99"/>
                </a:lnTo>
                <a:lnTo>
                  <a:pt x="1268" y="99"/>
                </a:lnTo>
                <a:lnTo>
                  <a:pt x="1268" y="105"/>
                </a:lnTo>
                <a:lnTo>
                  <a:pt x="1268" y="105"/>
                </a:lnTo>
                <a:lnTo>
                  <a:pt x="1262" y="105"/>
                </a:lnTo>
                <a:lnTo>
                  <a:pt x="1262" y="110"/>
                </a:lnTo>
                <a:lnTo>
                  <a:pt x="1262" y="110"/>
                </a:lnTo>
                <a:lnTo>
                  <a:pt x="1262" y="116"/>
                </a:lnTo>
                <a:lnTo>
                  <a:pt x="1262" y="116"/>
                </a:lnTo>
                <a:lnTo>
                  <a:pt x="1257" y="116"/>
                </a:lnTo>
                <a:lnTo>
                  <a:pt x="1257" y="116"/>
                </a:lnTo>
                <a:lnTo>
                  <a:pt x="1262" y="121"/>
                </a:lnTo>
                <a:lnTo>
                  <a:pt x="1262" y="121"/>
                </a:lnTo>
                <a:lnTo>
                  <a:pt x="1273" y="138"/>
                </a:lnTo>
                <a:lnTo>
                  <a:pt x="1257" y="121"/>
                </a:lnTo>
                <a:lnTo>
                  <a:pt x="1251" y="116"/>
                </a:lnTo>
                <a:lnTo>
                  <a:pt x="1240" y="116"/>
                </a:lnTo>
                <a:lnTo>
                  <a:pt x="1235" y="116"/>
                </a:lnTo>
                <a:lnTo>
                  <a:pt x="1229" y="116"/>
                </a:lnTo>
                <a:lnTo>
                  <a:pt x="1213" y="121"/>
                </a:lnTo>
                <a:lnTo>
                  <a:pt x="1213" y="121"/>
                </a:lnTo>
                <a:lnTo>
                  <a:pt x="1207" y="121"/>
                </a:lnTo>
                <a:lnTo>
                  <a:pt x="1196" y="121"/>
                </a:lnTo>
                <a:lnTo>
                  <a:pt x="1196" y="121"/>
                </a:lnTo>
                <a:lnTo>
                  <a:pt x="1180" y="127"/>
                </a:lnTo>
                <a:lnTo>
                  <a:pt x="1174" y="138"/>
                </a:lnTo>
                <a:lnTo>
                  <a:pt x="1174" y="143"/>
                </a:lnTo>
                <a:lnTo>
                  <a:pt x="1163" y="143"/>
                </a:lnTo>
                <a:lnTo>
                  <a:pt x="1158" y="154"/>
                </a:lnTo>
                <a:lnTo>
                  <a:pt x="1158" y="160"/>
                </a:lnTo>
                <a:lnTo>
                  <a:pt x="1158" y="160"/>
                </a:lnTo>
                <a:lnTo>
                  <a:pt x="1158" y="160"/>
                </a:lnTo>
                <a:lnTo>
                  <a:pt x="1158" y="171"/>
                </a:lnTo>
                <a:lnTo>
                  <a:pt x="1158" y="171"/>
                </a:lnTo>
                <a:lnTo>
                  <a:pt x="1158" y="176"/>
                </a:lnTo>
                <a:lnTo>
                  <a:pt x="1158" y="182"/>
                </a:lnTo>
                <a:lnTo>
                  <a:pt x="1158" y="187"/>
                </a:lnTo>
                <a:lnTo>
                  <a:pt x="1152" y="193"/>
                </a:lnTo>
                <a:lnTo>
                  <a:pt x="1147" y="198"/>
                </a:lnTo>
                <a:lnTo>
                  <a:pt x="1147" y="198"/>
                </a:lnTo>
                <a:lnTo>
                  <a:pt x="1136" y="204"/>
                </a:lnTo>
                <a:lnTo>
                  <a:pt x="1136" y="204"/>
                </a:lnTo>
                <a:lnTo>
                  <a:pt x="1124" y="220"/>
                </a:lnTo>
                <a:lnTo>
                  <a:pt x="1124" y="220"/>
                </a:lnTo>
                <a:lnTo>
                  <a:pt x="1113" y="231"/>
                </a:lnTo>
                <a:lnTo>
                  <a:pt x="1102" y="242"/>
                </a:lnTo>
                <a:lnTo>
                  <a:pt x="1102" y="242"/>
                </a:lnTo>
                <a:lnTo>
                  <a:pt x="1097" y="254"/>
                </a:lnTo>
                <a:lnTo>
                  <a:pt x="1097" y="259"/>
                </a:lnTo>
                <a:lnTo>
                  <a:pt x="1097" y="259"/>
                </a:lnTo>
                <a:lnTo>
                  <a:pt x="1102" y="270"/>
                </a:lnTo>
                <a:lnTo>
                  <a:pt x="1108" y="276"/>
                </a:lnTo>
                <a:lnTo>
                  <a:pt x="1108" y="276"/>
                </a:lnTo>
                <a:lnTo>
                  <a:pt x="1119" y="281"/>
                </a:lnTo>
                <a:lnTo>
                  <a:pt x="1119" y="281"/>
                </a:lnTo>
                <a:lnTo>
                  <a:pt x="1119" y="281"/>
                </a:lnTo>
                <a:lnTo>
                  <a:pt x="1124" y="287"/>
                </a:lnTo>
                <a:lnTo>
                  <a:pt x="1124" y="287"/>
                </a:lnTo>
                <a:lnTo>
                  <a:pt x="1124" y="303"/>
                </a:lnTo>
                <a:lnTo>
                  <a:pt x="1124" y="314"/>
                </a:lnTo>
                <a:lnTo>
                  <a:pt x="1124" y="314"/>
                </a:lnTo>
                <a:lnTo>
                  <a:pt x="1119" y="320"/>
                </a:lnTo>
                <a:lnTo>
                  <a:pt x="1108" y="325"/>
                </a:lnTo>
                <a:lnTo>
                  <a:pt x="1108" y="325"/>
                </a:lnTo>
                <a:lnTo>
                  <a:pt x="1091" y="331"/>
                </a:lnTo>
                <a:lnTo>
                  <a:pt x="1086" y="336"/>
                </a:lnTo>
                <a:lnTo>
                  <a:pt x="1086" y="336"/>
                </a:lnTo>
                <a:lnTo>
                  <a:pt x="1080" y="342"/>
                </a:lnTo>
                <a:lnTo>
                  <a:pt x="1064" y="353"/>
                </a:lnTo>
                <a:lnTo>
                  <a:pt x="1064" y="353"/>
                </a:lnTo>
                <a:lnTo>
                  <a:pt x="1047" y="364"/>
                </a:lnTo>
                <a:lnTo>
                  <a:pt x="1042" y="369"/>
                </a:lnTo>
                <a:lnTo>
                  <a:pt x="1042" y="369"/>
                </a:lnTo>
                <a:lnTo>
                  <a:pt x="1047" y="386"/>
                </a:lnTo>
                <a:lnTo>
                  <a:pt x="1047" y="386"/>
                </a:lnTo>
                <a:lnTo>
                  <a:pt x="1047" y="391"/>
                </a:lnTo>
                <a:lnTo>
                  <a:pt x="1053" y="397"/>
                </a:lnTo>
                <a:lnTo>
                  <a:pt x="1053" y="397"/>
                </a:lnTo>
                <a:lnTo>
                  <a:pt x="1064" y="408"/>
                </a:lnTo>
                <a:lnTo>
                  <a:pt x="1075" y="408"/>
                </a:lnTo>
                <a:lnTo>
                  <a:pt x="1080" y="413"/>
                </a:lnTo>
                <a:lnTo>
                  <a:pt x="1080" y="419"/>
                </a:lnTo>
                <a:lnTo>
                  <a:pt x="1080" y="419"/>
                </a:lnTo>
                <a:lnTo>
                  <a:pt x="1069" y="430"/>
                </a:lnTo>
                <a:lnTo>
                  <a:pt x="1069" y="430"/>
                </a:lnTo>
                <a:lnTo>
                  <a:pt x="1064" y="430"/>
                </a:lnTo>
                <a:lnTo>
                  <a:pt x="1064" y="430"/>
                </a:lnTo>
                <a:lnTo>
                  <a:pt x="1058" y="430"/>
                </a:lnTo>
                <a:lnTo>
                  <a:pt x="1058" y="430"/>
                </a:lnTo>
                <a:lnTo>
                  <a:pt x="1064" y="446"/>
                </a:lnTo>
                <a:lnTo>
                  <a:pt x="1064" y="446"/>
                </a:lnTo>
                <a:lnTo>
                  <a:pt x="1069" y="457"/>
                </a:lnTo>
                <a:lnTo>
                  <a:pt x="1069" y="457"/>
                </a:lnTo>
                <a:lnTo>
                  <a:pt x="1086" y="474"/>
                </a:lnTo>
                <a:lnTo>
                  <a:pt x="1086" y="474"/>
                </a:lnTo>
                <a:lnTo>
                  <a:pt x="1091" y="485"/>
                </a:lnTo>
                <a:lnTo>
                  <a:pt x="1097" y="485"/>
                </a:lnTo>
                <a:lnTo>
                  <a:pt x="1097" y="485"/>
                </a:lnTo>
                <a:lnTo>
                  <a:pt x="1119" y="479"/>
                </a:lnTo>
                <a:lnTo>
                  <a:pt x="1119" y="479"/>
                </a:lnTo>
                <a:lnTo>
                  <a:pt x="1136" y="479"/>
                </a:lnTo>
                <a:lnTo>
                  <a:pt x="1136" y="479"/>
                </a:lnTo>
                <a:lnTo>
                  <a:pt x="1147" y="479"/>
                </a:lnTo>
                <a:lnTo>
                  <a:pt x="1147" y="479"/>
                </a:lnTo>
                <a:lnTo>
                  <a:pt x="1152" y="485"/>
                </a:lnTo>
                <a:lnTo>
                  <a:pt x="1163" y="490"/>
                </a:lnTo>
                <a:lnTo>
                  <a:pt x="1163" y="490"/>
                </a:lnTo>
                <a:lnTo>
                  <a:pt x="1180" y="496"/>
                </a:lnTo>
                <a:lnTo>
                  <a:pt x="1191" y="507"/>
                </a:lnTo>
                <a:lnTo>
                  <a:pt x="1196" y="518"/>
                </a:lnTo>
                <a:lnTo>
                  <a:pt x="1196" y="518"/>
                </a:lnTo>
                <a:lnTo>
                  <a:pt x="1202" y="535"/>
                </a:lnTo>
                <a:lnTo>
                  <a:pt x="1207" y="557"/>
                </a:lnTo>
                <a:lnTo>
                  <a:pt x="1207" y="557"/>
                </a:lnTo>
                <a:lnTo>
                  <a:pt x="1213" y="579"/>
                </a:lnTo>
                <a:lnTo>
                  <a:pt x="1213" y="590"/>
                </a:lnTo>
                <a:lnTo>
                  <a:pt x="1213" y="590"/>
                </a:lnTo>
                <a:lnTo>
                  <a:pt x="1224" y="606"/>
                </a:lnTo>
                <a:lnTo>
                  <a:pt x="1224" y="617"/>
                </a:lnTo>
                <a:lnTo>
                  <a:pt x="1224" y="628"/>
                </a:lnTo>
                <a:lnTo>
                  <a:pt x="1224" y="628"/>
                </a:lnTo>
                <a:lnTo>
                  <a:pt x="1218" y="645"/>
                </a:lnTo>
                <a:lnTo>
                  <a:pt x="1224" y="650"/>
                </a:lnTo>
                <a:lnTo>
                  <a:pt x="1224" y="650"/>
                </a:lnTo>
                <a:lnTo>
                  <a:pt x="1235" y="656"/>
                </a:lnTo>
                <a:lnTo>
                  <a:pt x="1235" y="656"/>
                </a:lnTo>
                <a:lnTo>
                  <a:pt x="1246" y="661"/>
                </a:lnTo>
                <a:lnTo>
                  <a:pt x="1251" y="661"/>
                </a:lnTo>
                <a:lnTo>
                  <a:pt x="1257" y="667"/>
                </a:lnTo>
                <a:lnTo>
                  <a:pt x="1257" y="667"/>
                </a:lnTo>
                <a:lnTo>
                  <a:pt x="1262" y="672"/>
                </a:lnTo>
                <a:lnTo>
                  <a:pt x="1240" y="678"/>
                </a:lnTo>
                <a:lnTo>
                  <a:pt x="1240" y="678"/>
                </a:lnTo>
                <a:lnTo>
                  <a:pt x="1235" y="694"/>
                </a:lnTo>
                <a:lnTo>
                  <a:pt x="1235" y="694"/>
                </a:lnTo>
                <a:lnTo>
                  <a:pt x="1235" y="711"/>
                </a:lnTo>
                <a:lnTo>
                  <a:pt x="1240" y="716"/>
                </a:lnTo>
                <a:lnTo>
                  <a:pt x="1240" y="716"/>
                </a:lnTo>
                <a:lnTo>
                  <a:pt x="1246" y="722"/>
                </a:lnTo>
                <a:lnTo>
                  <a:pt x="1251" y="722"/>
                </a:lnTo>
                <a:lnTo>
                  <a:pt x="1251" y="722"/>
                </a:lnTo>
                <a:lnTo>
                  <a:pt x="1262" y="711"/>
                </a:lnTo>
                <a:lnTo>
                  <a:pt x="1262" y="711"/>
                </a:lnTo>
                <a:lnTo>
                  <a:pt x="1268" y="716"/>
                </a:lnTo>
                <a:lnTo>
                  <a:pt x="1268" y="716"/>
                </a:lnTo>
                <a:lnTo>
                  <a:pt x="1268" y="722"/>
                </a:lnTo>
                <a:lnTo>
                  <a:pt x="1262" y="727"/>
                </a:lnTo>
                <a:lnTo>
                  <a:pt x="1257" y="738"/>
                </a:lnTo>
                <a:lnTo>
                  <a:pt x="1257" y="738"/>
                </a:lnTo>
                <a:lnTo>
                  <a:pt x="1251" y="744"/>
                </a:lnTo>
                <a:lnTo>
                  <a:pt x="1246" y="761"/>
                </a:lnTo>
                <a:lnTo>
                  <a:pt x="1246" y="761"/>
                </a:lnTo>
                <a:lnTo>
                  <a:pt x="1246" y="783"/>
                </a:lnTo>
                <a:lnTo>
                  <a:pt x="1251" y="810"/>
                </a:lnTo>
                <a:lnTo>
                  <a:pt x="1251" y="810"/>
                </a:lnTo>
                <a:lnTo>
                  <a:pt x="1257" y="832"/>
                </a:lnTo>
                <a:lnTo>
                  <a:pt x="1257" y="832"/>
                </a:lnTo>
                <a:lnTo>
                  <a:pt x="1268" y="865"/>
                </a:lnTo>
                <a:lnTo>
                  <a:pt x="1268" y="865"/>
                </a:lnTo>
                <a:lnTo>
                  <a:pt x="1273" y="876"/>
                </a:lnTo>
                <a:lnTo>
                  <a:pt x="1279" y="893"/>
                </a:lnTo>
                <a:lnTo>
                  <a:pt x="1279" y="893"/>
                </a:lnTo>
                <a:lnTo>
                  <a:pt x="1301" y="926"/>
                </a:lnTo>
                <a:lnTo>
                  <a:pt x="1301" y="926"/>
                </a:lnTo>
                <a:lnTo>
                  <a:pt x="1306" y="942"/>
                </a:lnTo>
                <a:lnTo>
                  <a:pt x="1306" y="942"/>
                </a:lnTo>
                <a:lnTo>
                  <a:pt x="1312" y="937"/>
                </a:lnTo>
                <a:lnTo>
                  <a:pt x="1323" y="942"/>
                </a:lnTo>
                <a:lnTo>
                  <a:pt x="1323" y="942"/>
                </a:lnTo>
                <a:lnTo>
                  <a:pt x="1339" y="959"/>
                </a:lnTo>
                <a:lnTo>
                  <a:pt x="1339" y="959"/>
                </a:lnTo>
                <a:lnTo>
                  <a:pt x="1350" y="959"/>
                </a:lnTo>
                <a:lnTo>
                  <a:pt x="1356" y="953"/>
                </a:lnTo>
                <a:lnTo>
                  <a:pt x="1356" y="953"/>
                </a:lnTo>
                <a:lnTo>
                  <a:pt x="1362" y="942"/>
                </a:lnTo>
                <a:lnTo>
                  <a:pt x="1362" y="926"/>
                </a:lnTo>
                <a:lnTo>
                  <a:pt x="1362" y="926"/>
                </a:lnTo>
                <a:lnTo>
                  <a:pt x="1367" y="898"/>
                </a:lnTo>
                <a:lnTo>
                  <a:pt x="1367" y="898"/>
                </a:lnTo>
                <a:lnTo>
                  <a:pt x="1373" y="893"/>
                </a:lnTo>
                <a:lnTo>
                  <a:pt x="1378" y="882"/>
                </a:lnTo>
                <a:lnTo>
                  <a:pt x="1378" y="882"/>
                </a:lnTo>
                <a:lnTo>
                  <a:pt x="1389" y="849"/>
                </a:lnTo>
                <a:lnTo>
                  <a:pt x="1389" y="849"/>
                </a:lnTo>
                <a:lnTo>
                  <a:pt x="1389" y="843"/>
                </a:lnTo>
                <a:lnTo>
                  <a:pt x="1395" y="832"/>
                </a:lnTo>
                <a:lnTo>
                  <a:pt x="1395" y="832"/>
                </a:lnTo>
                <a:lnTo>
                  <a:pt x="1411" y="827"/>
                </a:lnTo>
                <a:lnTo>
                  <a:pt x="1428" y="827"/>
                </a:lnTo>
                <a:lnTo>
                  <a:pt x="1428" y="827"/>
                </a:lnTo>
                <a:lnTo>
                  <a:pt x="1455" y="794"/>
                </a:lnTo>
                <a:lnTo>
                  <a:pt x="1455" y="794"/>
                </a:lnTo>
                <a:lnTo>
                  <a:pt x="1466" y="772"/>
                </a:lnTo>
                <a:lnTo>
                  <a:pt x="1477" y="755"/>
                </a:lnTo>
                <a:lnTo>
                  <a:pt x="1477" y="755"/>
                </a:lnTo>
                <a:lnTo>
                  <a:pt x="1499" y="750"/>
                </a:lnTo>
                <a:lnTo>
                  <a:pt x="1521" y="750"/>
                </a:lnTo>
                <a:lnTo>
                  <a:pt x="1532" y="744"/>
                </a:lnTo>
                <a:lnTo>
                  <a:pt x="1532" y="744"/>
                </a:lnTo>
                <a:lnTo>
                  <a:pt x="1565" y="711"/>
                </a:lnTo>
                <a:lnTo>
                  <a:pt x="1571" y="700"/>
                </a:lnTo>
                <a:close/>
                <a:moveTo>
                  <a:pt x="788" y="281"/>
                </a:moveTo>
                <a:lnTo>
                  <a:pt x="805" y="303"/>
                </a:lnTo>
                <a:lnTo>
                  <a:pt x="816" y="320"/>
                </a:lnTo>
                <a:lnTo>
                  <a:pt x="810" y="325"/>
                </a:lnTo>
                <a:lnTo>
                  <a:pt x="810" y="342"/>
                </a:lnTo>
                <a:lnTo>
                  <a:pt x="821" y="358"/>
                </a:lnTo>
                <a:lnTo>
                  <a:pt x="821" y="369"/>
                </a:lnTo>
                <a:lnTo>
                  <a:pt x="838" y="380"/>
                </a:lnTo>
                <a:lnTo>
                  <a:pt x="838" y="380"/>
                </a:lnTo>
                <a:lnTo>
                  <a:pt x="854" y="380"/>
                </a:lnTo>
                <a:lnTo>
                  <a:pt x="854" y="380"/>
                </a:lnTo>
                <a:lnTo>
                  <a:pt x="865" y="380"/>
                </a:lnTo>
                <a:lnTo>
                  <a:pt x="876" y="375"/>
                </a:lnTo>
                <a:lnTo>
                  <a:pt x="893" y="386"/>
                </a:lnTo>
                <a:lnTo>
                  <a:pt x="898" y="397"/>
                </a:lnTo>
                <a:lnTo>
                  <a:pt x="882" y="397"/>
                </a:lnTo>
                <a:lnTo>
                  <a:pt x="876" y="408"/>
                </a:lnTo>
                <a:lnTo>
                  <a:pt x="882" y="424"/>
                </a:lnTo>
                <a:lnTo>
                  <a:pt x="876" y="435"/>
                </a:lnTo>
                <a:lnTo>
                  <a:pt x="876" y="435"/>
                </a:lnTo>
                <a:lnTo>
                  <a:pt x="860" y="441"/>
                </a:lnTo>
                <a:lnTo>
                  <a:pt x="860" y="441"/>
                </a:lnTo>
                <a:lnTo>
                  <a:pt x="843" y="446"/>
                </a:lnTo>
                <a:lnTo>
                  <a:pt x="843" y="446"/>
                </a:lnTo>
                <a:lnTo>
                  <a:pt x="832" y="446"/>
                </a:lnTo>
                <a:lnTo>
                  <a:pt x="832" y="446"/>
                </a:lnTo>
                <a:lnTo>
                  <a:pt x="799" y="435"/>
                </a:lnTo>
                <a:lnTo>
                  <a:pt x="799" y="435"/>
                </a:lnTo>
                <a:lnTo>
                  <a:pt x="788" y="430"/>
                </a:lnTo>
                <a:lnTo>
                  <a:pt x="783" y="441"/>
                </a:lnTo>
                <a:lnTo>
                  <a:pt x="783" y="441"/>
                </a:lnTo>
                <a:lnTo>
                  <a:pt x="794" y="463"/>
                </a:lnTo>
                <a:lnTo>
                  <a:pt x="794" y="463"/>
                </a:lnTo>
                <a:lnTo>
                  <a:pt x="805" y="496"/>
                </a:lnTo>
                <a:lnTo>
                  <a:pt x="794" y="490"/>
                </a:lnTo>
                <a:lnTo>
                  <a:pt x="794" y="490"/>
                </a:lnTo>
                <a:lnTo>
                  <a:pt x="783" y="479"/>
                </a:lnTo>
                <a:lnTo>
                  <a:pt x="783" y="479"/>
                </a:lnTo>
                <a:lnTo>
                  <a:pt x="777" y="463"/>
                </a:lnTo>
                <a:lnTo>
                  <a:pt x="777" y="463"/>
                </a:lnTo>
                <a:lnTo>
                  <a:pt x="772" y="457"/>
                </a:lnTo>
                <a:lnTo>
                  <a:pt x="772" y="452"/>
                </a:lnTo>
                <a:lnTo>
                  <a:pt x="761" y="446"/>
                </a:lnTo>
                <a:lnTo>
                  <a:pt x="750" y="446"/>
                </a:lnTo>
                <a:lnTo>
                  <a:pt x="750" y="446"/>
                </a:lnTo>
                <a:lnTo>
                  <a:pt x="733" y="457"/>
                </a:lnTo>
                <a:lnTo>
                  <a:pt x="733" y="457"/>
                </a:lnTo>
                <a:lnTo>
                  <a:pt x="728" y="463"/>
                </a:lnTo>
                <a:lnTo>
                  <a:pt x="728" y="468"/>
                </a:lnTo>
                <a:lnTo>
                  <a:pt x="717" y="457"/>
                </a:lnTo>
                <a:lnTo>
                  <a:pt x="717" y="457"/>
                </a:lnTo>
                <a:lnTo>
                  <a:pt x="717" y="457"/>
                </a:lnTo>
                <a:lnTo>
                  <a:pt x="711" y="452"/>
                </a:lnTo>
                <a:lnTo>
                  <a:pt x="711" y="452"/>
                </a:lnTo>
                <a:lnTo>
                  <a:pt x="706" y="452"/>
                </a:lnTo>
                <a:lnTo>
                  <a:pt x="700" y="457"/>
                </a:lnTo>
                <a:lnTo>
                  <a:pt x="700" y="457"/>
                </a:lnTo>
                <a:lnTo>
                  <a:pt x="717" y="485"/>
                </a:lnTo>
                <a:lnTo>
                  <a:pt x="717" y="485"/>
                </a:lnTo>
                <a:lnTo>
                  <a:pt x="728" y="502"/>
                </a:lnTo>
                <a:lnTo>
                  <a:pt x="739" y="507"/>
                </a:lnTo>
                <a:lnTo>
                  <a:pt x="739" y="507"/>
                </a:lnTo>
                <a:lnTo>
                  <a:pt x="750" y="529"/>
                </a:lnTo>
                <a:lnTo>
                  <a:pt x="750" y="529"/>
                </a:lnTo>
                <a:lnTo>
                  <a:pt x="750" y="529"/>
                </a:lnTo>
                <a:lnTo>
                  <a:pt x="761" y="529"/>
                </a:lnTo>
                <a:lnTo>
                  <a:pt x="772" y="524"/>
                </a:lnTo>
                <a:lnTo>
                  <a:pt x="777" y="513"/>
                </a:lnTo>
                <a:lnTo>
                  <a:pt x="788" y="518"/>
                </a:lnTo>
                <a:lnTo>
                  <a:pt x="788" y="518"/>
                </a:lnTo>
                <a:lnTo>
                  <a:pt x="788" y="529"/>
                </a:lnTo>
                <a:lnTo>
                  <a:pt x="788" y="529"/>
                </a:lnTo>
                <a:lnTo>
                  <a:pt x="788" y="535"/>
                </a:lnTo>
                <a:lnTo>
                  <a:pt x="794" y="540"/>
                </a:lnTo>
                <a:lnTo>
                  <a:pt x="794" y="540"/>
                </a:lnTo>
                <a:lnTo>
                  <a:pt x="805" y="546"/>
                </a:lnTo>
                <a:lnTo>
                  <a:pt x="810" y="546"/>
                </a:lnTo>
                <a:lnTo>
                  <a:pt x="810" y="546"/>
                </a:lnTo>
                <a:lnTo>
                  <a:pt x="821" y="546"/>
                </a:lnTo>
                <a:lnTo>
                  <a:pt x="827" y="535"/>
                </a:lnTo>
                <a:lnTo>
                  <a:pt x="827" y="535"/>
                </a:lnTo>
                <a:lnTo>
                  <a:pt x="827" y="524"/>
                </a:lnTo>
                <a:lnTo>
                  <a:pt x="821" y="513"/>
                </a:lnTo>
                <a:lnTo>
                  <a:pt x="816" y="496"/>
                </a:lnTo>
                <a:lnTo>
                  <a:pt x="816" y="496"/>
                </a:lnTo>
                <a:lnTo>
                  <a:pt x="810" y="474"/>
                </a:lnTo>
                <a:lnTo>
                  <a:pt x="810" y="474"/>
                </a:lnTo>
                <a:lnTo>
                  <a:pt x="827" y="474"/>
                </a:lnTo>
                <a:lnTo>
                  <a:pt x="827" y="474"/>
                </a:lnTo>
                <a:lnTo>
                  <a:pt x="832" y="479"/>
                </a:lnTo>
                <a:lnTo>
                  <a:pt x="832" y="490"/>
                </a:lnTo>
                <a:lnTo>
                  <a:pt x="832" y="507"/>
                </a:lnTo>
                <a:lnTo>
                  <a:pt x="832" y="507"/>
                </a:lnTo>
                <a:lnTo>
                  <a:pt x="832" y="524"/>
                </a:lnTo>
                <a:lnTo>
                  <a:pt x="832" y="524"/>
                </a:lnTo>
                <a:lnTo>
                  <a:pt x="838" y="535"/>
                </a:lnTo>
                <a:lnTo>
                  <a:pt x="854" y="546"/>
                </a:lnTo>
                <a:lnTo>
                  <a:pt x="854" y="546"/>
                </a:lnTo>
                <a:lnTo>
                  <a:pt x="871" y="551"/>
                </a:lnTo>
                <a:lnTo>
                  <a:pt x="871" y="551"/>
                </a:lnTo>
                <a:lnTo>
                  <a:pt x="893" y="557"/>
                </a:lnTo>
                <a:lnTo>
                  <a:pt x="893" y="557"/>
                </a:lnTo>
                <a:lnTo>
                  <a:pt x="910" y="557"/>
                </a:lnTo>
                <a:lnTo>
                  <a:pt x="926" y="546"/>
                </a:lnTo>
                <a:lnTo>
                  <a:pt x="926" y="546"/>
                </a:lnTo>
                <a:lnTo>
                  <a:pt x="943" y="551"/>
                </a:lnTo>
                <a:lnTo>
                  <a:pt x="943" y="551"/>
                </a:lnTo>
                <a:lnTo>
                  <a:pt x="954" y="546"/>
                </a:lnTo>
                <a:lnTo>
                  <a:pt x="965" y="540"/>
                </a:lnTo>
                <a:lnTo>
                  <a:pt x="965" y="540"/>
                </a:lnTo>
                <a:lnTo>
                  <a:pt x="970" y="535"/>
                </a:lnTo>
                <a:lnTo>
                  <a:pt x="970" y="529"/>
                </a:lnTo>
                <a:lnTo>
                  <a:pt x="970" y="529"/>
                </a:lnTo>
                <a:lnTo>
                  <a:pt x="970" y="529"/>
                </a:lnTo>
                <a:lnTo>
                  <a:pt x="965" y="518"/>
                </a:lnTo>
                <a:lnTo>
                  <a:pt x="965" y="518"/>
                </a:lnTo>
                <a:lnTo>
                  <a:pt x="965" y="507"/>
                </a:lnTo>
                <a:lnTo>
                  <a:pt x="965" y="507"/>
                </a:lnTo>
                <a:lnTo>
                  <a:pt x="954" y="496"/>
                </a:lnTo>
                <a:lnTo>
                  <a:pt x="954" y="496"/>
                </a:lnTo>
                <a:lnTo>
                  <a:pt x="948" y="496"/>
                </a:lnTo>
                <a:lnTo>
                  <a:pt x="943" y="496"/>
                </a:lnTo>
                <a:lnTo>
                  <a:pt x="943" y="496"/>
                </a:lnTo>
                <a:lnTo>
                  <a:pt x="932" y="490"/>
                </a:lnTo>
                <a:lnTo>
                  <a:pt x="932" y="490"/>
                </a:lnTo>
                <a:lnTo>
                  <a:pt x="915" y="496"/>
                </a:lnTo>
                <a:lnTo>
                  <a:pt x="915" y="496"/>
                </a:lnTo>
                <a:lnTo>
                  <a:pt x="898" y="502"/>
                </a:lnTo>
                <a:lnTo>
                  <a:pt x="898" y="502"/>
                </a:lnTo>
                <a:lnTo>
                  <a:pt x="887" y="507"/>
                </a:lnTo>
                <a:lnTo>
                  <a:pt x="882" y="502"/>
                </a:lnTo>
                <a:lnTo>
                  <a:pt x="882" y="502"/>
                </a:lnTo>
                <a:lnTo>
                  <a:pt x="871" y="496"/>
                </a:lnTo>
                <a:lnTo>
                  <a:pt x="860" y="479"/>
                </a:lnTo>
                <a:lnTo>
                  <a:pt x="860" y="479"/>
                </a:lnTo>
                <a:lnTo>
                  <a:pt x="865" y="474"/>
                </a:lnTo>
                <a:lnTo>
                  <a:pt x="865" y="474"/>
                </a:lnTo>
                <a:lnTo>
                  <a:pt x="865" y="474"/>
                </a:lnTo>
                <a:lnTo>
                  <a:pt x="887" y="468"/>
                </a:lnTo>
                <a:lnTo>
                  <a:pt x="887" y="468"/>
                </a:lnTo>
                <a:lnTo>
                  <a:pt x="910" y="474"/>
                </a:lnTo>
                <a:lnTo>
                  <a:pt x="910" y="474"/>
                </a:lnTo>
                <a:lnTo>
                  <a:pt x="915" y="474"/>
                </a:lnTo>
                <a:lnTo>
                  <a:pt x="937" y="468"/>
                </a:lnTo>
                <a:lnTo>
                  <a:pt x="937" y="468"/>
                </a:lnTo>
                <a:lnTo>
                  <a:pt x="948" y="468"/>
                </a:lnTo>
                <a:lnTo>
                  <a:pt x="948" y="468"/>
                </a:lnTo>
                <a:lnTo>
                  <a:pt x="954" y="468"/>
                </a:lnTo>
                <a:lnTo>
                  <a:pt x="954" y="474"/>
                </a:lnTo>
                <a:lnTo>
                  <a:pt x="954" y="474"/>
                </a:lnTo>
                <a:lnTo>
                  <a:pt x="959" y="474"/>
                </a:lnTo>
                <a:lnTo>
                  <a:pt x="965" y="490"/>
                </a:lnTo>
                <a:lnTo>
                  <a:pt x="965" y="490"/>
                </a:lnTo>
                <a:lnTo>
                  <a:pt x="970" y="490"/>
                </a:lnTo>
                <a:lnTo>
                  <a:pt x="976" y="485"/>
                </a:lnTo>
                <a:lnTo>
                  <a:pt x="976" y="485"/>
                </a:lnTo>
                <a:lnTo>
                  <a:pt x="976" y="479"/>
                </a:lnTo>
                <a:lnTo>
                  <a:pt x="976" y="474"/>
                </a:lnTo>
                <a:lnTo>
                  <a:pt x="976" y="468"/>
                </a:lnTo>
                <a:lnTo>
                  <a:pt x="976" y="468"/>
                </a:lnTo>
                <a:lnTo>
                  <a:pt x="981" y="468"/>
                </a:lnTo>
                <a:lnTo>
                  <a:pt x="987" y="457"/>
                </a:lnTo>
                <a:lnTo>
                  <a:pt x="987" y="457"/>
                </a:lnTo>
                <a:lnTo>
                  <a:pt x="987" y="452"/>
                </a:lnTo>
                <a:lnTo>
                  <a:pt x="987" y="446"/>
                </a:lnTo>
                <a:lnTo>
                  <a:pt x="981" y="441"/>
                </a:lnTo>
                <a:lnTo>
                  <a:pt x="981" y="441"/>
                </a:lnTo>
                <a:lnTo>
                  <a:pt x="970" y="424"/>
                </a:lnTo>
                <a:lnTo>
                  <a:pt x="970" y="424"/>
                </a:lnTo>
                <a:lnTo>
                  <a:pt x="987" y="419"/>
                </a:lnTo>
                <a:lnTo>
                  <a:pt x="987" y="419"/>
                </a:lnTo>
                <a:lnTo>
                  <a:pt x="992" y="408"/>
                </a:lnTo>
                <a:lnTo>
                  <a:pt x="987" y="402"/>
                </a:lnTo>
                <a:lnTo>
                  <a:pt x="981" y="397"/>
                </a:lnTo>
                <a:lnTo>
                  <a:pt x="981" y="397"/>
                </a:lnTo>
                <a:lnTo>
                  <a:pt x="1009" y="391"/>
                </a:lnTo>
                <a:lnTo>
                  <a:pt x="1009" y="391"/>
                </a:lnTo>
                <a:lnTo>
                  <a:pt x="1014" y="386"/>
                </a:lnTo>
                <a:lnTo>
                  <a:pt x="1014" y="380"/>
                </a:lnTo>
                <a:lnTo>
                  <a:pt x="1009" y="380"/>
                </a:lnTo>
                <a:lnTo>
                  <a:pt x="1020" y="358"/>
                </a:lnTo>
                <a:lnTo>
                  <a:pt x="1020" y="353"/>
                </a:lnTo>
                <a:lnTo>
                  <a:pt x="1025" y="342"/>
                </a:lnTo>
                <a:lnTo>
                  <a:pt x="1020" y="336"/>
                </a:lnTo>
                <a:lnTo>
                  <a:pt x="1014" y="325"/>
                </a:lnTo>
                <a:lnTo>
                  <a:pt x="1014" y="314"/>
                </a:lnTo>
                <a:lnTo>
                  <a:pt x="1025" y="298"/>
                </a:lnTo>
                <a:lnTo>
                  <a:pt x="1036" y="298"/>
                </a:lnTo>
                <a:lnTo>
                  <a:pt x="1036" y="298"/>
                </a:lnTo>
                <a:lnTo>
                  <a:pt x="1042" y="298"/>
                </a:lnTo>
                <a:lnTo>
                  <a:pt x="1042" y="298"/>
                </a:lnTo>
                <a:lnTo>
                  <a:pt x="1047" y="298"/>
                </a:lnTo>
                <a:lnTo>
                  <a:pt x="1047" y="298"/>
                </a:lnTo>
                <a:lnTo>
                  <a:pt x="1058" y="287"/>
                </a:lnTo>
                <a:lnTo>
                  <a:pt x="1058" y="276"/>
                </a:lnTo>
                <a:lnTo>
                  <a:pt x="1058" y="276"/>
                </a:lnTo>
                <a:lnTo>
                  <a:pt x="1075" y="259"/>
                </a:lnTo>
                <a:lnTo>
                  <a:pt x="1075" y="259"/>
                </a:lnTo>
                <a:lnTo>
                  <a:pt x="1097" y="220"/>
                </a:lnTo>
                <a:lnTo>
                  <a:pt x="1097" y="220"/>
                </a:lnTo>
                <a:lnTo>
                  <a:pt x="1113" y="193"/>
                </a:lnTo>
                <a:lnTo>
                  <a:pt x="1113" y="193"/>
                </a:lnTo>
                <a:lnTo>
                  <a:pt x="1124" y="176"/>
                </a:lnTo>
                <a:lnTo>
                  <a:pt x="1124" y="176"/>
                </a:lnTo>
                <a:lnTo>
                  <a:pt x="1119" y="176"/>
                </a:lnTo>
                <a:lnTo>
                  <a:pt x="1119" y="176"/>
                </a:lnTo>
                <a:lnTo>
                  <a:pt x="1102" y="182"/>
                </a:lnTo>
                <a:lnTo>
                  <a:pt x="1097" y="171"/>
                </a:lnTo>
                <a:lnTo>
                  <a:pt x="1097" y="171"/>
                </a:lnTo>
                <a:lnTo>
                  <a:pt x="1130" y="160"/>
                </a:lnTo>
                <a:lnTo>
                  <a:pt x="1130" y="160"/>
                </a:lnTo>
                <a:lnTo>
                  <a:pt x="1141" y="154"/>
                </a:lnTo>
                <a:lnTo>
                  <a:pt x="1152" y="143"/>
                </a:lnTo>
                <a:lnTo>
                  <a:pt x="1152" y="143"/>
                </a:lnTo>
                <a:lnTo>
                  <a:pt x="1158" y="132"/>
                </a:lnTo>
                <a:lnTo>
                  <a:pt x="1163" y="121"/>
                </a:lnTo>
                <a:lnTo>
                  <a:pt x="1163" y="121"/>
                </a:lnTo>
                <a:lnTo>
                  <a:pt x="1163" y="110"/>
                </a:lnTo>
                <a:lnTo>
                  <a:pt x="1163" y="110"/>
                </a:lnTo>
                <a:lnTo>
                  <a:pt x="1163" y="105"/>
                </a:lnTo>
                <a:lnTo>
                  <a:pt x="1158" y="105"/>
                </a:lnTo>
                <a:lnTo>
                  <a:pt x="1147" y="99"/>
                </a:lnTo>
                <a:lnTo>
                  <a:pt x="1147" y="83"/>
                </a:lnTo>
                <a:lnTo>
                  <a:pt x="1141" y="72"/>
                </a:lnTo>
                <a:lnTo>
                  <a:pt x="1124" y="66"/>
                </a:lnTo>
                <a:lnTo>
                  <a:pt x="1108" y="66"/>
                </a:lnTo>
                <a:lnTo>
                  <a:pt x="1108" y="66"/>
                </a:lnTo>
                <a:lnTo>
                  <a:pt x="1102" y="66"/>
                </a:lnTo>
                <a:lnTo>
                  <a:pt x="1091" y="61"/>
                </a:lnTo>
                <a:lnTo>
                  <a:pt x="1091" y="61"/>
                </a:lnTo>
                <a:lnTo>
                  <a:pt x="1080" y="55"/>
                </a:lnTo>
                <a:lnTo>
                  <a:pt x="1075" y="55"/>
                </a:lnTo>
                <a:lnTo>
                  <a:pt x="1075" y="55"/>
                </a:lnTo>
                <a:lnTo>
                  <a:pt x="1058" y="50"/>
                </a:lnTo>
                <a:lnTo>
                  <a:pt x="1042" y="50"/>
                </a:lnTo>
                <a:lnTo>
                  <a:pt x="1020" y="50"/>
                </a:lnTo>
                <a:lnTo>
                  <a:pt x="1003" y="55"/>
                </a:lnTo>
                <a:lnTo>
                  <a:pt x="992" y="61"/>
                </a:lnTo>
                <a:lnTo>
                  <a:pt x="976" y="61"/>
                </a:lnTo>
                <a:lnTo>
                  <a:pt x="970" y="66"/>
                </a:lnTo>
                <a:lnTo>
                  <a:pt x="959" y="66"/>
                </a:lnTo>
                <a:lnTo>
                  <a:pt x="943" y="66"/>
                </a:lnTo>
                <a:lnTo>
                  <a:pt x="932" y="77"/>
                </a:lnTo>
                <a:lnTo>
                  <a:pt x="926" y="94"/>
                </a:lnTo>
                <a:lnTo>
                  <a:pt x="926" y="105"/>
                </a:lnTo>
                <a:lnTo>
                  <a:pt x="910" y="105"/>
                </a:lnTo>
                <a:lnTo>
                  <a:pt x="910" y="105"/>
                </a:lnTo>
                <a:lnTo>
                  <a:pt x="904" y="105"/>
                </a:lnTo>
                <a:lnTo>
                  <a:pt x="904" y="105"/>
                </a:lnTo>
                <a:lnTo>
                  <a:pt x="898" y="105"/>
                </a:lnTo>
                <a:lnTo>
                  <a:pt x="898" y="105"/>
                </a:lnTo>
                <a:lnTo>
                  <a:pt x="887" y="127"/>
                </a:lnTo>
                <a:lnTo>
                  <a:pt x="876" y="127"/>
                </a:lnTo>
                <a:lnTo>
                  <a:pt x="876" y="127"/>
                </a:lnTo>
                <a:lnTo>
                  <a:pt x="865" y="138"/>
                </a:lnTo>
                <a:lnTo>
                  <a:pt x="865" y="138"/>
                </a:lnTo>
                <a:lnTo>
                  <a:pt x="854" y="143"/>
                </a:lnTo>
                <a:lnTo>
                  <a:pt x="843" y="149"/>
                </a:lnTo>
                <a:lnTo>
                  <a:pt x="838" y="165"/>
                </a:lnTo>
                <a:lnTo>
                  <a:pt x="838" y="176"/>
                </a:lnTo>
                <a:lnTo>
                  <a:pt x="849" y="176"/>
                </a:lnTo>
                <a:lnTo>
                  <a:pt x="849" y="182"/>
                </a:lnTo>
                <a:lnTo>
                  <a:pt x="854" y="193"/>
                </a:lnTo>
                <a:lnTo>
                  <a:pt x="854" y="204"/>
                </a:lnTo>
                <a:lnTo>
                  <a:pt x="865" y="226"/>
                </a:lnTo>
                <a:lnTo>
                  <a:pt x="865" y="226"/>
                </a:lnTo>
                <a:lnTo>
                  <a:pt x="882" y="237"/>
                </a:lnTo>
                <a:lnTo>
                  <a:pt x="882" y="237"/>
                </a:lnTo>
                <a:lnTo>
                  <a:pt x="887" y="237"/>
                </a:lnTo>
                <a:lnTo>
                  <a:pt x="904" y="242"/>
                </a:lnTo>
                <a:lnTo>
                  <a:pt x="910" y="242"/>
                </a:lnTo>
                <a:lnTo>
                  <a:pt x="910" y="242"/>
                </a:lnTo>
                <a:lnTo>
                  <a:pt x="921" y="242"/>
                </a:lnTo>
                <a:lnTo>
                  <a:pt x="932" y="242"/>
                </a:lnTo>
                <a:lnTo>
                  <a:pt x="932" y="242"/>
                </a:lnTo>
                <a:lnTo>
                  <a:pt x="948" y="237"/>
                </a:lnTo>
                <a:lnTo>
                  <a:pt x="948" y="237"/>
                </a:lnTo>
                <a:lnTo>
                  <a:pt x="965" y="220"/>
                </a:lnTo>
                <a:lnTo>
                  <a:pt x="970" y="209"/>
                </a:lnTo>
                <a:lnTo>
                  <a:pt x="976" y="198"/>
                </a:lnTo>
                <a:lnTo>
                  <a:pt x="970" y="215"/>
                </a:lnTo>
                <a:lnTo>
                  <a:pt x="976" y="226"/>
                </a:lnTo>
                <a:lnTo>
                  <a:pt x="965" y="237"/>
                </a:lnTo>
                <a:lnTo>
                  <a:pt x="948" y="242"/>
                </a:lnTo>
                <a:lnTo>
                  <a:pt x="948" y="248"/>
                </a:lnTo>
                <a:lnTo>
                  <a:pt x="948" y="248"/>
                </a:lnTo>
                <a:lnTo>
                  <a:pt x="932" y="254"/>
                </a:lnTo>
                <a:lnTo>
                  <a:pt x="932" y="254"/>
                </a:lnTo>
                <a:lnTo>
                  <a:pt x="932" y="254"/>
                </a:lnTo>
                <a:lnTo>
                  <a:pt x="932" y="259"/>
                </a:lnTo>
                <a:lnTo>
                  <a:pt x="921" y="265"/>
                </a:lnTo>
                <a:lnTo>
                  <a:pt x="910" y="259"/>
                </a:lnTo>
                <a:lnTo>
                  <a:pt x="893" y="259"/>
                </a:lnTo>
                <a:lnTo>
                  <a:pt x="893" y="259"/>
                </a:lnTo>
                <a:lnTo>
                  <a:pt x="882" y="259"/>
                </a:lnTo>
                <a:lnTo>
                  <a:pt x="882" y="259"/>
                </a:lnTo>
                <a:lnTo>
                  <a:pt x="865" y="242"/>
                </a:lnTo>
                <a:lnTo>
                  <a:pt x="865" y="242"/>
                </a:lnTo>
                <a:lnTo>
                  <a:pt x="854" y="231"/>
                </a:lnTo>
                <a:lnTo>
                  <a:pt x="854" y="231"/>
                </a:lnTo>
                <a:lnTo>
                  <a:pt x="854" y="220"/>
                </a:lnTo>
                <a:lnTo>
                  <a:pt x="854" y="220"/>
                </a:lnTo>
                <a:lnTo>
                  <a:pt x="849" y="209"/>
                </a:lnTo>
                <a:lnTo>
                  <a:pt x="849" y="209"/>
                </a:lnTo>
                <a:lnTo>
                  <a:pt x="838" y="198"/>
                </a:lnTo>
                <a:lnTo>
                  <a:pt x="827" y="193"/>
                </a:lnTo>
                <a:lnTo>
                  <a:pt x="810" y="193"/>
                </a:lnTo>
                <a:lnTo>
                  <a:pt x="810" y="209"/>
                </a:lnTo>
                <a:lnTo>
                  <a:pt x="799" y="215"/>
                </a:lnTo>
                <a:lnTo>
                  <a:pt x="799" y="237"/>
                </a:lnTo>
                <a:lnTo>
                  <a:pt x="794" y="242"/>
                </a:lnTo>
                <a:lnTo>
                  <a:pt x="799" y="265"/>
                </a:lnTo>
                <a:lnTo>
                  <a:pt x="794" y="281"/>
                </a:lnTo>
                <a:lnTo>
                  <a:pt x="788" y="281"/>
                </a:lnTo>
                <a:close/>
                <a:moveTo>
                  <a:pt x="761" y="292"/>
                </a:moveTo>
                <a:lnTo>
                  <a:pt x="772" y="298"/>
                </a:lnTo>
                <a:lnTo>
                  <a:pt x="772" y="298"/>
                </a:lnTo>
                <a:lnTo>
                  <a:pt x="772" y="292"/>
                </a:lnTo>
                <a:lnTo>
                  <a:pt x="772" y="292"/>
                </a:lnTo>
                <a:lnTo>
                  <a:pt x="772" y="276"/>
                </a:lnTo>
                <a:lnTo>
                  <a:pt x="755" y="270"/>
                </a:lnTo>
                <a:lnTo>
                  <a:pt x="744" y="270"/>
                </a:lnTo>
                <a:lnTo>
                  <a:pt x="755" y="281"/>
                </a:lnTo>
                <a:lnTo>
                  <a:pt x="761" y="292"/>
                </a:lnTo>
                <a:close/>
                <a:moveTo>
                  <a:pt x="794" y="397"/>
                </a:moveTo>
                <a:lnTo>
                  <a:pt x="794" y="397"/>
                </a:lnTo>
                <a:lnTo>
                  <a:pt x="805" y="391"/>
                </a:lnTo>
                <a:lnTo>
                  <a:pt x="810" y="386"/>
                </a:lnTo>
                <a:lnTo>
                  <a:pt x="810" y="380"/>
                </a:lnTo>
                <a:lnTo>
                  <a:pt x="810" y="380"/>
                </a:lnTo>
                <a:lnTo>
                  <a:pt x="810" y="369"/>
                </a:lnTo>
                <a:lnTo>
                  <a:pt x="810" y="369"/>
                </a:lnTo>
                <a:lnTo>
                  <a:pt x="805" y="358"/>
                </a:lnTo>
                <a:lnTo>
                  <a:pt x="788" y="347"/>
                </a:lnTo>
                <a:lnTo>
                  <a:pt x="777" y="347"/>
                </a:lnTo>
                <a:lnTo>
                  <a:pt x="777" y="347"/>
                </a:lnTo>
                <a:lnTo>
                  <a:pt x="777" y="358"/>
                </a:lnTo>
                <a:lnTo>
                  <a:pt x="777" y="358"/>
                </a:lnTo>
                <a:lnTo>
                  <a:pt x="777" y="375"/>
                </a:lnTo>
                <a:lnTo>
                  <a:pt x="777" y="375"/>
                </a:lnTo>
                <a:lnTo>
                  <a:pt x="777" y="386"/>
                </a:lnTo>
                <a:lnTo>
                  <a:pt x="783" y="391"/>
                </a:lnTo>
                <a:lnTo>
                  <a:pt x="783" y="391"/>
                </a:lnTo>
                <a:lnTo>
                  <a:pt x="788" y="397"/>
                </a:lnTo>
                <a:lnTo>
                  <a:pt x="794" y="397"/>
                </a:lnTo>
                <a:lnTo>
                  <a:pt x="794" y="397"/>
                </a:lnTo>
                <a:close/>
                <a:moveTo>
                  <a:pt x="821" y="413"/>
                </a:moveTo>
                <a:lnTo>
                  <a:pt x="821" y="402"/>
                </a:lnTo>
                <a:lnTo>
                  <a:pt x="805" y="397"/>
                </a:lnTo>
                <a:lnTo>
                  <a:pt x="794" y="402"/>
                </a:lnTo>
                <a:lnTo>
                  <a:pt x="794" y="419"/>
                </a:lnTo>
                <a:lnTo>
                  <a:pt x="816" y="419"/>
                </a:lnTo>
                <a:lnTo>
                  <a:pt x="821" y="413"/>
                </a:lnTo>
                <a:close/>
                <a:moveTo>
                  <a:pt x="865" y="419"/>
                </a:moveTo>
                <a:lnTo>
                  <a:pt x="854" y="408"/>
                </a:lnTo>
                <a:lnTo>
                  <a:pt x="849" y="413"/>
                </a:lnTo>
                <a:lnTo>
                  <a:pt x="843" y="419"/>
                </a:lnTo>
                <a:lnTo>
                  <a:pt x="849" y="430"/>
                </a:lnTo>
                <a:lnTo>
                  <a:pt x="860" y="424"/>
                </a:lnTo>
                <a:lnTo>
                  <a:pt x="865" y="419"/>
                </a:lnTo>
                <a:close/>
                <a:moveTo>
                  <a:pt x="700" y="347"/>
                </a:moveTo>
                <a:lnTo>
                  <a:pt x="706" y="353"/>
                </a:lnTo>
                <a:lnTo>
                  <a:pt x="700" y="364"/>
                </a:lnTo>
                <a:lnTo>
                  <a:pt x="700" y="369"/>
                </a:lnTo>
                <a:lnTo>
                  <a:pt x="717" y="380"/>
                </a:lnTo>
                <a:lnTo>
                  <a:pt x="722" y="380"/>
                </a:lnTo>
                <a:lnTo>
                  <a:pt x="733" y="380"/>
                </a:lnTo>
                <a:lnTo>
                  <a:pt x="733" y="391"/>
                </a:lnTo>
                <a:lnTo>
                  <a:pt x="722" y="397"/>
                </a:lnTo>
                <a:lnTo>
                  <a:pt x="728" y="402"/>
                </a:lnTo>
                <a:lnTo>
                  <a:pt x="739" y="402"/>
                </a:lnTo>
                <a:lnTo>
                  <a:pt x="761" y="391"/>
                </a:lnTo>
                <a:lnTo>
                  <a:pt x="761" y="375"/>
                </a:lnTo>
                <a:lnTo>
                  <a:pt x="750" y="358"/>
                </a:lnTo>
                <a:lnTo>
                  <a:pt x="750" y="347"/>
                </a:lnTo>
                <a:lnTo>
                  <a:pt x="739" y="342"/>
                </a:lnTo>
                <a:lnTo>
                  <a:pt x="728" y="331"/>
                </a:lnTo>
                <a:lnTo>
                  <a:pt x="717" y="320"/>
                </a:lnTo>
                <a:lnTo>
                  <a:pt x="706" y="314"/>
                </a:lnTo>
                <a:lnTo>
                  <a:pt x="695" y="309"/>
                </a:lnTo>
                <a:lnTo>
                  <a:pt x="689" y="320"/>
                </a:lnTo>
                <a:lnTo>
                  <a:pt x="689" y="331"/>
                </a:lnTo>
                <a:lnTo>
                  <a:pt x="695" y="342"/>
                </a:lnTo>
                <a:lnTo>
                  <a:pt x="700" y="347"/>
                </a:lnTo>
                <a:close/>
                <a:moveTo>
                  <a:pt x="711" y="424"/>
                </a:moveTo>
                <a:lnTo>
                  <a:pt x="711" y="424"/>
                </a:lnTo>
                <a:lnTo>
                  <a:pt x="700" y="408"/>
                </a:lnTo>
                <a:lnTo>
                  <a:pt x="695" y="397"/>
                </a:lnTo>
                <a:lnTo>
                  <a:pt x="695" y="397"/>
                </a:lnTo>
                <a:lnTo>
                  <a:pt x="689" y="419"/>
                </a:lnTo>
                <a:lnTo>
                  <a:pt x="689" y="419"/>
                </a:lnTo>
                <a:lnTo>
                  <a:pt x="695" y="435"/>
                </a:lnTo>
                <a:lnTo>
                  <a:pt x="695" y="441"/>
                </a:lnTo>
                <a:lnTo>
                  <a:pt x="717" y="441"/>
                </a:lnTo>
                <a:lnTo>
                  <a:pt x="717" y="441"/>
                </a:lnTo>
                <a:lnTo>
                  <a:pt x="711" y="424"/>
                </a:lnTo>
                <a:lnTo>
                  <a:pt x="711" y="424"/>
                </a:lnTo>
                <a:close/>
                <a:moveTo>
                  <a:pt x="617" y="419"/>
                </a:moveTo>
                <a:lnTo>
                  <a:pt x="617" y="419"/>
                </a:lnTo>
                <a:lnTo>
                  <a:pt x="623" y="419"/>
                </a:lnTo>
                <a:lnTo>
                  <a:pt x="634" y="419"/>
                </a:lnTo>
                <a:lnTo>
                  <a:pt x="634" y="419"/>
                </a:lnTo>
                <a:lnTo>
                  <a:pt x="645" y="413"/>
                </a:lnTo>
                <a:lnTo>
                  <a:pt x="645" y="413"/>
                </a:lnTo>
                <a:lnTo>
                  <a:pt x="645" y="408"/>
                </a:lnTo>
                <a:lnTo>
                  <a:pt x="645" y="408"/>
                </a:lnTo>
                <a:lnTo>
                  <a:pt x="645" y="397"/>
                </a:lnTo>
                <a:lnTo>
                  <a:pt x="645" y="386"/>
                </a:lnTo>
                <a:lnTo>
                  <a:pt x="645" y="386"/>
                </a:lnTo>
                <a:lnTo>
                  <a:pt x="639" y="386"/>
                </a:lnTo>
                <a:lnTo>
                  <a:pt x="623" y="391"/>
                </a:lnTo>
                <a:lnTo>
                  <a:pt x="623" y="391"/>
                </a:lnTo>
                <a:lnTo>
                  <a:pt x="612" y="397"/>
                </a:lnTo>
                <a:lnTo>
                  <a:pt x="612" y="397"/>
                </a:lnTo>
                <a:lnTo>
                  <a:pt x="606" y="397"/>
                </a:lnTo>
                <a:lnTo>
                  <a:pt x="601" y="391"/>
                </a:lnTo>
                <a:lnTo>
                  <a:pt x="601" y="391"/>
                </a:lnTo>
                <a:lnTo>
                  <a:pt x="590" y="391"/>
                </a:lnTo>
                <a:lnTo>
                  <a:pt x="590" y="397"/>
                </a:lnTo>
                <a:lnTo>
                  <a:pt x="601" y="408"/>
                </a:lnTo>
                <a:lnTo>
                  <a:pt x="617" y="419"/>
                </a:lnTo>
                <a:close/>
                <a:moveTo>
                  <a:pt x="628" y="380"/>
                </a:moveTo>
                <a:lnTo>
                  <a:pt x="628" y="380"/>
                </a:lnTo>
                <a:lnTo>
                  <a:pt x="634" y="375"/>
                </a:lnTo>
                <a:lnTo>
                  <a:pt x="645" y="375"/>
                </a:lnTo>
                <a:lnTo>
                  <a:pt x="645" y="375"/>
                </a:lnTo>
                <a:lnTo>
                  <a:pt x="650" y="375"/>
                </a:lnTo>
                <a:lnTo>
                  <a:pt x="650" y="375"/>
                </a:lnTo>
                <a:lnTo>
                  <a:pt x="650" y="364"/>
                </a:lnTo>
                <a:lnTo>
                  <a:pt x="639" y="358"/>
                </a:lnTo>
                <a:lnTo>
                  <a:pt x="639" y="358"/>
                </a:lnTo>
                <a:lnTo>
                  <a:pt x="623" y="358"/>
                </a:lnTo>
                <a:lnTo>
                  <a:pt x="623" y="358"/>
                </a:lnTo>
                <a:lnTo>
                  <a:pt x="606" y="369"/>
                </a:lnTo>
                <a:lnTo>
                  <a:pt x="606" y="369"/>
                </a:lnTo>
                <a:lnTo>
                  <a:pt x="623" y="375"/>
                </a:lnTo>
                <a:lnTo>
                  <a:pt x="628" y="380"/>
                </a:lnTo>
                <a:lnTo>
                  <a:pt x="628" y="380"/>
                </a:lnTo>
                <a:close/>
                <a:moveTo>
                  <a:pt x="639" y="468"/>
                </a:moveTo>
                <a:lnTo>
                  <a:pt x="645" y="474"/>
                </a:lnTo>
                <a:lnTo>
                  <a:pt x="650" y="490"/>
                </a:lnTo>
                <a:lnTo>
                  <a:pt x="650" y="502"/>
                </a:lnTo>
                <a:lnTo>
                  <a:pt x="634" y="502"/>
                </a:lnTo>
                <a:lnTo>
                  <a:pt x="634" y="502"/>
                </a:lnTo>
                <a:lnTo>
                  <a:pt x="634" y="490"/>
                </a:lnTo>
                <a:lnTo>
                  <a:pt x="623" y="474"/>
                </a:lnTo>
                <a:lnTo>
                  <a:pt x="623" y="474"/>
                </a:lnTo>
                <a:lnTo>
                  <a:pt x="606" y="468"/>
                </a:lnTo>
                <a:lnTo>
                  <a:pt x="595" y="463"/>
                </a:lnTo>
                <a:lnTo>
                  <a:pt x="584" y="468"/>
                </a:lnTo>
                <a:lnTo>
                  <a:pt x="584" y="490"/>
                </a:lnTo>
                <a:lnTo>
                  <a:pt x="579" y="496"/>
                </a:lnTo>
                <a:lnTo>
                  <a:pt x="573" y="507"/>
                </a:lnTo>
                <a:lnTo>
                  <a:pt x="573" y="518"/>
                </a:lnTo>
                <a:lnTo>
                  <a:pt x="584" y="529"/>
                </a:lnTo>
                <a:lnTo>
                  <a:pt x="590" y="529"/>
                </a:lnTo>
                <a:lnTo>
                  <a:pt x="601" y="529"/>
                </a:lnTo>
                <a:lnTo>
                  <a:pt x="612" y="529"/>
                </a:lnTo>
                <a:lnTo>
                  <a:pt x="606" y="540"/>
                </a:lnTo>
                <a:lnTo>
                  <a:pt x="612" y="546"/>
                </a:lnTo>
                <a:lnTo>
                  <a:pt x="612" y="546"/>
                </a:lnTo>
                <a:lnTo>
                  <a:pt x="612" y="551"/>
                </a:lnTo>
                <a:lnTo>
                  <a:pt x="617" y="551"/>
                </a:lnTo>
                <a:lnTo>
                  <a:pt x="617" y="551"/>
                </a:lnTo>
                <a:lnTo>
                  <a:pt x="628" y="551"/>
                </a:lnTo>
                <a:lnTo>
                  <a:pt x="639" y="551"/>
                </a:lnTo>
                <a:lnTo>
                  <a:pt x="639" y="551"/>
                </a:lnTo>
                <a:lnTo>
                  <a:pt x="645" y="540"/>
                </a:lnTo>
                <a:lnTo>
                  <a:pt x="645" y="540"/>
                </a:lnTo>
                <a:lnTo>
                  <a:pt x="661" y="535"/>
                </a:lnTo>
                <a:lnTo>
                  <a:pt x="661" y="535"/>
                </a:lnTo>
                <a:lnTo>
                  <a:pt x="678" y="535"/>
                </a:lnTo>
                <a:lnTo>
                  <a:pt x="678" y="535"/>
                </a:lnTo>
                <a:lnTo>
                  <a:pt x="689" y="529"/>
                </a:lnTo>
                <a:lnTo>
                  <a:pt x="695" y="518"/>
                </a:lnTo>
                <a:lnTo>
                  <a:pt x="700" y="507"/>
                </a:lnTo>
                <a:lnTo>
                  <a:pt x="700" y="490"/>
                </a:lnTo>
                <a:lnTo>
                  <a:pt x="678" y="474"/>
                </a:lnTo>
                <a:lnTo>
                  <a:pt x="672" y="474"/>
                </a:lnTo>
                <a:lnTo>
                  <a:pt x="667" y="463"/>
                </a:lnTo>
                <a:lnTo>
                  <a:pt x="656" y="441"/>
                </a:lnTo>
                <a:lnTo>
                  <a:pt x="650" y="457"/>
                </a:lnTo>
                <a:lnTo>
                  <a:pt x="639" y="468"/>
                </a:lnTo>
                <a:close/>
                <a:moveTo>
                  <a:pt x="695" y="524"/>
                </a:moveTo>
                <a:lnTo>
                  <a:pt x="700" y="529"/>
                </a:lnTo>
                <a:lnTo>
                  <a:pt x="700" y="529"/>
                </a:lnTo>
                <a:lnTo>
                  <a:pt x="717" y="524"/>
                </a:lnTo>
                <a:lnTo>
                  <a:pt x="717" y="524"/>
                </a:lnTo>
                <a:lnTo>
                  <a:pt x="717" y="518"/>
                </a:lnTo>
                <a:lnTo>
                  <a:pt x="717" y="513"/>
                </a:lnTo>
                <a:lnTo>
                  <a:pt x="706" y="513"/>
                </a:lnTo>
                <a:lnTo>
                  <a:pt x="695" y="524"/>
                </a:lnTo>
                <a:close/>
                <a:moveTo>
                  <a:pt x="518" y="490"/>
                </a:moveTo>
                <a:lnTo>
                  <a:pt x="524" y="490"/>
                </a:lnTo>
                <a:lnTo>
                  <a:pt x="535" y="490"/>
                </a:lnTo>
                <a:lnTo>
                  <a:pt x="535" y="490"/>
                </a:lnTo>
                <a:lnTo>
                  <a:pt x="540" y="485"/>
                </a:lnTo>
                <a:lnTo>
                  <a:pt x="551" y="474"/>
                </a:lnTo>
                <a:lnTo>
                  <a:pt x="551" y="474"/>
                </a:lnTo>
                <a:lnTo>
                  <a:pt x="557" y="463"/>
                </a:lnTo>
                <a:lnTo>
                  <a:pt x="557" y="463"/>
                </a:lnTo>
                <a:lnTo>
                  <a:pt x="557" y="485"/>
                </a:lnTo>
                <a:lnTo>
                  <a:pt x="557" y="485"/>
                </a:lnTo>
                <a:lnTo>
                  <a:pt x="551" y="502"/>
                </a:lnTo>
                <a:lnTo>
                  <a:pt x="551" y="502"/>
                </a:lnTo>
                <a:lnTo>
                  <a:pt x="562" y="502"/>
                </a:lnTo>
                <a:lnTo>
                  <a:pt x="562" y="502"/>
                </a:lnTo>
                <a:lnTo>
                  <a:pt x="562" y="490"/>
                </a:lnTo>
                <a:lnTo>
                  <a:pt x="573" y="474"/>
                </a:lnTo>
                <a:lnTo>
                  <a:pt x="573" y="474"/>
                </a:lnTo>
                <a:lnTo>
                  <a:pt x="584" y="457"/>
                </a:lnTo>
                <a:lnTo>
                  <a:pt x="584" y="457"/>
                </a:lnTo>
                <a:lnTo>
                  <a:pt x="584" y="446"/>
                </a:lnTo>
                <a:lnTo>
                  <a:pt x="584" y="435"/>
                </a:lnTo>
                <a:lnTo>
                  <a:pt x="584" y="402"/>
                </a:lnTo>
                <a:lnTo>
                  <a:pt x="584" y="402"/>
                </a:lnTo>
                <a:lnTo>
                  <a:pt x="579" y="413"/>
                </a:lnTo>
                <a:lnTo>
                  <a:pt x="568" y="419"/>
                </a:lnTo>
                <a:lnTo>
                  <a:pt x="557" y="419"/>
                </a:lnTo>
                <a:lnTo>
                  <a:pt x="557" y="419"/>
                </a:lnTo>
                <a:lnTo>
                  <a:pt x="546" y="419"/>
                </a:lnTo>
                <a:lnTo>
                  <a:pt x="535" y="435"/>
                </a:lnTo>
                <a:lnTo>
                  <a:pt x="529" y="441"/>
                </a:lnTo>
                <a:lnTo>
                  <a:pt x="524" y="457"/>
                </a:lnTo>
                <a:lnTo>
                  <a:pt x="524" y="457"/>
                </a:lnTo>
                <a:lnTo>
                  <a:pt x="513" y="474"/>
                </a:lnTo>
                <a:lnTo>
                  <a:pt x="513" y="474"/>
                </a:lnTo>
                <a:lnTo>
                  <a:pt x="507" y="479"/>
                </a:lnTo>
                <a:lnTo>
                  <a:pt x="518" y="490"/>
                </a:lnTo>
                <a:close/>
                <a:moveTo>
                  <a:pt x="750" y="689"/>
                </a:moveTo>
                <a:lnTo>
                  <a:pt x="750" y="689"/>
                </a:lnTo>
                <a:lnTo>
                  <a:pt x="750" y="694"/>
                </a:lnTo>
                <a:lnTo>
                  <a:pt x="750" y="694"/>
                </a:lnTo>
                <a:lnTo>
                  <a:pt x="755" y="694"/>
                </a:lnTo>
                <a:lnTo>
                  <a:pt x="755" y="689"/>
                </a:lnTo>
                <a:lnTo>
                  <a:pt x="750" y="689"/>
                </a:lnTo>
                <a:lnTo>
                  <a:pt x="750" y="689"/>
                </a:lnTo>
                <a:close/>
                <a:moveTo>
                  <a:pt x="496" y="661"/>
                </a:moveTo>
                <a:lnTo>
                  <a:pt x="502" y="672"/>
                </a:lnTo>
                <a:lnTo>
                  <a:pt x="513" y="667"/>
                </a:lnTo>
                <a:lnTo>
                  <a:pt x="529" y="667"/>
                </a:lnTo>
                <a:lnTo>
                  <a:pt x="529" y="650"/>
                </a:lnTo>
                <a:lnTo>
                  <a:pt x="535" y="639"/>
                </a:lnTo>
                <a:lnTo>
                  <a:pt x="540" y="634"/>
                </a:lnTo>
                <a:lnTo>
                  <a:pt x="546" y="628"/>
                </a:lnTo>
                <a:lnTo>
                  <a:pt x="557" y="623"/>
                </a:lnTo>
                <a:lnTo>
                  <a:pt x="557" y="634"/>
                </a:lnTo>
                <a:lnTo>
                  <a:pt x="551" y="639"/>
                </a:lnTo>
                <a:lnTo>
                  <a:pt x="557" y="650"/>
                </a:lnTo>
                <a:lnTo>
                  <a:pt x="562" y="656"/>
                </a:lnTo>
                <a:lnTo>
                  <a:pt x="562" y="667"/>
                </a:lnTo>
                <a:lnTo>
                  <a:pt x="562" y="667"/>
                </a:lnTo>
                <a:lnTo>
                  <a:pt x="557" y="667"/>
                </a:lnTo>
                <a:lnTo>
                  <a:pt x="557" y="672"/>
                </a:lnTo>
                <a:lnTo>
                  <a:pt x="557" y="672"/>
                </a:lnTo>
                <a:lnTo>
                  <a:pt x="557" y="672"/>
                </a:lnTo>
                <a:lnTo>
                  <a:pt x="557" y="672"/>
                </a:lnTo>
                <a:lnTo>
                  <a:pt x="562" y="678"/>
                </a:lnTo>
                <a:lnTo>
                  <a:pt x="568" y="689"/>
                </a:lnTo>
                <a:lnTo>
                  <a:pt x="568" y="689"/>
                </a:lnTo>
                <a:lnTo>
                  <a:pt x="584" y="689"/>
                </a:lnTo>
                <a:lnTo>
                  <a:pt x="584" y="689"/>
                </a:lnTo>
                <a:lnTo>
                  <a:pt x="595" y="689"/>
                </a:lnTo>
                <a:lnTo>
                  <a:pt x="595" y="689"/>
                </a:lnTo>
                <a:lnTo>
                  <a:pt x="601" y="683"/>
                </a:lnTo>
                <a:lnTo>
                  <a:pt x="612" y="689"/>
                </a:lnTo>
                <a:lnTo>
                  <a:pt x="612" y="689"/>
                </a:lnTo>
                <a:lnTo>
                  <a:pt x="617" y="694"/>
                </a:lnTo>
                <a:lnTo>
                  <a:pt x="617" y="694"/>
                </a:lnTo>
                <a:lnTo>
                  <a:pt x="612" y="694"/>
                </a:lnTo>
                <a:lnTo>
                  <a:pt x="601" y="700"/>
                </a:lnTo>
                <a:lnTo>
                  <a:pt x="601" y="700"/>
                </a:lnTo>
                <a:lnTo>
                  <a:pt x="579" y="700"/>
                </a:lnTo>
                <a:lnTo>
                  <a:pt x="579" y="700"/>
                </a:lnTo>
                <a:lnTo>
                  <a:pt x="568" y="700"/>
                </a:lnTo>
                <a:lnTo>
                  <a:pt x="568" y="700"/>
                </a:lnTo>
                <a:lnTo>
                  <a:pt x="562" y="700"/>
                </a:lnTo>
                <a:lnTo>
                  <a:pt x="562" y="705"/>
                </a:lnTo>
                <a:lnTo>
                  <a:pt x="568" y="711"/>
                </a:lnTo>
                <a:lnTo>
                  <a:pt x="568" y="711"/>
                </a:lnTo>
                <a:lnTo>
                  <a:pt x="579" y="716"/>
                </a:lnTo>
                <a:lnTo>
                  <a:pt x="579" y="722"/>
                </a:lnTo>
                <a:lnTo>
                  <a:pt x="573" y="722"/>
                </a:lnTo>
                <a:lnTo>
                  <a:pt x="601" y="722"/>
                </a:lnTo>
                <a:lnTo>
                  <a:pt x="606" y="727"/>
                </a:lnTo>
                <a:lnTo>
                  <a:pt x="623" y="744"/>
                </a:lnTo>
                <a:lnTo>
                  <a:pt x="645" y="744"/>
                </a:lnTo>
                <a:lnTo>
                  <a:pt x="645" y="744"/>
                </a:lnTo>
                <a:lnTo>
                  <a:pt x="650" y="738"/>
                </a:lnTo>
                <a:lnTo>
                  <a:pt x="650" y="738"/>
                </a:lnTo>
                <a:lnTo>
                  <a:pt x="656" y="727"/>
                </a:lnTo>
                <a:lnTo>
                  <a:pt x="667" y="727"/>
                </a:lnTo>
                <a:lnTo>
                  <a:pt x="667" y="727"/>
                </a:lnTo>
                <a:lnTo>
                  <a:pt x="684" y="727"/>
                </a:lnTo>
                <a:lnTo>
                  <a:pt x="684" y="727"/>
                </a:lnTo>
                <a:lnTo>
                  <a:pt x="717" y="733"/>
                </a:lnTo>
                <a:lnTo>
                  <a:pt x="717" y="733"/>
                </a:lnTo>
                <a:lnTo>
                  <a:pt x="728" y="738"/>
                </a:lnTo>
                <a:lnTo>
                  <a:pt x="733" y="733"/>
                </a:lnTo>
                <a:lnTo>
                  <a:pt x="733" y="733"/>
                </a:lnTo>
                <a:lnTo>
                  <a:pt x="739" y="722"/>
                </a:lnTo>
                <a:lnTo>
                  <a:pt x="739" y="722"/>
                </a:lnTo>
                <a:lnTo>
                  <a:pt x="750" y="700"/>
                </a:lnTo>
                <a:lnTo>
                  <a:pt x="750" y="700"/>
                </a:lnTo>
                <a:lnTo>
                  <a:pt x="750" y="694"/>
                </a:lnTo>
                <a:lnTo>
                  <a:pt x="750" y="694"/>
                </a:lnTo>
                <a:lnTo>
                  <a:pt x="739" y="689"/>
                </a:lnTo>
                <a:lnTo>
                  <a:pt x="739" y="689"/>
                </a:lnTo>
                <a:lnTo>
                  <a:pt x="722" y="683"/>
                </a:lnTo>
                <a:lnTo>
                  <a:pt x="717" y="678"/>
                </a:lnTo>
                <a:lnTo>
                  <a:pt x="711" y="661"/>
                </a:lnTo>
                <a:lnTo>
                  <a:pt x="711" y="661"/>
                </a:lnTo>
                <a:lnTo>
                  <a:pt x="700" y="628"/>
                </a:lnTo>
                <a:lnTo>
                  <a:pt x="700" y="628"/>
                </a:lnTo>
                <a:lnTo>
                  <a:pt x="700" y="606"/>
                </a:lnTo>
                <a:lnTo>
                  <a:pt x="706" y="590"/>
                </a:lnTo>
                <a:lnTo>
                  <a:pt x="706" y="590"/>
                </a:lnTo>
                <a:lnTo>
                  <a:pt x="706" y="584"/>
                </a:lnTo>
                <a:lnTo>
                  <a:pt x="700" y="579"/>
                </a:lnTo>
                <a:lnTo>
                  <a:pt x="700" y="579"/>
                </a:lnTo>
                <a:lnTo>
                  <a:pt x="684" y="573"/>
                </a:lnTo>
                <a:lnTo>
                  <a:pt x="678" y="584"/>
                </a:lnTo>
                <a:lnTo>
                  <a:pt x="678" y="584"/>
                </a:lnTo>
                <a:lnTo>
                  <a:pt x="678" y="590"/>
                </a:lnTo>
                <a:lnTo>
                  <a:pt x="684" y="590"/>
                </a:lnTo>
                <a:lnTo>
                  <a:pt x="678" y="595"/>
                </a:lnTo>
                <a:lnTo>
                  <a:pt x="678" y="595"/>
                </a:lnTo>
                <a:lnTo>
                  <a:pt x="667" y="595"/>
                </a:lnTo>
                <a:lnTo>
                  <a:pt x="667" y="623"/>
                </a:lnTo>
                <a:lnTo>
                  <a:pt x="667" y="623"/>
                </a:lnTo>
                <a:lnTo>
                  <a:pt x="656" y="612"/>
                </a:lnTo>
                <a:lnTo>
                  <a:pt x="656" y="612"/>
                </a:lnTo>
                <a:lnTo>
                  <a:pt x="650" y="606"/>
                </a:lnTo>
                <a:lnTo>
                  <a:pt x="634" y="617"/>
                </a:lnTo>
                <a:lnTo>
                  <a:pt x="634" y="617"/>
                </a:lnTo>
                <a:lnTo>
                  <a:pt x="634" y="617"/>
                </a:lnTo>
                <a:lnTo>
                  <a:pt x="623" y="612"/>
                </a:lnTo>
                <a:lnTo>
                  <a:pt x="623" y="612"/>
                </a:lnTo>
                <a:lnTo>
                  <a:pt x="606" y="606"/>
                </a:lnTo>
                <a:lnTo>
                  <a:pt x="606" y="595"/>
                </a:lnTo>
                <a:lnTo>
                  <a:pt x="606" y="595"/>
                </a:lnTo>
                <a:lnTo>
                  <a:pt x="601" y="590"/>
                </a:lnTo>
                <a:lnTo>
                  <a:pt x="595" y="590"/>
                </a:lnTo>
                <a:lnTo>
                  <a:pt x="595" y="590"/>
                </a:lnTo>
                <a:lnTo>
                  <a:pt x="590" y="590"/>
                </a:lnTo>
                <a:lnTo>
                  <a:pt x="584" y="584"/>
                </a:lnTo>
                <a:lnTo>
                  <a:pt x="568" y="562"/>
                </a:lnTo>
                <a:lnTo>
                  <a:pt x="568" y="562"/>
                </a:lnTo>
                <a:lnTo>
                  <a:pt x="562" y="557"/>
                </a:lnTo>
                <a:lnTo>
                  <a:pt x="557" y="551"/>
                </a:lnTo>
                <a:lnTo>
                  <a:pt x="557" y="551"/>
                </a:lnTo>
                <a:lnTo>
                  <a:pt x="540" y="557"/>
                </a:lnTo>
                <a:lnTo>
                  <a:pt x="524" y="546"/>
                </a:lnTo>
                <a:lnTo>
                  <a:pt x="524" y="546"/>
                </a:lnTo>
                <a:lnTo>
                  <a:pt x="524" y="546"/>
                </a:lnTo>
                <a:lnTo>
                  <a:pt x="513" y="551"/>
                </a:lnTo>
                <a:lnTo>
                  <a:pt x="513" y="551"/>
                </a:lnTo>
                <a:lnTo>
                  <a:pt x="491" y="551"/>
                </a:lnTo>
                <a:lnTo>
                  <a:pt x="491" y="562"/>
                </a:lnTo>
                <a:lnTo>
                  <a:pt x="491" y="562"/>
                </a:lnTo>
                <a:lnTo>
                  <a:pt x="491" y="573"/>
                </a:lnTo>
                <a:lnTo>
                  <a:pt x="491" y="573"/>
                </a:lnTo>
                <a:lnTo>
                  <a:pt x="491" y="601"/>
                </a:lnTo>
                <a:lnTo>
                  <a:pt x="491" y="601"/>
                </a:lnTo>
                <a:lnTo>
                  <a:pt x="485" y="617"/>
                </a:lnTo>
                <a:lnTo>
                  <a:pt x="485" y="617"/>
                </a:lnTo>
                <a:lnTo>
                  <a:pt x="480" y="634"/>
                </a:lnTo>
                <a:lnTo>
                  <a:pt x="491" y="650"/>
                </a:lnTo>
                <a:lnTo>
                  <a:pt x="496" y="661"/>
                </a:lnTo>
                <a:close/>
                <a:moveTo>
                  <a:pt x="733" y="606"/>
                </a:moveTo>
                <a:lnTo>
                  <a:pt x="728" y="606"/>
                </a:lnTo>
                <a:lnTo>
                  <a:pt x="728" y="617"/>
                </a:lnTo>
                <a:lnTo>
                  <a:pt x="728" y="617"/>
                </a:lnTo>
                <a:lnTo>
                  <a:pt x="750" y="645"/>
                </a:lnTo>
                <a:lnTo>
                  <a:pt x="750" y="645"/>
                </a:lnTo>
                <a:lnTo>
                  <a:pt x="766" y="667"/>
                </a:lnTo>
                <a:lnTo>
                  <a:pt x="777" y="650"/>
                </a:lnTo>
                <a:lnTo>
                  <a:pt x="794" y="639"/>
                </a:lnTo>
                <a:lnTo>
                  <a:pt x="794" y="639"/>
                </a:lnTo>
                <a:lnTo>
                  <a:pt x="794" y="628"/>
                </a:lnTo>
                <a:lnTo>
                  <a:pt x="794" y="612"/>
                </a:lnTo>
                <a:lnTo>
                  <a:pt x="794" y="612"/>
                </a:lnTo>
                <a:lnTo>
                  <a:pt x="788" y="595"/>
                </a:lnTo>
                <a:lnTo>
                  <a:pt x="788" y="584"/>
                </a:lnTo>
                <a:lnTo>
                  <a:pt x="788" y="584"/>
                </a:lnTo>
                <a:lnTo>
                  <a:pt x="788" y="573"/>
                </a:lnTo>
                <a:lnTo>
                  <a:pt x="783" y="568"/>
                </a:lnTo>
                <a:lnTo>
                  <a:pt x="783" y="568"/>
                </a:lnTo>
                <a:lnTo>
                  <a:pt x="772" y="562"/>
                </a:lnTo>
                <a:lnTo>
                  <a:pt x="766" y="562"/>
                </a:lnTo>
                <a:lnTo>
                  <a:pt x="744" y="579"/>
                </a:lnTo>
                <a:lnTo>
                  <a:pt x="739" y="590"/>
                </a:lnTo>
                <a:lnTo>
                  <a:pt x="739" y="590"/>
                </a:lnTo>
                <a:lnTo>
                  <a:pt x="744" y="595"/>
                </a:lnTo>
                <a:lnTo>
                  <a:pt x="750" y="601"/>
                </a:lnTo>
                <a:lnTo>
                  <a:pt x="750" y="606"/>
                </a:lnTo>
                <a:lnTo>
                  <a:pt x="750" y="606"/>
                </a:lnTo>
                <a:lnTo>
                  <a:pt x="739" y="606"/>
                </a:lnTo>
                <a:lnTo>
                  <a:pt x="733" y="606"/>
                </a:lnTo>
                <a:lnTo>
                  <a:pt x="733" y="606"/>
                </a:lnTo>
                <a:close/>
                <a:moveTo>
                  <a:pt x="1362" y="1786"/>
                </a:moveTo>
                <a:lnTo>
                  <a:pt x="1362" y="1786"/>
                </a:lnTo>
                <a:lnTo>
                  <a:pt x="1350" y="1775"/>
                </a:lnTo>
                <a:lnTo>
                  <a:pt x="1339" y="1769"/>
                </a:lnTo>
                <a:lnTo>
                  <a:pt x="1339" y="1769"/>
                </a:lnTo>
                <a:lnTo>
                  <a:pt x="1312" y="1758"/>
                </a:lnTo>
                <a:lnTo>
                  <a:pt x="1284" y="1747"/>
                </a:lnTo>
                <a:lnTo>
                  <a:pt x="1284" y="1747"/>
                </a:lnTo>
                <a:lnTo>
                  <a:pt x="1284" y="1742"/>
                </a:lnTo>
                <a:lnTo>
                  <a:pt x="1279" y="1725"/>
                </a:lnTo>
                <a:lnTo>
                  <a:pt x="1279" y="1725"/>
                </a:lnTo>
                <a:lnTo>
                  <a:pt x="1268" y="1708"/>
                </a:lnTo>
                <a:lnTo>
                  <a:pt x="1257" y="1703"/>
                </a:lnTo>
                <a:lnTo>
                  <a:pt x="1257" y="1703"/>
                </a:lnTo>
                <a:lnTo>
                  <a:pt x="1235" y="1692"/>
                </a:lnTo>
                <a:lnTo>
                  <a:pt x="1207" y="1681"/>
                </a:lnTo>
                <a:lnTo>
                  <a:pt x="1180" y="1659"/>
                </a:lnTo>
                <a:lnTo>
                  <a:pt x="1169" y="1642"/>
                </a:lnTo>
                <a:lnTo>
                  <a:pt x="1158" y="1637"/>
                </a:lnTo>
                <a:lnTo>
                  <a:pt x="1124" y="1642"/>
                </a:lnTo>
                <a:lnTo>
                  <a:pt x="1113" y="1637"/>
                </a:lnTo>
                <a:lnTo>
                  <a:pt x="1086" y="1615"/>
                </a:lnTo>
                <a:lnTo>
                  <a:pt x="1080" y="1615"/>
                </a:lnTo>
                <a:lnTo>
                  <a:pt x="1069" y="1620"/>
                </a:lnTo>
                <a:lnTo>
                  <a:pt x="1069" y="1620"/>
                </a:lnTo>
                <a:lnTo>
                  <a:pt x="1053" y="1620"/>
                </a:lnTo>
                <a:lnTo>
                  <a:pt x="1053" y="1620"/>
                </a:lnTo>
                <a:lnTo>
                  <a:pt x="1053" y="1620"/>
                </a:lnTo>
                <a:lnTo>
                  <a:pt x="1053" y="1626"/>
                </a:lnTo>
                <a:lnTo>
                  <a:pt x="1042" y="1626"/>
                </a:lnTo>
                <a:lnTo>
                  <a:pt x="1031" y="1631"/>
                </a:lnTo>
                <a:lnTo>
                  <a:pt x="1014" y="1642"/>
                </a:lnTo>
                <a:lnTo>
                  <a:pt x="1014" y="1642"/>
                </a:lnTo>
                <a:lnTo>
                  <a:pt x="1003" y="1653"/>
                </a:lnTo>
                <a:lnTo>
                  <a:pt x="1003" y="1653"/>
                </a:lnTo>
                <a:lnTo>
                  <a:pt x="987" y="1659"/>
                </a:lnTo>
                <a:lnTo>
                  <a:pt x="987" y="1659"/>
                </a:lnTo>
                <a:lnTo>
                  <a:pt x="970" y="1653"/>
                </a:lnTo>
                <a:lnTo>
                  <a:pt x="970" y="1653"/>
                </a:lnTo>
                <a:lnTo>
                  <a:pt x="948" y="1653"/>
                </a:lnTo>
                <a:lnTo>
                  <a:pt x="937" y="1642"/>
                </a:lnTo>
                <a:lnTo>
                  <a:pt x="937" y="1642"/>
                </a:lnTo>
                <a:lnTo>
                  <a:pt x="937" y="1642"/>
                </a:lnTo>
                <a:lnTo>
                  <a:pt x="932" y="1631"/>
                </a:lnTo>
                <a:lnTo>
                  <a:pt x="932" y="1631"/>
                </a:lnTo>
                <a:lnTo>
                  <a:pt x="937" y="1620"/>
                </a:lnTo>
                <a:lnTo>
                  <a:pt x="932" y="1604"/>
                </a:lnTo>
                <a:lnTo>
                  <a:pt x="932" y="1604"/>
                </a:lnTo>
                <a:lnTo>
                  <a:pt x="932" y="1593"/>
                </a:lnTo>
                <a:lnTo>
                  <a:pt x="932" y="1582"/>
                </a:lnTo>
                <a:lnTo>
                  <a:pt x="932" y="1576"/>
                </a:lnTo>
                <a:lnTo>
                  <a:pt x="915" y="1576"/>
                </a:lnTo>
                <a:lnTo>
                  <a:pt x="915" y="1576"/>
                </a:lnTo>
                <a:lnTo>
                  <a:pt x="887" y="1576"/>
                </a:lnTo>
                <a:lnTo>
                  <a:pt x="882" y="1576"/>
                </a:lnTo>
                <a:lnTo>
                  <a:pt x="865" y="1560"/>
                </a:lnTo>
                <a:lnTo>
                  <a:pt x="860" y="1554"/>
                </a:lnTo>
                <a:lnTo>
                  <a:pt x="860" y="1554"/>
                </a:lnTo>
                <a:lnTo>
                  <a:pt x="871" y="1549"/>
                </a:lnTo>
                <a:lnTo>
                  <a:pt x="871" y="1549"/>
                </a:lnTo>
                <a:lnTo>
                  <a:pt x="871" y="1549"/>
                </a:lnTo>
                <a:lnTo>
                  <a:pt x="882" y="1543"/>
                </a:lnTo>
                <a:lnTo>
                  <a:pt x="893" y="1538"/>
                </a:lnTo>
                <a:lnTo>
                  <a:pt x="893" y="1521"/>
                </a:lnTo>
                <a:lnTo>
                  <a:pt x="865" y="1521"/>
                </a:lnTo>
                <a:lnTo>
                  <a:pt x="865" y="1521"/>
                </a:lnTo>
                <a:lnTo>
                  <a:pt x="854" y="1538"/>
                </a:lnTo>
                <a:lnTo>
                  <a:pt x="854" y="1538"/>
                </a:lnTo>
                <a:lnTo>
                  <a:pt x="843" y="1554"/>
                </a:lnTo>
                <a:lnTo>
                  <a:pt x="843" y="1554"/>
                </a:lnTo>
                <a:lnTo>
                  <a:pt x="832" y="1560"/>
                </a:lnTo>
                <a:lnTo>
                  <a:pt x="821" y="1565"/>
                </a:lnTo>
                <a:lnTo>
                  <a:pt x="799" y="1554"/>
                </a:lnTo>
                <a:lnTo>
                  <a:pt x="799" y="1554"/>
                </a:lnTo>
                <a:lnTo>
                  <a:pt x="788" y="1532"/>
                </a:lnTo>
                <a:lnTo>
                  <a:pt x="783" y="1505"/>
                </a:lnTo>
                <a:lnTo>
                  <a:pt x="783" y="1505"/>
                </a:lnTo>
                <a:lnTo>
                  <a:pt x="783" y="1477"/>
                </a:lnTo>
                <a:lnTo>
                  <a:pt x="788" y="1455"/>
                </a:lnTo>
                <a:lnTo>
                  <a:pt x="810" y="1433"/>
                </a:lnTo>
                <a:lnTo>
                  <a:pt x="810" y="1433"/>
                </a:lnTo>
                <a:lnTo>
                  <a:pt x="821" y="1427"/>
                </a:lnTo>
                <a:lnTo>
                  <a:pt x="832" y="1427"/>
                </a:lnTo>
                <a:lnTo>
                  <a:pt x="843" y="1427"/>
                </a:lnTo>
                <a:lnTo>
                  <a:pt x="843" y="1427"/>
                </a:lnTo>
                <a:lnTo>
                  <a:pt x="860" y="1433"/>
                </a:lnTo>
                <a:lnTo>
                  <a:pt x="865" y="1433"/>
                </a:lnTo>
                <a:lnTo>
                  <a:pt x="865" y="1433"/>
                </a:lnTo>
                <a:lnTo>
                  <a:pt x="876" y="1427"/>
                </a:lnTo>
                <a:lnTo>
                  <a:pt x="893" y="1422"/>
                </a:lnTo>
                <a:lnTo>
                  <a:pt x="893" y="1422"/>
                </a:lnTo>
                <a:lnTo>
                  <a:pt x="910" y="1427"/>
                </a:lnTo>
                <a:lnTo>
                  <a:pt x="910" y="1427"/>
                </a:lnTo>
                <a:lnTo>
                  <a:pt x="921" y="1433"/>
                </a:lnTo>
                <a:lnTo>
                  <a:pt x="921" y="1433"/>
                </a:lnTo>
                <a:lnTo>
                  <a:pt x="921" y="1433"/>
                </a:lnTo>
                <a:lnTo>
                  <a:pt x="926" y="1438"/>
                </a:lnTo>
                <a:lnTo>
                  <a:pt x="937" y="1449"/>
                </a:lnTo>
                <a:lnTo>
                  <a:pt x="937" y="1449"/>
                </a:lnTo>
                <a:lnTo>
                  <a:pt x="937" y="1466"/>
                </a:lnTo>
                <a:lnTo>
                  <a:pt x="943" y="1471"/>
                </a:lnTo>
                <a:lnTo>
                  <a:pt x="948" y="1477"/>
                </a:lnTo>
                <a:lnTo>
                  <a:pt x="948" y="1477"/>
                </a:lnTo>
                <a:lnTo>
                  <a:pt x="959" y="1482"/>
                </a:lnTo>
                <a:lnTo>
                  <a:pt x="965" y="1482"/>
                </a:lnTo>
                <a:lnTo>
                  <a:pt x="965" y="1482"/>
                </a:lnTo>
                <a:lnTo>
                  <a:pt x="970" y="1471"/>
                </a:lnTo>
                <a:lnTo>
                  <a:pt x="970" y="1449"/>
                </a:lnTo>
                <a:lnTo>
                  <a:pt x="970" y="1449"/>
                </a:lnTo>
                <a:lnTo>
                  <a:pt x="948" y="1411"/>
                </a:lnTo>
                <a:lnTo>
                  <a:pt x="948" y="1411"/>
                </a:lnTo>
                <a:lnTo>
                  <a:pt x="981" y="1378"/>
                </a:lnTo>
                <a:lnTo>
                  <a:pt x="981" y="1378"/>
                </a:lnTo>
                <a:lnTo>
                  <a:pt x="992" y="1372"/>
                </a:lnTo>
                <a:lnTo>
                  <a:pt x="998" y="1367"/>
                </a:lnTo>
                <a:lnTo>
                  <a:pt x="1009" y="1356"/>
                </a:lnTo>
                <a:lnTo>
                  <a:pt x="1009" y="1356"/>
                </a:lnTo>
                <a:lnTo>
                  <a:pt x="1020" y="1328"/>
                </a:lnTo>
                <a:lnTo>
                  <a:pt x="1020" y="1312"/>
                </a:lnTo>
                <a:lnTo>
                  <a:pt x="1020" y="1312"/>
                </a:lnTo>
                <a:lnTo>
                  <a:pt x="1036" y="1301"/>
                </a:lnTo>
                <a:lnTo>
                  <a:pt x="1047" y="1290"/>
                </a:lnTo>
                <a:lnTo>
                  <a:pt x="1047" y="1290"/>
                </a:lnTo>
                <a:lnTo>
                  <a:pt x="1042" y="1290"/>
                </a:lnTo>
                <a:lnTo>
                  <a:pt x="1042" y="1290"/>
                </a:lnTo>
                <a:lnTo>
                  <a:pt x="1042" y="1290"/>
                </a:lnTo>
                <a:lnTo>
                  <a:pt x="1042" y="1290"/>
                </a:lnTo>
                <a:lnTo>
                  <a:pt x="1053" y="1279"/>
                </a:lnTo>
                <a:lnTo>
                  <a:pt x="1075" y="1268"/>
                </a:lnTo>
                <a:lnTo>
                  <a:pt x="1069" y="1257"/>
                </a:lnTo>
                <a:lnTo>
                  <a:pt x="1069" y="1257"/>
                </a:lnTo>
                <a:lnTo>
                  <a:pt x="1086" y="1240"/>
                </a:lnTo>
                <a:lnTo>
                  <a:pt x="1108" y="1229"/>
                </a:lnTo>
                <a:lnTo>
                  <a:pt x="1108" y="1229"/>
                </a:lnTo>
                <a:lnTo>
                  <a:pt x="1113" y="1234"/>
                </a:lnTo>
                <a:lnTo>
                  <a:pt x="1113" y="1240"/>
                </a:lnTo>
                <a:lnTo>
                  <a:pt x="1113" y="1240"/>
                </a:lnTo>
                <a:lnTo>
                  <a:pt x="1136" y="1234"/>
                </a:lnTo>
                <a:lnTo>
                  <a:pt x="1136" y="1234"/>
                </a:lnTo>
                <a:lnTo>
                  <a:pt x="1158" y="1223"/>
                </a:lnTo>
                <a:lnTo>
                  <a:pt x="1169" y="1212"/>
                </a:lnTo>
                <a:lnTo>
                  <a:pt x="1169" y="1212"/>
                </a:lnTo>
                <a:lnTo>
                  <a:pt x="1174" y="1207"/>
                </a:lnTo>
                <a:lnTo>
                  <a:pt x="1158" y="1201"/>
                </a:lnTo>
                <a:lnTo>
                  <a:pt x="1158" y="1201"/>
                </a:lnTo>
                <a:lnTo>
                  <a:pt x="1141" y="1190"/>
                </a:lnTo>
                <a:lnTo>
                  <a:pt x="1136" y="1179"/>
                </a:lnTo>
                <a:lnTo>
                  <a:pt x="1136" y="1174"/>
                </a:lnTo>
                <a:lnTo>
                  <a:pt x="1136" y="1174"/>
                </a:lnTo>
                <a:lnTo>
                  <a:pt x="1130" y="1157"/>
                </a:lnTo>
                <a:lnTo>
                  <a:pt x="1130" y="1157"/>
                </a:lnTo>
                <a:lnTo>
                  <a:pt x="1113" y="1157"/>
                </a:lnTo>
                <a:lnTo>
                  <a:pt x="1102" y="1152"/>
                </a:lnTo>
                <a:lnTo>
                  <a:pt x="1102" y="1152"/>
                </a:lnTo>
                <a:lnTo>
                  <a:pt x="1130" y="1141"/>
                </a:lnTo>
                <a:lnTo>
                  <a:pt x="1130" y="1141"/>
                </a:lnTo>
                <a:lnTo>
                  <a:pt x="1136" y="1141"/>
                </a:lnTo>
                <a:lnTo>
                  <a:pt x="1141" y="1146"/>
                </a:lnTo>
                <a:lnTo>
                  <a:pt x="1141" y="1146"/>
                </a:lnTo>
                <a:lnTo>
                  <a:pt x="1141" y="1152"/>
                </a:lnTo>
                <a:lnTo>
                  <a:pt x="1152" y="1163"/>
                </a:lnTo>
                <a:lnTo>
                  <a:pt x="1152" y="1163"/>
                </a:lnTo>
                <a:lnTo>
                  <a:pt x="1158" y="1157"/>
                </a:lnTo>
                <a:lnTo>
                  <a:pt x="1163" y="1157"/>
                </a:lnTo>
                <a:lnTo>
                  <a:pt x="1163" y="1152"/>
                </a:lnTo>
                <a:lnTo>
                  <a:pt x="1163" y="1152"/>
                </a:lnTo>
                <a:lnTo>
                  <a:pt x="1169" y="1146"/>
                </a:lnTo>
                <a:lnTo>
                  <a:pt x="1174" y="1141"/>
                </a:lnTo>
                <a:lnTo>
                  <a:pt x="1174" y="1141"/>
                </a:lnTo>
                <a:lnTo>
                  <a:pt x="1191" y="1135"/>
                </a:lnTo>
                <a:lnTo>
                  <a:pt x="1191" y="1135"/>
                </a:lnTo>
                <a:lnTo>
                  <a:pt x="1207" y="1124"/>
                </a:lnTo>
                <a:lnTo>
                  <a:pt x="1207" y="1124"/>
                </a:lnTo>
                <a:lnTo>
                  <a:pt x="1196" y="1146"/>
                </a:lnTo>
                <a:lnTo>
                  <a:pt x="1185" y="1174"/>
                </a:lnTo>
                <a:lnTo>
                  <a:pt x="1185" y="1174"/>
                </a:lnTo>
                <a:lnTo>
                  <a:pt x="1191" y="1179"/>
                </a:lnTo>
                <a:lnTo>
                  <a:pt x="1202" y="1185"/>
                </a:lnTo>
                <a:lnTo>
                  <a:pt x="1202" y="1185"/>
                </a:lnTo>
                <a:lnTo>
                  <a:pt x="1224" y="1185"/>
                </a:lnTo>
                <a:lnTo>
                  <a:pt x="1218" y="1201"/>
                </a:lnTo>
                <a:lnTo>
                  <a:pt x="1218" y="1201"/>
                </a:lnTo>
                <a:lnTo>
                  <a:pt x="1224" y="1196"/>
                </a:lnTo>
                <a:lnTo>
                  <a:pt x="1235" y="1196"/>
                </a:lnTo>
                <a:lnTo>
                  <a:pt x="1235" y="1196"/>
                </a:lnTo>
                <a:lnTo>
                  <a:pt x="1257" y="1201"/>
                </a:lnTo>
                <a:lnTo>
                  <a:pt x="1257" y="1201"/>
                </a:lnTo>
                <a:lnTo>
                  <a:pt x="1257" y="1185"/>
                </a:lnTo>
                <a:lnTo>
                  <a:pt x="1257" y="1185"/>
                </a:lnTo>
                <a:lnTo>
                  <a:pt x="1251" y="1163"/>
                </a:lnTo>
                <a:lnTo>
                  <a:pt x="1246" y="1152"/>
                </a:lnTo>
                <a:lnTo>
                  <a:pt x="1235" y="1146"/>
                </a:lnTo>
                <a:lnTo>
                  <a:pt x="1224" y="1141"/>
                </a:lnTo>
                <a:lnTo>
                  <a:pt x="1218" y="1130"/>
                </a:lnTo>
                <a:lnTo>
                  <a:pt x="1224" y="1108"/>
                </a:lnTo>
                <a:lnTo>
                  <a:pt x="1224" y="1108"/>
                </a:lnTo>
                <a:lnTo>
                  <a:pt x="1213" y="1075"/>
                </a:lnTo>
                <a:lnTo>
                  <a:pt x="1213" y="1075"/>
                </a:lnTo>
                <a:lnTo>
                  <a:pt x="1207" y="1064"/>
                </a:lnTo>
                <a:lnTo>
                  <a:pt x="1207" y="1064"/>
                </a:lnTo>
                <a:lnTo>
                  <a:pt x="1180" y="1042"/>
                </a:lnTo>
                <a:lnTo>
                  <a:pt x="1180" y="1042"/>
                </a:lnTo>
                <a:lnTo>
                  <a:pt x="1169" y="1025"/>
                </a:lnTo>
                <a:lnTo>
                  <a:pt x="1163" y="1014"/>
                </a:lnTo>
                <a:lnTo>
                  <a:pt x="1152" y="992"/>
                </a:lnTo>
                <a:lnTo>
                  <a:pt x="1152" y="992"/>
                </a:lnTo>
                <a:lnTo>
                  <a:pt x="1136" y="964"/>
                </a:lnTo>
                <a:lnTo>
                  <a:pt x="1136" y="964"/>
                </a:lnTo>
                <a:lnTo>
                  <a:pt x="1141" y="964"/>
                </a:lnTo>
                <a:lnTo>
                  <a:pt x="1136" y="953"/>
                </a:lnTo>
                <a:lnTo>
                  <a:pt x="1130" y="937"/>
                </a:lnTo>
                <a:lnTo>
                  <a:pt x="1130" y="937"/>
                </a:lnTo>
                <a:lnTo>
                  <a:pt x="1124" y="948"/>
                </a:lnTo>
                <a:lnTo>
                  <a:pt x="1113" y="959"/>
                </a:lnTo>
                <a:lnTo>
                  <a:pt x="1113" y="959"/>
                </a:lnTo>
                <a:lnTo>
                  <a:pt x="1113" y="964"/>
                </a:lnTo>
                <a:lnTo>
                  <a:pt x="1108" y="975"/>
                </a:lnTo>
                <a:lnTo>
                  <a:pt x="1108" y="975"/>
                </a:lnTo>
                <a:lnTo>
                  <a:pt x="1097" y="981"/>
                </a:lnTo>
                <a:lnTo>
                  <a:pt x="1097" y="981"/>
                </a:lnTo>
                <a:lnTo>
                  <a:pt x="1097" y="981"/>
                </a:lnTo>
                <a:lnTo>
                  <a:pt x="1091" y="975"/>
                </a:lnTo>
                <a:lnTo>
                  <a:pt x="1086" y="970"/>
                </a:lnTo>
                <a:lnTo>
                  <a:pt x="1080" y="959"/>
                </a:lnTo>
                <a:lnTo>
                  <a:pt x="1080" y="959"/>
                </a:lnTo>
                <a:lnTo>
                  <a:pt x="1075" y="926"/>
                </a:lnTo>
                <a:lnTo>
                  <a:pt x="1053" y="915"/>
                </a:lnTo>
                <a:lnTo>
                  <a:pt x="1036" y="898"/>
                </a:lnTo>
                <a:lnTo>
                  <a:pt x="1020" y="904"/>
                </a:lnTo>
                <a:lnTo>
                  <a:pt x="998" y="898"/>
                </a:lnTo>
                <a:lnTo>
                  <a:pt x="992" y="909"/>
                </a:lnTo>
                <a:lnTo>
                  <a:pt x="992" y="909"/>
                </a:lnTo>
                <a:lnTo>
                  <a:pt x="987" y="926"/>
                </a:lnTo>
                <a:lnTo>
                  <a:pt x="987" y="926"/>
                </a:lnTo>
                <a:lnTo>
                  <a:pt x="987" y="942"/>
                </a:lnTo>
                <a:lnTo>
                  <a:pt x="987" y="970"/>
                </a:lnTo>
                <a:lnTo>
                  <a:pt x="987" y="992"/>
                </a:lnTo>
                <a:lnTo>
                  <a:pt x="987" y="992"/>
                </a:lnTo>
                <a:lnTo>
                  <a:pt x="998" y="1003"/>
                </a:lnTo>
                <a:lnTo>
                  <a:pt x="1003" y="1020"/>
                </a:lnTo>
                <a:lnTo>
                  <a:pt x="998" y="1025"/>
                </a:lnTo>
                <a:lnTo>
                  <a:pt x="992" y="1031"/>
                </a:lnTo>
                <a:lnTo>
                  <a:pt x="992" y="1031"/>
                </a:lnTo>
                <a:lnTo>
                  <a:pt x="976" y="1053"/>
                </a:lnTo>
                <a:lnTo>
                  <a:pt x="976" y="1053"/>
                </a:lnTo>
                <a:lnTo>
                  <a:pt x="976" y="1080"/>
                </a:lnTo>
                <a:lnTo>
                  <a:pt x="976" y="1080"/>
                </a:lnTo>
                <a:lnTo>
                  <a:pt x="981" y="1097"/>
                </a:lnTo>
                <a:lnTo>
                  <a:pt x="981" y="1108"/>
                </a:lnTo>
                <a:lnTo>
                  <a:pt x="976" y="1113"/>
                </a:lnTo>
                <a:lnTo>
                  <a:pt x="976" y="1113"/>
                </a:lnTo>
                <a:lnTo>
                  <a:pt x="965" y="1119"/>
                </a:lnTo>
                <a:lnTo>
                  <a:pt x="959" y="1119"/>
                </a:lnTo>
                <a:lnTo>
                  <a:pt x="954" y="1108"/>
                </a:lnTo>
                <a:lnTo>
                  <a:pt x="954" y="1108"/>
                </a:lnTo>
                <a:lnTo>
                  <a:pt x="943" y="1086"/>
                </a:lnTo>
                <a:lnTo>
                  <a:pt x="943" y="1069"/>
                </a:lnTo>
                <a:lnTo>
                  <a:pt x="943" y="1069"/>
                </a:lnTo>
                <a:lnTo>
                  <a:pt x="937" y="1053"/>
                </a:lnTo>
                <a:lnTo>
                  <a:pt x="932" y="1047"/>
                </a:lnTo>
                <a:lnTo>
                  <a:pt x="910" y="1042"/>
                </a:lnTo>
                <a:lnTo>
                  <a:pt x="910" y="1042"/>
                </a:lnTo>
                <a:lnTo>
                  <a:pt x="898" y="1031"/>
                </a:lnTo>
                <a:lnTo>
                  <a:pt x="887" y="1025"/>
                </a:lnTo>
                <a:lnTo>
                  <a:pt x="876" y="1020"/>
                </a:lnTo>
                <a:lnTo>
                  <a:pt x="876" y="1020"/>
                </a:lnTo>
                <a:lnTo>
                  <a:pt x="838" y="1009"/>
                </a:lnTo>
                <a:lnTo>
                  <a:pt x="838" y="1009"/>
                </a:lnTo>
                <a:lnTo>
                  <a:pt x="827" y="981"/>
                </a:lnTo>
                <a:lnTo>
                  <a:pt x="827" y="981"/>
                </a:lnTo>
                <a:lnTo>
                  <a:pt x="827" y="992"/>
                </a:lnTo>
                <a:lnTo>
                  <a:pt x="821" y="986"/>
                </a:lnTo>
                <a:lnTo>
                  <a:pt x="810" y="964"/>
                </a:lnTo>
                <a:lnTo>
                  <a:pt x="810" y="964"/>
                </a:lnTo>
                <a:lnTo>
                  <a:pt x="816" y="942"/>
                </a:lnTo>
                <a:lnTo>
                  <a:pt x="827" y="915"/>
                </a:lnTo>
                <a:lnTo>
                  <a:pt x="827" y="915"/>
                </a:lnTo>
                <a:lnTo>
                  <a:pt x="849" y="893"/>
                </a:lnTo>
                <a:lnTo>
                  <a:pt x="854" y="876"/>
                </a:lnTo>
                <a:lnTo>
                  <a:pt x="854" y="876"/>
                </a:lnTo>
                <a:lnTo>
                  <a:pt x="865" y="871"/>
                </a:lnTo>
                <a:lnTo>
                  <a:pt x="876" y="865"/>
                </a:lnTo>
                <a:lnTo>
                  <a:pt x="876" y="865"/>
                </a:lnTo>
                <a:lnTo>
                  <a:pt x="887" y="849"/>
                </a:lnTo>
                <a:lnTo>
                  <a:pt x="887" y="832"/>
                </a:lnTo>
                <a:lnTo>
                  <a:pt x="904" y="832"/>
                </a:lnTo>
                <a:lnTo>
                  <a:pt x="904" y="832"/>
                </a:lnTo>
                <a:lnTo>
                  <a:pt x="893" y="849"/>
                </a:lnTo>
                <a:lnTo>
                  <a:pt x="893" y="849"/>
                </a:lnTo>
                <a:lnTo>
                  <a:pt x="882" y="854"/>
                </a:lnTo>
                <a:lnTo>
                  <a:pt x="882" y="860"/>
                </a:lnTo>
                <a:lnTo>
                  <a:pt x="887" y="871"/>
                </a:lnTo>
                <a:lnTo>
                  <a:pt x="887" y="871"/>
                </a:lnTo>
                <a:lnTo>
                  <a:pt x="904" y="882"/>
                </a:lnTo>
                <a:lnTo>
                  <a:pt x="910" y="882"/>
                </a:lnTo>
                <a:lnTo>
                  <a:pt x="921" y="871"/>
                </a:lnTo>
                <a:lnTo>
                  <a:pt x="932" y="871"/>
                </a:lnTo>
                <a:lnTo>
                  <a:pt x="954" y="882"/>
                </a:lnTo>
                <a:lnTo>
                  <a:pt x="965" y="871"/>
                </a:lnTo>
                <a:lnTo>
                  <a:pt x="965" y="871"/>
                </a:lnTo>
                <a:lnTo>
                  <a:pt x="959" y="865"/>
                </a:lnTo>
                <a:lnTo>
                  <a:pt x="948" y="849"/>
                </a:lnTo>
                <a:lnTo>
                  <a:pt x="948" y="849"/>
                </a:lnTo>
                <a:lnTo>
                  <a:pt x="932" y="827"/>
                </a:lnTo>
                <a:lnTo>
                  <a:pt x="926" y="810"/>
                </a:lnTo>
                <a:lnTo>
                  <a:pt x="926" y="810"/>
                </a:lnTo>
                <a:lnTo>
                  <a:pt x="943" y="799"/>
                </a:lnTo>
                <a:lnTo>
                  <a:pt x="943" y="799"/>
                </a:lnTo>
                <a:lnTo>
                  <a:pt x="948" y="788"/>
                </a:lnTo>
                <a:lnTo>
                  <a:pt x="948" y="783"/>
                </a:lnTo>
                <a:lnTo>
                  <a:pt x="948" y="772"/>
                </a:lnTo>
                <a:lnTo>
                  <a:pt x="948" y="750"/>
                </a:lnTo>
                <a:lnTo>
                  <a:pt x="948" y="744"/>
                </a:lnTo>
                <a:lnTo>
                  <a:pt x="948" y="744"/>
                </a:lnTo>
                <a:lnTo>
                  <a:pt x="948" y="733"/>
                </a:lnTo>
                <a:lnTo>
                  <a:pt x="943" y="722"/>
                </a:lnTo>
                <a:lnTo>
                  <a:pt x="943" y="722"/>
                </a:lnTo>
                <a:lnTo>
                  <a:pt x="937" y="711"/>
                </a:lnTo>
                <a:lnTo>
                  <a:pt x="926" y="711"/>
                </a:lnTo>
                <a:lnTo>
                  <a:pt x="926" y="711"/>
                </a:lnTo>
                <a:lnTo>
                  <a:pt x="910" y="711"/>
                </a:lnTo>
                <a:lnTo>
                  <a:pt x="904" y="716"/>
                </a:lnTo>
                <a:lnTo>
                  <a:pt x="904" y="733"/>
                </a:lnTo>
                <a:lnTo>
                  <a:pt x="904" y="744"/>
                </a:lnTo>
                <a:lnTo>
                  <a:pt x="893" y="750"/>
                </a:lnTo>
                <a:lnTo>
                  <a:pt x="893" y="761"/>
                </a:lnTo>
                <a:lnTo>
                  <a:pt x="893" y="772"/>
                </a:lnTo>
                <a:lnTo>
                  <a:pt x="887" y="772"/>
                </a:lnTo>
                <a:lnTo>
                  <a:pt x="876" y="761"/>
                </a:lnTo>
                <a:lnTo>
                  <a:pt x="882" y="744"/>
                </a:lnTo>
                <a:lnTo>
                  <a:pt x="876" y="733"/>
                </a:lnTo>
                <a:lnTo>
                  <a:pt x="876" y="733"/>
                </a:lnTo>
                <a:lnTo>
                  <a:pt x="876" y="733"/>
                </a:lnTo>
                <a:lnTo>
                  <a:pt x="871" y="727"/>
                </a:lnTo>
                <a:lnTo>
                  <a:pt x="871" y="727"/>
                </a:lnTo>
                <a:lnTo>
                  <a:pt x="854" y="722"/>
                </a:lnTo>
                <a:lnTo>
                  <a:pt x="838" y="711"/>
                </a:lnTo>
                <a:lnTo>
                  <a:pt x="843" y="694"/>
                </a:lnTo>
                <a:lnTo>
                  <a:pt x="827" y="661"/>
                </a:lnTo>
                <a:lnTo>
                  <a:pt x="827" y="661"/>
                </a:lnTo>
                <a:lnTo>
                  <a:pt x="821" y="634"/>
                </a:lnTo>
                <a:lnTo>
                  <a:pt x="821" y="634"/>
                </a:lnTo>
                <a:lnTo>
                  <a:pt x="821" y="623"/>
                </a:lnTo>
                <a:lnTo>
                  <a:pt x="827" y="617"/>
                </a:lnTo>
                <a:lnTo>
                  <a:pt x="843" y="612"/>
                </a:lnTo>
                <a:lnTo>
                  <a:pt x="843" y="612"/>
                </a:lnTo>
                <a:lnTo>
                  <a:pt x="843" y="601"/>
                </a:lnTo>
                <a:lnTo>
                  <a:pt x="849" y="579"/>
                </a:lnTo>
                <a:lnTo>
                  <a:pt x="849" y="579"/>
                </a:lnTo>
                <a:lnTo>
                  <a:pt x="854" y="568"/>
                </a:lnTo>
                <a:lnTo>
                  <a:pt x="854" y="562"/>
                </a:lnTo>
                <a:lnTo>
                  <a:pt x="832" y="562"/>
                </a:lnTo>
                <a:lnTo>
                  <a:pt x="827" y="557"/>
                </a:lnTo>
                <a:lnTo>
                  <a:pt x="810" y="557"/>
                </a:lnTo>
                <a:lnTo>
                  <a:pt x="805" y="562"/>
                </a:lnTo>
                <a:lnTo>
                  <a:pt x="799" y="584"/>
                </a:lnTo>
                <a:lnTo>
                  <a:pt x="799" y="584"/>
                </a:lnTo>
                <a:lnTo>
                  <a:pt x="799" y="612"/>
                </a:lnTo>
                <a:lnTo>
                  <a:pt x="799" y="612"/>
                </a:lnTo>
                <a:lnTo>
                  <a:pt x="799" y="634"/>
                </a:lnTo>
                <a:lnTo>
                  <a:pt x="799" y="650"/>
                </a:lnTo>
                <a:lnTo>
                  <a:pt x="799" y="650"/>
                </a:lnTo>
                <a:lnTo>
                  <a:pt x="788" y="672"/>
                </a:lnTo>
                <a:lnTo>
                  <a:pt x="783" y="683"/>
                </a:lnTo>
                <a:lnTo>
                  <a:pt x="788" y="700"/>
                </a:lnTo>
                <a:lnTo>
                  <a:pt x="799" y="711"/>
                </a:lnTo>
                <a:lnTo>
                  <a:pt x="816" y="716"/>
                </a:lnTo>
                <a:lnTo>
                  <a:pt x="816" y="733"/>
                </a:lnTo>
                <a:lnTo>
                  <a:pt x="810" y="733"/>
                </a:lnTo>
                <a:lnTo>
                  <a:pt x="810" y="733"/>
                </a:lnTo>
                <a:lnTo>
                  <a:pt x="799" y="722"/>
                </a:lnTo>
                <a:lnTo>
                  <a:pt x="799" y="722"/>
                </a:lnTo>
                <a:lnTo>
                  <a:pt x="788" y="711"/>
                </a:lnTo>
                <a:lnTo>
                  <a:pt x="772" y="711"/>
                </a:lnTo>
                <a:lnTo>
                  <a:pt x="772" y="716"/>
                </a:lnTo>
                <a:lnTo>
                  <a:pt x="755" y="727"/>
                </a:lnTo>
                <a:lnTo>
                  <a:pt x="755" y="733"/>
                </a:lnTo>
                <a:lnTo>
                  <a:pt x="772" y="750"/>
                </a:lnTo>
                <a:lnTo>
                  <a:pt x="761" y="755"/>
                </a:lnTo>
                <a:lnTo>
                  <a:pt x="761" y="766"/>
                </a:lnTo>
                <a:lnTo>
                  <a:pt x="761" y="766"/>
                </a:lnTo>
                <a:lnTo>
                  <a:pt x="739" y="772"/>
                </a:lnTo>
                <a:lnTo>
                  <a:pt x="739" y="772"/>
                </a:lnTo>
                <a:lnTo>
                  <a:pt x="728" y="766"/>
                </a:lnTo>
                <a:lnTo>
                  <a:pt x="717" y="755"/>
                </a:lnTo>
                <a:lnTo>
                  <a:pt x="717" y="755"/>
                </a:lnTo>
                <a:lnTo>
                  <a:pt x="695" y="738"/>
                </a:lnTo>
                <a:lnTo>
                  <a:pt x="684" y="733"/>
                </a:lnTo>
                <a:lnTo>
                  <a:pt x="684" y="733"/>
                </a:lnTo>
                <a:lnTo>
                  <a:pt x="667" y="744"/>
                </a:lnTo>
                <a:lnTo>
                  <a:pt x="667" y="744"/>
                </a:lnTo>
                <a:lnTo>
                  <a:pt x="661" y="744"/>
                </a:lnTo>
                <a:lnTo>
                  <a:pt x="656" y="755"/>
                </a:lnTo>
                <a:lnTo>
                  <a:pt x="656" y="755"/>
                </a:lnTo>
                <a:lnTo>
                  <a:pt x="639" y="761"/>
                </a:lnTo>
                <a:lnTo>
                  <a:pt x="623" y="772"/>
                </a:lnTo>
                <a:lnTo>
                  <a:pt x="623" y="772"/>
                </a:lnTo>
                <a:lnTo>
                  <a:pt x="606" y="766"/>
                </a:lnTo>
                <a:lnTo>
                  <a:pt x="595" y="761"/>
                </a:lnTo>
                <a:lnTo>
                  <a:pt x="601" y="750"/>
                </a:lnTo>
                <a:lnTo>
                  <a:pt x="590" y="733"/>
                </a:lnTo>
                <a:lnTo>
                  <a:pt x="579" y="733"/>
                </a:lnTo>
                <a:lnTo>
                  <a:pt x="562" y="733"/>
                </a:lnTo>
                <a:lnTo>
                  <a:pt x="524" y="716"/>
                </a:lnTo>
                <a:lnTo>
                  <a:pt x="524" y="716"/>
                </a:lnTo>
                <a:lnTo>
                  <a:pt x="524" y="711"/>
                </a:lnTo>
                <a:lnTo>
                  <a:pt x="518" y="711"/>
                </a:lnTo>
                <a:lnTo>
                  <a:pt x="518" y="711"/>
                </a:lnTo>
                <a:lnTo>
                  <a:pt x="502" y="716"/>
                </a:lnTo>
                <a:lnTo>
                  <a:pt x="502" y="716"/>
                </a:lnTo>
                <a:lnTo>
                  <a:pt x="502" y="711"/>
                </a:lnTo>
                <a:lnTo>
                  <a:pt x="496" y="705"/>
                </a:lnTo>
                <a:lnTo>
                  <a:pt x="496" y="705"/>
                </a:lnTo>
                <a:lnTo>
                  <a:pt x="485" y="700"/>
                </a:lnTo>
                <a:lnTo>
                  <a:pt x="485" y="700"/>
                </a:lnTo>
                <a:lnTo>
                  <a:pt x="485" y="705"/>
                </a:lnTo>
                <a:lnTo>
                  <a:pt x="485" y="705"/>
                </a:lnTo>
                <a:lnTo>
                  <a:pt x="480" y="716"/>
                </a:lnTo>
                <a:lnTo>
                  <a:pt x="480" y="716"/>
                </a:lnTo>
                <a:lnTo>
                  <a:pt x="480" y="716"/>
                </a:lnTo>
                <a:lnTo>
                  <a:pt x="474" y="711"/>
                </a:lnTo>
                <a:lnTo>
                  <a:pt x="474" y="711"/>
                </a:lnTo>
                <a:lnTo>
                  <a:pt x="458" y="689"/>
                </a:lnTo>
                <a:lnTo>
                  <a:pt x="446" y="678"/>
                </a:lnTo>
                <a:lnTo>
                  <a:pt x="446" y="678"/>
                </a:lnTo>
                <a:lnTo>
                  <a:pt x="446" y="689"/>
                </a:lnTo>
                <a:lnTo>
                  <a:pt x="446" y="689"/>
                </a:lnTo>
                <a:lnTo>
                  <a:pt x="446" y="694"/>
                </a:lnTo>
                <a:lnTo>
                  <a:pt x="441" y="694"/>
                </a:lnTo>
                <a:lnTo>
                  <a:pt x="441" y="694"/>
                </a:lnTo>
                <a:lnTo>
                  <a:pt x="435" y="694"/>
                </a:lnTo>
                <a:lnTo>
                  <a:pt x="435" y="694"/>
                </a:lnTo>
                <a:lnTo>
                  <a:pt x="424" y="694"/>
                </a:lnTo>
                <a:lnTo>
                  <a:pt x="419" y="700"/>
                </a:lnTo>
                <a:lnTo>
                  <a:pt x="413" y="705"/>
                </a:lnTo>
                <a:lnTo>
                  <a:pt x="408" y="705"/>
                </a:lnTo>
                <a:lnTo>
                  <a:pt x="402" y="716"/>
                </a:lnTo>
                <a:lnTo>
                  <a:pt x="397" y="716"/>
                </a:lnTo>
                <a:lnTo>
                  <a:pt x="386" y="716"/>
                </a:lnTo>
                <a:lnTo>
                  <a:pt x="386" y="716"/>
                </a:lnTo>
                <a:lnTo>
                  <a:pt x="380" y="716"/>
                </a:lnTo>
                <a:lnTo>
                  <a:pt x="375" y="716"/>
                </a:lnTo>
                <a:lnTo>
                  <a:pt x="375" y="716"/>
                </a:lnTo>
                <a:lnTo>
                  <a:pt x="364" y="733"/>
                </a:lnTo>
                <a:lnTo>
                  <a:pt x="358" y="733"/>
                </a:lnTo>
                <a:lnTo>
                  <a:pt x="336" y="716"/>
                </a:lnTo>
                <a:lnTo>
                  <a:pt x="320" y="716"/>
                </a:lnTo>
                <a:lnTo>
                  <a:pt x="320" y="716"/>
                </a:lnTo>
                <a:lnTo>
                  <a:pt x="303" y="711"/>
                </a:lnTo>
                <a:lnTo>
                  <a:pt x="292" y="705"/>
                </a:lnTo>
                <a:lnTo>
                  <a:pt x="281" y="705"/>
                </a:lnTo>
                <a:lnTo>
                  <a:pt x="281" y="705"/>
                </a:lnTo>
                <a:lnTo>
                  <a:pt x="270" y="705"/>
                </a:lnTo>
                <a:lnTo>
                  <a:pt x="265" y="705"/>
                </a:lnTo>
                <a:lnTo>
                  <a:pt x="254" y="700"/>
                </a:lnTo>
                <a:lnTo>
                  <a:pt x="226" y="689"/>
                </a:lnTo>
                <a:lnTo>
                  <a:pt x="226" y="689"/>
                </a:lnTo>
                <a:lnTo>
                  <a:pt x="220" y="689"/>
                </a:lnTo>
                <a:lnTo>
                  <a:pt x="220" y="689"/>
                </a:lnTo>
                <a:lnTo>
                  <a:pt x="215" y="689"/>
                </a:lnTo>
                <a:lnTo>
                  <a:pt x="215" y="689"/>
                </a:lnTo>
                <a:lnTo>
                  <a:pt x="198" y="689"/>
                </a:lnTo>
                <a:lnTo>
                  <a:pt x="193" y="683"/>
                </a:lnTo>
                <a:lnTo>
                  <a:pt x="187" y="678"/>
                </a:lnTo>
                <a:lnTo>
                  <a:pt x="187" y="678"/>
                </a:lnTo>
                <a:lnTo>
                  <a:pt x="182" y="678"/>
                </a:lnTo>
                <a:lnTo>
                  <a:pt x="182" y="678"/>
                </a:lnTo>
                <a:lnTo>
                  <a:pt x="176" y="678"/>
                </a:lnTo>
                <a:lnTo>
                  <a:pt x="171" y="672"/>
                </a:lnTo>
                <a:lnTo>
                  <a:pt x="171" y="672"/>
                </a:lnTo>
                <a:lnTo>
                  <a:pt x="165" y="672"/>
                </a:lnTo>
                <a:lnTo>
                  <a:pt x="149" y="667"/>
                </a:lnTo>
                <a:lnTo>
                  <a:pt x="138" y="672"/>
                </a:lnTo>
                <a:lnTo>
                  <a:pt x="138" y="672"/>
                </a:lnTo>
                <a:lnTo>
                  <a:pt x="116" y="672"/>
                </a:lnTo>
                <a:lnTo>
                  <a:pt x="116" y="672"/>
                </a:lnTo>
                <a:lnTo>
                  <a:pt x="110" y="683"/>
                </a:lnTo>
                <a:lnTo>
                  <a:pt x="105" y="694"/>
                </a:lnTo>
                <a:lnTo>
                  <a:pt x="105" y="694"/>
                </a:lnTo>
                <a:lnTo>
                  <a:pt x="94" y="700"/>
                </a:lnTo>
                <a:lnTo>
                  <a:pt x="88" y="705"/>
                </a:lnTo>
                <a:lnTo>
                  <a:pt x="66" y="727"/>
                </a:lnTo>
                <a:lnTo>
                  <a:pt x="50" y="733"/>
                </a:lnTo>
                <a:lnTo>
                  <a:pt x="44" y="744"/>
                </a:lnTo>
                <a:lnTo>
                  <a:pt x="44" y="744"/>
                </a:lnTo>
                <a:lnTo>
                  <a:pt x="44" y="750"/>
                </a:lnTo>
                <a:lnTo>
                  <a:pt x="50" y="761"/>
                </a:lnTo>
                <a:lnTo>
                  <a:pt x="50" y="761"/>
                </a:lnTo>
                <a:lnTo>
                  <a:pt x="50" y="766"/>
                </a:lnTo>
                <a:lnTo>
                  <a:pt x="61" y="772"/>
                </a:lnTo>
                <a:lnTo>
                  <a:pt x="66" y="783"/>
                </a:lnTo>
                <a:lnTo>
                  <a:pt x="77" y="794"/>
                </a:lnTo>
                <a:lnTo>
                  <a:pt x="83" y="799"/>
                </a:lnTo>
                <a:lnTo>
                  <a:pt x="88" y="805"/>
                </a:lnTo>
                <a:lnTo>
                  <a:pt x="88" y="810"/>
                </a:lnTo>
                <a:lnTo>
                  <a:pt x="77" y="805"/>
                </a:lnTo>
                <a:lnTo>
                  <a:pt x="66" y="799"/>
                </a:lnTo>
                <a:lnTo>
                  <a:pt x="61" y="805"/>
                </a:lnTo>
                <a:lnTo>
                  <a:pt x="61" y="805"/>
                </a:lnTo>
                <a:lnTo>
                  <a:pt x="50" y="810"/>
                </a:lnTo>
                <a:lnTo>
                  <a:pt x="50" y="810"/>
                </a:lnTo>
                <a:lnTo>
                  <a:pt x="44" y="816"/>
                </a:lnTo>
                <a:lnTo>
                  <a:pt x="33" y="827"/>
                </a:lnTo>
                <a:lnTo>
                  <a:pt x="33" y="832"/>
                </a:lnTo>
                <a:lnTo>
                  <a:pt x="39" y="843"/>
                </a:lnTo>
                <a:lnTo>
                  <a:pt x="44" y="849"/>
                </a:lnTo>
                <a:lnTo>
                  <a:pt x="50" y="854"/>
                </a:lnTo>
                <a:lnTo>
                  <a:pt x="55" y="860"/>
                </a:lnTo>
                <a:lnTo>
                  <a:pt x="61" y="860"/>
                </a:lnTo>
                <a:lnTo>
                  <a:pt x="72" y="860"/>
                </a:lnTo>
                <a:lnTo>
                  <a:pt x="83" y="860"/>
                </a:lnTo>
                <a:lnTo>
                  <a:pt x="88" y="854"/>
                </a:lnTo>
                <a:lnTo>
                  <a:pt x="88" y="854"/>
                </a:lnTo>
                <a:lnTo>
                  <a:pt x="88" y="854"/>
                </a:lnTo>
                <a:lnTo>
                  <a:pt x="94" y="854"/>
                </a:lnTo>
                <a:lnTo>
                  <a:pt x="94" y="854"/>
                </a:lnTo>
                <a:lnTo>
                  <a:pt x="99" y="860"/>
                </a:lnTo>
                <a:lnTo>
                  <a:pt x="105" y="860"/>
                </a:lnTo>
                <a:lnTo>
                  <a:pt x="99" y="865"/>
                </a:lnTo>
                <a:lnTo>
                  <a:pt x="99" y="865"/>
                </a:lnTo>
                <a:lnTo>
                  <a:pt x="94" y="876"/>
                </a:lnTo>
                <a:lnTo>
                  <a:pt x="83" y="887"/>
                </a:lnTo>
                <a:lnTo>
                  <a:pt x="83" y="887"/>
                </a:lnTo>
                <a:lnTo>
                  <a:pt x="66" y="887"/>
                </a:lnTo>
                <a:lnTo>
                  <a:pt x="61" y="893"/>
                </a:lnTo>
                <a:lnTo>
                  <a:pt x="55" y="904"/>
                </a:lnTo>
                <a:lnTo>
                  <a:pt x="55" y="904"/>
                </a:lnTo>
                <a:lnTo>
                  <a:pt x="50" y="926"/>
                </a:lnTo>
                <a:lnTo>
                  <a:pt x="55" y="937"/>
                </a:lnTo>
                <a:lnTo>
                  <a:pt x="55" y="937"/>
                </a:lnTo>
                <a:lnTo>
                  <a:pt x="61" y="948"/>
                </a:lnTo>
                <a:lnTo>
                  <a:pt x="72" y="959"/>
                </a:lnTo>
                <a:lnTo>
                  <a:pt x="72" y="959"/>
                </a:lnTo>
                <a:lnTo>
                  <a:pt x="83" y="959"/>
                </a:lnTo>
                <a:lnTo>
                  <a:pt x="88" y="964"/>
                </a:lnTo>
                <a:lnTo>
                  <a:pt x="88" y="964"/>
                </a:lnTo>
                <a:lnTo>
                  <a:pt x="94" y="970"/>
                </a:lnTo>
                <a:lnTo>
                  <a:pt x="94" y="981"/>
                </a:lnTo>
                <a:lnTo>
                  <a:pt x="94" y="981"/>
                </a:lnTo>
                <a:lnTo>
                  <a:pt x="105" y="986"/>
                </a:lnTo>
                <a:lnTo>
                  <a:pt x="121" y="992"/>
                </a:lnTo>
                <a:lnTo>
                  <a:pt x="121" y="992"/>
                </a:lnTo>
                <a:lnTo>
                  <a:pt x="138" y="986"/>
                </a:lnTo>
                <a:lnTo>
                  <a:pt x="138" y="986"/>
                </a:lnTo>
                <a:lnTo>
                  <a:pt x="138" y="992"/>
                </a:lnTo>
                <a:lnTo>
                  <a:pt x="138" y="992"/>
                </a:lnTo>
                <a:lnTo>
                  <a:pt x="132" y="1003"/>
                </a:lnTo>
                <a:lnTo>
                  <a:pt x="132" y="1003"/>
                </a:lnTo>
                <a:lnTo>
                  <a:pt x="127" y="1020"/>
                </a:lnTo>
                <a:lnTo>
                  <a:pt x="110" y="1036"/>
                </a:lnTo>
                <a:lnTo>
                  <a:pt x="110" y="1036"/>
                </a:lnTo>
                <a:lnTo>
                  <a:pt x="94" y="1042"/>
                </a:lnTo>
                <a:lnTo>
                  <a:pt x="83" y="1042"/>
                </a:lnTo>
                <a:lnTo>
                  <a:pt x="77" y="1047"/>
                </a:lnTo>
                <a:lnTo>
                  <a:pt x="77" y="1047"/>
                </a:lnTo>
                <a:lnTo>
                  <a:pt x="44" y="1075"/>
                </a:lnTo>
                <a:lnTo>
                  <a:pt x="44" y="1075"/>
                </a:lnTo>
                <a:lnTo>
                  <a:pt x="0" y="1102"/>
                </a:lnTo>
                <a:lnTo>
                  <a:pt x="0" y="1102"/>
                </a:lnTo>
                <a:lnTo>
                  <a:pt x="22" y="1097"/>
                </a:lnTo>
                <a:lnTo>
                  <a:pt x="44" y="1091"/>
                </a:lnTo>
                <a:lnTo>
                  <a:pt x="61" y="1080"/>
                </a:lnTo>
                <a:lnTo>
                  <a:pt x="61" y="1080"/>
                </a:lnTo>
                <a:lnTo>
                  <a:pt x="83" y="1064"/>
                </a:lnTo>
                <a:lnTo>
                  <a:pt x="88" y="1069"/>
                </a:lnTo>
                <a:lnTo>
                  <a:pt x="88" y="1069"/>
                </a:lnTo>
                <a:lnTo>
                  <a:pt x="94" y="1064"/>
                </a:lnTo>
                <a:lnTo>
                  <a:pt x="94" y="1064"/>
                </a:lnTo>
                <a:lnTo>
                  <a:pt x="105" y="1058"/>
                </a:lnTo>
                <a:lnTo>
                  <a:pt x="110" y="1058"/>
                </a:lnTo>
                <a:lnTo>
                  <a:pt x="110" y="1058"/>
                </a:lnTo>
                <a:lnTo>
                  <a:pt x="116" y="1064"/>
                </a:lnTo>
                <a:lnTo>
                  <a:pt x="121" y="1064"/>
                </a:lnTo>
                <a:lnTo>
                  <a:pt x="121" y="1058"/>
                </a:lnTo>
                <a:lnTo>
                  <a:pt x="121" y="1058"/>
                </a:lnTo>
                <a:lnTo>
                  <a:pt x="121" y="1053"/>
                </a:lnTo>
                <a:lnTo>
                  <a:pt x="121" y="1053"/>
                </a:lnTo>
                <a:lnTo>
                  <a:pt x="127" y="1042"/>
                </a:lnTo>
                <a:lnTo>
                  <a:pt x="138" y="1036"/>
                </a:lnTo>
                <a:lnTo>
                  <a:pt x="138" y="1036"/>
                </a:lnTo>
                <a:lnTo>
                  <a:pt x="154" y="1025"/>
                </a:lnTo>
                <a:lnTo>
                  <a:pt x="171" y="1003"/>
                </a:lnTo>
                <a:lnTo>
                  <a:pt x="171" y="1003"/>
                </a:lnTo>
                <a:lnTo>
                  <a:pt x="176" y="992"/>
                </a:lnTo>
                <a:lnTo>
                  <a:pt x="182" y="981"/>
                </a:lnTo>
                <a:lnTo>
                  <a:pt x="182" y="981"/>
                </a:lnTo>
                <a:lnTo>
                  <a:pt x="182" y="970"/>
                </a:lnTo>
                <a:lnTo>
                  <a:pt x="193" y="959"/>
                </a:lnTo>
                <a:lnTo>
                  <a:pt x="193" y="959"/>
                </a:lnTo>
                <a:lnTo>
                  <a:pt x="204" y="948"/>
                </a:lnTo>
                <a:lnTo>
                  <a:pt x="193" y="970"/>
                </a:lnTo>
                <a:lnTo>
                  <a:pt x="193" y="970"/>
                </a:lnTo>
                <a:lnTo>
                  <a:pt x="176" y="1014"/>
                </a:lnTo>
                <a:lnTo>
                  <a:pt x="176" y="1014"/>
                </a:lnTo>
                <a:lnTo>
                  <a:pt x="171" y="1031"/>
                </a:lnTo>
                <a:lnTo>
                  <a:pt x="171" y="1031"/>
                </a:lnTo>
                <a:lnTo>
                  <a:pt x="176" y="1036"/>
                </a:lnTo>
                <a:lnTo>
                  <a:pt x="176" y="1036"/>
                </a:lnTo>
                <a:lnTo>
                  <a:pt x="182" y="1031"/>
                </a:lnTo>
                <a:lnTo>
                  <a:pt x="182" y="1031"/>
                </a:lnTo>
                <a:lnTo>
                  <a:pt x="198" y="1009"/>
                </a:lnTo>
                <a:lnTo>
                  <a:pt x="198" y="1009"/>
                </a:lnTo>
                <a:lnTo>
                  <a:pt x="204" y="1003"/>
                </a:lnTo>
                <a:lnTo>
                  <a:pt x="204" y="998"/>
                </a:lnTo>
                <a:lnTo>
                  <a:pt x="204" y="998"/>
                </a:lnTo>
                <a:lnTo>
                  <a:pt x="204" y="986"/>
                </a:lnTo>
                <a:lnTo>
                  <a:pt x="204" y="981"/>
                </a:lnTo>
                <a:lnTo>
                  <a:pt x="204" y="981"/>
                </a:lnTo>
                <a:lnTo>
                  <a:pt x="220" y="964"/>
                </a:lnTo>
                <a:lnTo>
                  <a:pt x="232" y="959"/>
                </a:lnTo>
                <a:lnTo>
                  <a:pt x="243" y="953"/>
                </a:lnTo>
                <a:lnTo>
                  <a:pt x="243" y="953"/>
                </a:lnTo>
                <a:lnTo>
                  <a:pt x="287" y="959"/>
                </a:lnTo>
                <a:lnTo>
                  <a:pt x="287" y="959"/>
                </a:lnTo>
                <a:lnTo>
                  <a:pt x="314" y="964"/>
                </a:lnTo>
                <a:lnTo>
                  <a:pt x="325" y="964"/>
                </a:lnTo>
                <a:lnTo>
                  <a:pt x="336" y="975"/>
                </a:lnTo>
                <a:lnTo>
                  <a:pt x="336" y="975"/>
                </a:lnTo>
                <a:lnTo>
                  <a:pt x="353" y="992"/>
                </a:lnTo>
                <a:lnTo>
                  <a:pt x="364" y="1009"/>
                </a:lnTo>
                <a:lnTo>
                  <a:pt x="364" y="1009"/>
                </a:lnTo>
                <a:lnTo>
                  <a:pt x="375" y="1031"/>
                </a:lnTo>
                <a:lnTo>
                  <a:pt x="391" y="1047"/>
                </a:lnTo>
                <a:lnTo>
                  <a:pt x="391" y="1047"/>
                </a:lnTo>
                <a:lnTo>
                  <a:pt x="408" y="1058"/>
                </a:lnTo>
                <a:lnTo>
                  <a:pt x="413" y="1064"/>
                </a:lnTo>
                <a:lnTo>
                  <a:pt x="413" y="1064"/>
                </a:lnTo>
                <a:lnTo>
                  <a:pt x="435" y="1086"/>
                </a:lnTo>
                <a:lnTo>
                  <a:pt x="435" y="1086"/>
                </a:lnTo>
                <a:lnTo>
                  <a:pt x="441" y="1097"/>
                </a:lnTo>
                <a:lnTo>
                  <a:pt x="446" y="1108"/>
                </a:lnTo>
                <a:lnTo>
                  <a:pt x="446" y="1108"/>
                </a:lnTo>
                <a:lnTo>
                  <a:pt x="452" y="1124"/>
                </a:lnTo>
                <a:lnTo>
                  <a:pt x="452" y="1135"/>
                </a:lnTo>
                <a:lnTo>
                  <a:pt x="452" y="1135"/>
                </a:lnTo>
                <a:lnTo>
                  <a:pt x="480" y="1163"/>
                </a:lnTo>
                <a:lnTo>
                  <a:pt x="480" y="1163"/>
                </a:lnTo>
                <a:lnTo>
                  <a:pt x="491" y="1174"/>
                </a:lnTo>
                <a:lnTo>
                  <a:pt x="496" y="1190"/>
                </a:lnTo>
                <a:lnTo>
                  <a:pt x="496" y="1201"/>
                </a:lnTo>
                <a:lnTo>
                  <a:pt x="496" y="1201"/>
                </a:lnTo>
                <a:lnTo>
                  <a:pt x="496" y="1268"/>
                </a:lnTo>
                <a:lnTo>
                  <a:pt x="496" y="1268"/>
                </a:lnTo>
                <a:lnTo>
                  <a:pt x="491" y="1284"/>
                </a:lnTo>
                <a:lnTo>
                  <a:pt x="496" y="1301"/>
                </a:lnTo>
                <a:lnTo>
                  <a:pt x="496" y="1301"/>
                </a:lnTo>
                <a:lnTo>
                  <a:pt x="502" y="1317"/>
                </a:lnTo>
                <a:lnTo>
                  <a:pt x="513" y="1328"/>
                </a:lnTo>
                <a:lnTo>
                  <a:pt x="513" y="1328"/>
                </a:lnTo>
                <a:lnTo>
                  <a:pt x="529" y="1350"/>
                </a:lnTo>
                <a:lnTo>
                  <a:pt x="529" y="1350"/>
                </a:lnTo>
                <a:lnTo>
                  <a:pt x="540" y="1367"/>
                </a:lnTo>
                <a:lnTo>
                  <a:pt x="551" y="1378"/>
                </a:lnTo>
                <a:lnTo>
                  <a:pt x="551" y="1378"/>
                </a:lnTo>
                <a:lnTo>
                  <a:pt x="562" y="1389"/>
                </a:lnTo>
                <a:lnTo>
                  <a:pt x="562" y="1389"/>
                </a:lnTo>
                <a:lnTo>
                  <a:pt x="573" y="1405"/>
                </a:lnTo>
                <a:lnTo>
                  <a:pt x="573" y="1405"/>
                </a:lnTo>
                <a:lnTo>
                  <a:pt x="573" y="1416"/>
                </a:lnTo>
                <a:lnTo>
                  <a:pt x="579" y="1427"/>
                </a:lnTo>
                <a:lnTo>
                  <a:pt x="579" y="1427"/>
                </a:lnTo>
                <a:lnTo>
                  <a:pt x="595" y="1433"/>
                </a:lnTo>
                <a:lnTo>
                  <a:pt x="595" y="1433"/>
                </a:lnTo>
                <a:lnTo>
                  <a:pt x="595" y="1438"/>
                </a:lnTo>
                <a:lnTo>
                  <a:pt x="595" y="1438"/>
                </a:lnTo>
                <a:lnTo>
                  <a:pt x="595" y="1449"/>
                </a:lnTo>
                <a:lnTo>
                  <a:pt x="601" y="1460"/>
                </a:lnTo>
                <a:lnTo>
                  <a:pt x="601" y="1460"/>
                </a:lnTo>
                <a:lnTo>
                  <a:pt x="617" y="1466"/>
                </a:lnTo>
                <a:lnTo>
                  <a:pt x="617" y="1466"/>
                </a:lnTo>
                <a:lnTo>
                  <a:pt x="623" y="1477"/>
                </a:lnTo>
                <a:lnTo>
                  <a:pt x="623" y="1482"/>
                </a:lnTo>
                <a:lnTo>
                  <a:pt x="634" y="1488"/>
                </a:lnTo>
                <a:lnTo>
                  <a:pt x="634" y="1488"/>
                </a:lnTo>
                <a:lnTo>
                  <a:pt x="645" y="1505"/>
                </a:lnTo>
                <a:lnTo>
                  <a:pt x="645" y="1505"/>
                </a:lnTo>
                <a:lnTo>
                  <a:pt x="650" y="1510"/>
                </a:lnTo>
                <a:lnTo>
                  <a:pt x="656" y="1505"/>
                </a:lnTo>
                <a:lnTo>
                  <a:pt x="656" y="1505"/>
                </a:lnTo>
                <a:lnTo>
                  <a:pt x="650" y="1488"/>
                </a:lnTo>
                <a:lnTo>
                  <a:pt x="639" y="1471"/>
                </a:lnTo>
                <a:lnTo>
                  <a:pt x="639" y="1471"/>
                </a:lnTo>
                <a:lnTo>
                  <a:pt x="628" y="1455"/>
                </a:lnTo>
                <a:lnTo>
                  <a:pt x="628" y="1455"/>
                </a:lnTo>
                <a:lnTo>
                  <a:pt x="617" y="1438"/>
                </a:lnTo>
                <a:lnTo>
                  <a:pt x="617" y="1438"/>
                </a:lnTo>
                <a:lnTo>
                  <a:pt x="606" y="1433"/>
                </a:lnTo>
                <a:lnTo>
                  <a:pt x="595" y="1416"/>
                </a:lnTo>
                <a:lnTo>
                  <a:pt x="595" y="1416"/>
                </a:lnTo>
                <a:lnTo>
                  <a:pt x="601" y="1405"/>
                </a:lnTo>
                <a:lnTo>
                  <a:pt x="606" y="1405"/>
                </a:lnTo>
                <a:lnTo>
                  <a:pt x="612" y="1416"/>
                </a:lnTo>
                <a:lnTo>
                  <a:pt x="612" y="1416"/>
                </a:lnTo>
                <a:lnTo>
                  <a:pt x="617" y="1427"/>
                </a:lnTo>
                <a:lnTo>
                  <a:pt x="639" y="1449"/>
                </a:lnTo>
                <a:lnTo>
                  <a:pt x="639" y="1449"/>
                </a:lnTo>
                <a:lnTo>
                  <a:pt x="672" y="1488"/>
                </a:lnTo>
                <a:lnTo>
                  <a:pt x="672" y="1488"/>
                </a:lnTo>
                <a:lnTo>
                  <a:pt x="678" y="1494"/>
                </a:lnTo>
                <a:lnTo>
                  <a:pt x="689" y="1505"/>
                </a:lnTo>
                <a:lnTo>
                  <a:pt x="689" y="1505"/>
                </a:lnTo>
                <a:lnTo>
                  <a:pt x="695" y="1516"/>
                </a:lnTo>
                <a:lnTo>
                  <a:pt x="695" y="1527"/>
                </a:lnTo>
                <a:lnTo>
                  <a:pt x="695" y="1527"/>
                </a:lnTo>
                <a:lnTo>
                  <a:pt x="700" y="1538"/>
                </a:lnTo>
                <a:lnTo>
                  <a:pt x="711" y="1554"/>
                </a:lnTo>
                <a:lnTo>
                  <a:pt x="711" y="1554"/>
                </a:lnTo>
                <a:lnTo>
                  <a:pt x="744" y="1571"/>
                </a:lnTo>
                <a:lnTo>
                  <a:pt x="794" y="1593"/>
                </a:lnTo>
                <a:lnTo>
                  <a:pt x="794" y="1593"/>
                </a:lnTo>
                <a:lnTo>
                  <a:pt x="821" y="1598"/>
                </a:lnTo>
                <a:lnTo>
                  <a:pt x="832" y="1598"/>
                </a:lnTo>
                <a:lnTo>
                  <a:pt x="838" y="1609"/>
                </a:lnTo>
                <a:lnTo>
                  <a:pt x="849" y="1615"/>
                </a:lnTo>
                <a:lnTo>
                  <a:pt x="849" y="1615"/>
                </a:lnTo>
                <a:lnTo>
                  <a:pt x="854" y="1615"/>
                </a:lnTo>
                <a:lnTo>
                  <a:pt x="854" y="1615"/>
                </a:lnTo>
                <a:lnTo>
                  <a:pt x="871" y="1615"/>
                </a:lnTo>
                <a:lnTo>
                  <a:pt x="871" y="1615"/>
                </a:lnTo>
                <a:lnTo>
                  <a:pt x="871" y="1609"/>
                </a:lnTo>
                <a:lnTo>
                  <a:pt x="876" y="1615"/>
                </a:lnTo>
                <a:lnTo>
                  <a:pt x="876" y="1615"/>
                </a:lnTo>
                <a:lnTo>
                  <a:pt x="893" y="1631"/>
                </a:lnTo>
                <a:lnTo>
                  <a:pt x="893" y="1631"/>
                </a:lnTo>
                <a:lnTo>
                  <a:pt x="898" y="1648"/>
                </a:lnTo>
                <a:lnTo>
                  <a:pt x="898" y="1648"/>
                </a:lnTo>
                <a:lnTo>
                  <a:pt x="910" y="1653"/>
                </a:lnTo>
                <a:lnTo>
                  <a:pt x="926" y="1664"/>
                </a:lnTo>
                <a:lnTo>
                  <a:pt x="926" y="1664"/>
                </a:lnTo>
                <a:lnTo>
                  <a:pt x="932" y="1670"/>
                </a:lnTo>
                <a:lnTo>
                  <a:pt x="937" y="1681"/>
                </a:lnTo>
                <a:lnTo>
                  <a:pt x="937" y="1681"/>
                </a:lnTo>
                <a:lnTo>
                  <a:pt x="937" y="1681"/>
                </a:lnTo>
                <a:lnTo>
                  <a:pt x="937" y="1686"/>
                </a:lnTo>
                <a:lnTo>
                  <a:pt x="948" y="1686"/>
                </a:lnTo>
                <a:lnTo>
                  <a:pt x="948" y="1686"/>
                </a:lnTo>
                <a:lnTo>
                  <a:pt x="987" y="1692"/>
                </a:lnTo>
                <a:lnTo>
                  <a:pt x="987" y="1692"/>
                </a:lnTo>
                <a:lnTo>
                  <a:pt x="992" y="1697"/>
                </a:lnTo>
                <a:lnTo>
                  <a:pt x="992" y="1714"/>
                </a:lnTo>
                <a:lnTo>
                  <a:pt x="992" y="1714"/>
                </a:lnTo>
                <a:lnTo>
                  <a:pt x="981" y="1736"/>
                </a:lnTo>
                <a:lnTo>
                  <a:pt x="970" y="1753"/>
                </a:lnTo>
                <a:lnTo>
                  <a:pt x="970" y="1753"/>
                </a:lnTo>
                <a:lnTo>
                  <a:pt x="959" y="1764"/>
                </a:lnTo>
                <a:lnTo>
                  <a:pt x="959" y="1780"/>
                </a:lnTo>
                <a:lnTo>
                  <a:pt x="959" y="1780"/>
                </a:lnTo>
                <a:lnTo>
                  <a:pt x="954" y="1797"/>
                </a:lnTo>
                <a:lnTo>
                  <a:pt x="954" y="1808"/>
                </a:lnTo>
                <a:lnTo>
                  <a:pt x="954" y="1808"/>
                </a:lnTo>
                <a:lnTo>
                  <a:pt x="965" y="1824"/>
                </a:lnTo>
                <a:lnTo>
                  <a:pt x="981" y="1852"/>
                </a:lnTo>
                <a:lnTo>
                  <a:pt x="981" y="1852"/>
                </a:lnTo>
                <a:lnTo>
                  <a:pt x="992" y="1879"/>
                </a:lnTo>
                <a:lnTo>
                  <a:pt x="1009" y="1907"/>
                </a:lnTo>
                <a:lnTo>
                  <a:pt x="1009" y="1907"/>
                </a:lnTo>
                <a:lnTo>
                  <a:pt x="1025" y="1934"/>
                </a:lnTo>
                <a:lnTo>
                  <a:pt x="1047" y="1945"/>
                </a:lnTo>
                <a:lnTo>
                  <a:pt x="1047" y="1945"/>
                </a:lnTo>
                <a:lnTo>
                  <a:pt x="1064" y="1956"/>
                </a:lnTo>
                <a:lnTo>
                  <a:pt x="1069" y="1967"/>
                </a:lnTo>
                <a:lnTo>
                  <a:pt x="1069" y="1973"/>
                </a:lnTo>
                <a:lnTo>
                  <a:pt x="1069" y="1973"/>
                </a:lnTo>
                <a:lnTo>
                  <a:pt x="1069" y="2017"/>
                </a:lnTo>
                <a:lnTo>
                  <a:pt x="1058" y="2072"/>
                </a:lnTo>
                <a:lnTo>
                  <a:pt x="1058" y="2072"/>
                </a:lnTo>
                <a:lnTo>
                  <a:pt x="1053" y="2111"/>
                </a:lnTo>
                <a:lnTo>
                  <a:pt x="1053" y="2138"/>
                </a:lnTo>
                <a:lnTo>
                  <a:pt x="1047" y="2160"/>
                </a:lnTo>
                <a:lnTo>
                  <a:pt x="1047" y="2160"/>
                </a:lnTo>
                <a:lnTo>
                  <a:pt x="1036" y="2177"/>
                </a:lnTo>
                <a:lnTo>
                  <a:pt x="1031" y="2199"/>
                </a:lnTo>
                <a:lnTo>
                  <a:pt x="1031" y="2232"/>
                </a:lnTo>
                <a:lnTo>
                  <a:pt x="1031" y="2232"/>
                </a:lnTo>
                <a:lnTo>
                  <a:pt x="1031" y="2243"/>
                </a:lnTo>
                <a:lnTo>
                  <a:pt x="1025" y="2265"/>
                </a:lnTo>
                <a:lnTo>
                  <a:pt x="1025" y="2265"/>
                </a:lnTo>
                <a:lnTo>
                  <a:pt x="1020" y="2287"/>
                </a:lnTo>
                <a:lnTo>
                  <a:pt x="1020" y="2304"/>
                </a:lnTo>
                <a:lnTo>
                  <a:pt x="1020" y="2304"/>
                </a:lnTo>
                <a:lnTo>
                  <a:pt x="1014" y="2337"/>
                </a:lnTo>
                <a:lnTo>
                  <a:pt x="1014" y="2337"/>
                </a:lnTo>
                <a:lnTo>
                  <a:pt x="1014" y="2353"/>
                </a:lnTo>
                <a:lnTo>
                  <a:pt x="1014" y="2375"/>
                </a:lnTo>
                <a:lnTo>
                  <a:pt x="1014" y="2375"/>
                </a:lnTo>
                <a:lnTo>
                  <a:pt x="1014" y="2403"/>
                </a:lnTo>
                <a:lnTo>
                  <a:pt x="1014" y="2403"/>
                </a:lnTo>
                <a:lnTo>
                  <a:pt x="1025" y="2425"/>
                </a:lnTo>
                <a:lnTo>
                  <a:pt x="1031" y="2441"/>
                </a:lnTo>
                <a:lnTo>
                  <a:pt x="1031" y="2441"/>
                </a:lnTo>
                <a:lnTo>
                  <a:pt x="1047" y="2452"/>
                </a:lnTo>
                <a:lnTo>
                  <a:pt x="1069" y="2469"/>
                </a:lnTo>
                <a:lnTo>
                  <a:pt x="1069" y="2469"/>
                </a:lnTo>
                <a:lnTo>
                  <a:pt x="1086" y="2474"/>
                </a:lnTo>
                <a:lnTo>
                  <a:pt x="1097" y="2480"/>
                </a:lnTo>
                <a:lnTo>
                  <a:pt x="1097" y="2480"/>
                </a:lnTo>
                <a:lnTo>
                  <a:pt x="1119" y="2458"/>
                </a:lnTo>
                <a:lnTo>
                  <a:pt x="1147" y="2458"/>
                </a:lnTo>
                <a:lnTo>
                  <a:pt x="1147" y="2458"/>
                </a:lnTo>
                <a:lnTo>
                  <a:pt x="1130" y="2452"/>
                </a:lnTo>
                <a:lnTo>
                  <a:pt x="1108" y="2436"/>
                </a:lnTo>
                <a:lnTo>
                  <a:pt x="1108" y="2436"/>
                </a:lnTo>
                <a:lnTo>
                  <a:pt x="1097" y="2425"/>
                </a:lnTo>
                <a:lnTo>
                  <a:pt x="1097" y="2414"/>
                </a:lnTo>
                <a:lnTo>
                  <a:pt x="1097" y="2414"/>
                </a:lnTo>
                <a:lnTo>
                  <a:pt x="1086" y="2392"/>
                </a:lnTo>
                <a:lnTo>
                  <a:pt x="1086" y="2381"/>
                </a:lnTo>
                <a:lnTo>
                  <a:pt x="1091" y="2375"/>
                </a:lnTo>
                <a:lnTo>
                  <a:pt x="1102" y="2359"/>
                </a:lnTo>
                <a:lnTo>
                  <a:pt x="1108" y="2348"/>
                </a:lnTo>
                <a:lnTo>
                  <a:pt x="1119" y="2337"/>
                </a:lnTo>
                <a:lnTo>
                  <a:pt x="1119" y="2320"/>
                </a:lnTo>
                <a:lnTo>
                  <a:pt x="1108" y="2309"/>
                </a:lnTo>
                <a:lnTo>
                  <a:pt x="1108" y="2298"/>
                </a:lnTo>
                <a:lnTo>
                  <a:pt x="1119" y="2293"/>
                </a:lnTo>
                <a:lnTo>
                  <a:pt x="1124" y="2287"/>
                </a:lnTo>
                <a:lnTo>
                  <a:pt x="1124" y="2287"/>
                </a:lnTo>
                <a:lnTo>
                  <a:pt x="1124" y="2282"/>
                </a:lnTo>
                <a:lnTo>
                  <a:pt x="1130" y="2271"/>
                </a:lnTo>
                <a:lnTo>
                  <a:pt x="1130" y="2271"/>
                </a:lnTo>
                <a:lnTo>
                  <a:pt x="1147" y="2254"/>
                </a:lnTo>
                <a:lnTo>
                  <a:pt x="1147" y="2254"/>
                </a:lnTo>
                <a:lnTo>
                  <a:pt x="1141" y="2249"/>
                </a:lnTo>
                <a:lnTo>
                  <a:pt x="1130" y="2243"/>
                </a:lnTo>
                <a:lnTo>
                  <a:pt x="1130" y="2243"/>
                </a:lnTo>
                <a:lnTo>
                  <a:pt x="1136" y="2238"/>
                </a:lnTo>
                <a:lnTo>
                  <a:pt x="1136" y="2238"/>
                </a:lnTo>
                <a:lnTo>
                  <a:pt x="1147" y="2232"/>
                </a:lnTo>
                <a:lnTo>
                  <a:pt x="1147" y="2232"/>
                </a:lnTo>
                <a:lnTo>
                  <a:pt x="1158" y="2232"/>
                </a:lnTo>
                <a:lnTo>
                  <a:pt x="1163" y="2221"/>
                </a:lnTo>
                <a:lnTo>
                  <a:pt x="1163" y="2221"/>
                </a:lnTo>
                <a:lnTo>
                  <a:pt x="1169" y="2210"/>
                </a:lnTo>
                <a:lnTo>
                  <a:pt x="1169" y="2204"/>
                </a:lnTo>
                <a:lnTo>
                  <a:pt x="1169" y="2204"/>
                </a:lnTo>
                <a:lnTo>
                  <a:pt x="1191" y="2204"/>
                </a:lnTo>
                <a:lnTo>
                  <a:pt x="1202" y="2199"/>
                </a:lnTo>
                <a:lnTo>
                  <a:pt x="1213" y="2193"/>
                </a:lnTo>
                <a:lnTo>
                  <a:pt x="1213" y="2193"/>
                </a:lnTo>
                <a:lnTo>
                  <a:pt x="1213" y="2177"/>
                </a:lnTo>
                <a:lnTo>
                  <a:pt x="1213" y="2160"/>
                </a:lnTo>
                <a:lnTo>
                  <a:pt x="1213" y="2160"/>
                </a:lnTo>
                <a:lnTo>
                  <a:pt x="1213" y="2149"/>
                </a:lnTo>
                <a:lnTo>
                  <a:pt x="1213" y="2149"/>
                </a:lnTo>
                <a:lnTo>
                  <a:pt x="1246" y="2149"/>
                </a:lnTo>
                <a:lnTo>
                  <a:pt x="1257" y="2144"/>
                </a:lnTo>
                <a:lnTo>
                  <a:pt x="1273" y="2149"/>
                </a:lnTo>
                <a:lnTo>
                  <a:pt x="1273" y="2149"/>
                </a:lnTo>
                <a:lnTo>
                  <a:pt x="1273" y="2133"/>
                </a:lnTo>
                <a:lnTo>
                  <a:pt x="1273" y="2133"/>
                </a:lnTo>
                <a:lnTo>
                  <a:pt x="1273" y="2116"/>
                </a:lnTo>
                <a:lnTo>
                  <a:pt x="1273" y="2116"/>
                </a:lnTo>
                <a:lnTo>
                  <a:pt x="1290" y="2089"/>
                </a:lnTo>
                <a:lnTo>
                  <a:pt x="1290" y="2089"/>
                </a:lnTo>
                <a:lnTo>
                  <a:pt x="1301" y="2078"/>
                </a:lnTo>
                <a:lnTo>
                  <a:pt x="1301" y="2072"/>
                </a:lnTo>
                <a:lnTo>
                  <a:pt x="1301" y="2067"/>
                </a:lnTo>
                <a:lnTo>
                  <a:pt x="1301" y="2067"/>
                </a:lnTo>
                <a:lnTo>
                  <a:pt x="1306" y="2039"/>
                </a:lnTo>
                <a:lnTo>
                  <a:pt x="1312" y="2028"/>
                </a:lnTo>
                <a:lnTo>
                  <a:pt x="1323" y="2023"/>
                </a:lnTo>
                <a:lnTo>
                  <a:pt x="1323" y="2023"/>
                </a:lnTo>
                <a:lnTo>
                  <a:pt x="1350" y="2012"/>
                </a:lnTo>
                <a:lnTo>
                  <a:pt x="1373" y="2006"/>
                </a:lnTo>
                <a:lnTo>
                  <a:pt x="1373" y="2006"/>
                </a:lnTo>
                <a:lnTo>
                  <a:pt x="1378" y="2001"/>
                </a:lnTo>
                <a:lnTo>
                  <a:pt x="1384" y="1990"/>
                </a:lnTo>
                <a:lnTo>
                  <a:pt x="1384" y="1990"/>
                </a:lnTo>
                <a:lnTo>
                  <a:pt x="1389" y="1978"/>
                </a:lnTo>
                <a:lnTo>
                  <a:pt x="1395" y="1973"/>
                </a:lnTo>
                <a:lnTo>
                  <a:pt x="1395" y="1973"/>
                </a:lnTo>
                <a:lnTo>
                  <a:pt x="1406" y="1934"/>
                </a:lnTo>
                <a:lnTo>
                  <a:pt x="1406" y="1934"/>
                </a:lnTo>
                <a:lnTo>
                  <a:pt x="1411" y="1896"/>
                </a:lnTo>
                <a:lnTo>
                  <a:pt x="1411" y="1896"/>
                </a:lnTo>
                <a:lnTo>
                  <a:pt x="1428" y="1879"/>
                </a:lnTo>
                <a:lnTo>
                  <a:pt x="1439" y="1868"/>
                </a:lnTo>
                <a:lnTo>
                  <a:pt x="1444" y="1857"/>
                </a:lnTo>
                <a:lnTo>
                  <a:pt x="1444" y="1857"/>
                </a:lnTo>
                <a:lnTo>
                  <a:pt x="1444" y="1819"/>
                </a:lnTo>
                <a:lnTo>
                  <a:pt x="1444" y="1819"/>
                </a:lnTo>
                <a:lnTo>
                  <a:pt x="1439" y="1819"/>
                </a:lnTo>
                <a:lnTo>
                  <a:pt x="1422" y="1808"/>
                </a:lnTo>
                <a:lnTo>
                  <a:pt x="1422" y="1808"/>
                </a:lnTo>
                <a:lnTo>
                  <a:pt x="1395" y="1791"/>
                </a:lnTo>
                <a:lnTo>
                  <a:pt x="1362" y="1786"/>
                </a:lnTo>
                <a:lnTo>
                  <a:pt x="1362" y="1786"/>
                </a:lnTo>
                <a:close/>
                <a:moveTo>
                  <a:pt x="876" y="1549"/>
                </a:moveTo>
                <a:lnTo>
                  <a:pt x="876" y="1549"/>
                </a:lnTo>
                <a:lnTo>
                  <a:pt x="876" y="1549"/>
                </a:lnTo>
                <a:lnTo>
                  <a:pt x="876" y="1549"/>
                </a:lnTo>
                <a:lnTo>
                  <a:pt x="876" y="1549"/>
                </a:lnTo>
                <a:close/>
                <a:moveTo>
                  <a:pt x="876" y="1549"/>
                </a:moveTo>
                <a:lnTo>
                  <a:pt x="876" y="1549"/>
                </a:lnTo>
                <a:lnTo>
                  <a:pt x="871" y="1549"/>
                </a:lnTo>
                <a:lnTo>
                  <a:pt x="871" y="1549"/>
                </a:lnTo>
                <a:lnTo>
                  <a:pt x="871" y="1549"/>
                </a:lnTo>
                <a:lnTo>
                  <a:pt x="876" y="1549"/>
                </a:lnTo>
                <a:lnTo>
                  <a:pt x="876" y="1549"/>
                </a:lnTo>
                <a:close/>
                <a:moveTo>
                  <a:pt x="1257" y="1185"/>
                </a:moveTo>
                <a:lnTo>
                  <a:pt x="1257" y="1185"/>
                </a:lnTo>
                <a:lnTo>
                  <a:pt x="1257" y="1185"/>
                </a:lnTo>
                <a:lnTo>
                  <a:pt x="1257" y="1185"/>
                </a:lnTo>
                <a:lnTo>
                  <a:pt x="1257" y="1185"/>
                </a:lnTo>
                <a:lnTo>
                  <a:pt x="1257" y="1185"/>
                </a:lnTo>
                <a:close/>
                <a:moveTo>
                  <a:pt x="1130" y="1157"/>
                </a:moveTo>
                <a:lnTo>
                  <a:pt x="1130" y="1157"/>
                </a:lnTo>
                <a:lnTo>
                  <a:pt x="1130" y="1157"/>
                </a:lnTo>
                <a:lnTo>
                  <a:pt x="1130" y="1157"/>
                </a:lnTo>
                <a:lnTo>
                  <a:pt x="1130" y="1157"/>
                </a:lnTo>
                <a:lnTo>
                  <a:pt x="1130" y="1157"/>
                </a:lnTo>
                <a:lnTo>
                  <a:pt x="1130" y="1157"/>
                </a:lnTo>
                <a:close/>
                <a:moveTo>
                  <a:pt x="965" y="711"/>
                </a:moveTo>
                <a:lnTo>
                  <a:pt x="976" y="711"/>
                </a:lnTo>
                <a:lnTo>
                  <a:pt x="976" y="705"/>
                </a:lnTo>
                <a:lnTo>
                  <a:pt x="981" y="700"/>
                </a:lnTo>
                <a:lnTo>
                  <a:pt x="987" y="711"/>
                </a:lnTo>
                <a:lnTo>
                  <a:pt x="976" y="716"/>
                </a:lnTo>
                <a:lnTo>
                  <a:pt x="976" y="733"/>
                </a:lnTo>
                <a:lnTo>
                  <a:pt x="987" y="722"/>
                </a:lnTo>
                <a:lnTo>
                  <a:pt x="987" y="722"/>
                </a:lnTo>
                <a:lnTo>
                  <a:pt x="1014" y="733"/>
                </a:lnTo>
                <a:lnTo>
                  <a:pt x="998" y="733"/>
                </a:lnTo>
                <a:lnTo>
                  <a:pt x="1003" y="738"/>
                </a:lnTo>
                <a:lnTo>
                  <a:pt x="1003" y="738"/>
                </a:lnTo>
                <a:lnTo>
                  <a:pt x="1009" y="738"/>
                </a:lnTo>
                <a:lnTo>
                  <a:pt x="1009" y="738"/>
                </a:lnTo>
                <a:lnTo>
                  <a:pt x="1020" y="744"/>
                </a:lnTo>
                <a:lnTo>
                  <a:pt x="1025" y="750"/>
                </a:lnTo>
                <a:lnTo>
                  <a:pt x="1025" y="750"/>
                </a:lnTo>
                <a:lnTo>
                  <a:pt x="1031" y="750"/>
                </a:lnTo>
                <a:lnTo>
                  <a:pt x="1020" y="750"/>
                </a:lnTo>
                <a:lnTo>
                  <a:pt x="1009" y="755"/>
                </a:lnTo>
                <a:lnTo>
                  <a:pt x="1009" y="755"/>
                </a:lnTo>
                <a:lnTo>
                  <a:pt x="1003" y="755"/>
                </a:lnTo>
                <a:lnTo>
                  <a:pt x="998" y="755"/>
                </a:lnTo>
                <a:lnTo>
                  <a:pt x="998" y="755"/>
                </a:lnTo>
                <a:lnTo>
                  <a:pt x="998" y="755"/>
                </a:lnTo>
                <a:lnTo>
                  <a:pt x="998" y="777"/>
                </a:lnTo>
                <a:lnTo>
                  <a:pt x="1009" y="777"/>
                </a:lnTo>
                <a:lnTo>
                  <a:pt x="1014" y="772"/>
                </a:lnTo>
                <a:lnTo>
                  <a:pt x="1020" y="766"/>
                </a:lnTo>
                <a:lnTo>
                  <a:pt x="1036" y="766"/>
                </a:lnTo>
                <a:lnTo>
                  <a:pt x="1036" y="766"/>
                </a:lnTo>
                <a:lnTo>
                  <a:pt x="1036" y="766"/>
                </a:lnTo>
                <a:lnTo>
                  <a:pt x="1042" y="772"/>
                </a:lnTo>
                <a:lnTo>
                  <a:pt x="1042" y="772"/>
                </a:lnTo>
                <a:lnTo>
                  <a:pt x="1042" y="783"/>
                </a:lnTo>
                <a:lnTo>
                  <a:pt x="1042" y="783"/>
                </a:lnTo>
                <a:lnTo>
                  <a:pt x="1042" y="788"/>
                </a:lnTo>
                <a:lnTo>
                  <a:pt x="1042" y="788"/>
                </a:lnTo>
                <a:lnTo>
                  <a:pt x="1025" y="810"/>
                </a:lnTo>
                <a:lnTo>
                  <a:pt x="1025" y="821"/>
                </a:lnTo>
                <a:lnTo>
                  <a:pt x="1025" y="821"/>
                </a:lnTo>
                <a:lnTo>
                  <a:pt x="1025" y="827"/>
                </a:lnTo>
                <a:lnTo>
                  <a:pt x="1014" y="827"/>
                </a:lnTo>
                <a:lnTo>
                  <a:pt x="1014" y="827"/>
                </a:lnTo>
                <a:lnTo>
                  <a:pt x="992" y="832"/>
                </a:lnTo>
                <a:lnTo>
                  <a:pt x="987" y="838"/>
                </a:lnTo>
                <a:lnTo>
                  <a:pt x="987" y="838"/>
                </a:lnTo>
                <a:lnTo>
                  <a:pt x="987" y="860"/>
                </a:lnTo>
                <a:lnTo>
                  <a:pt x="987" y="876"/>
                </a:lnTo>
                <a:lnTo>
                  <a:pt x="1003" y="882"/>
                </a:lnTo>
                <a:lnTo>
                  <a:pt x="998" y="865"/>
                </a:lnTo>
                <a:lnTo>
                  <a:pt x="998" y="865"/>
                </a:lnTo>
                <a:lnTo>
                  <a:pt x="1009" y="865"/>
                </a:lnTo>
                <a:lnTo>
                  <a:pt x="1020" y="860"/>
                </a:lnTo>
                <a:lnTo>
                  <a:pt x="1020" y="860"/>
                </a:lnTo>
                <a:lnTo>
                  <a:pt x="1031" y="865"/>
                </a:lnTo>
                <a:lnTo>
                  <a:pt x="1031" y="871"/>
                </a:lnTo>
                <a:lnTo>
                  <a:pt x="1031" y="871"/>
                </a:lnTo>
                <a:lnTo>
                  <a:pt x="1042" y="882"/>
                </a:lnTo>
                <a:lnTo>
                  <a:pt x="1069" y="904"/>
                </a:lnTo>
                <a:lnTo>
                  <a:pt x="1069" y="904"/>
                </a:lnTo>
                <a:lnTo>
                  <a:pt x="1086" y="909"/>
                </a:lnTo>
                <a:lnTo>
                  <a:pt x="1097" y="909"/>
                </a:lnTo>
                <a:lnTo>
                  <a:pt x="1097" y="909"/>
                </a:lnTo>
                <a:lnTo>
                  <a:pt x="1119" y="920"/>
                </a:lnTo>
                <a:lnTo>
                  <a:pt x="1119" y="904"/>
                </a:lnTo>
                <a:lnTo>
                  <a:pt x="1113" y="893"/>
                </a:lnTo>
                <a:lnTo>
                  <a:pt x="1108" y="887"/>
                </a:lnTo>
                <a:lnTo>
                  <a:pt x="1124" y="898"/>
                </a:lnTo>
                <a:lnTo>
                  <a:pt x="1136" y="871"/>
                </a:lnTo>
                <a:lnTo>
                  <a:pt x="1136" y="871"/>
                </a:lnTo>
                <a:lnTo>
                  <a:pt x="1130" y="860"/>
                </a:lnTo>
                <a:lnTo>
                  <a:pt x="1124" y="849"/>
                </a:lnTo>
                <a:lnTo>
                  <a:pt x="1119" y="843"/>
                </a:lnTo>
                <a:lnTo>
                  <a:pt x="1119" y="843"/>
                </a:lnTo>
                <a:lnTo>
                  <a:pt x="1108" y="827"/>
                </a:lnTo>
                <a:lnTo>
                  <a:pt x="1102" y="810"/>
                </a:lnTo>
                <a:lnTo>
                  <a:pt x="1102" y="810"/>
                </a:lnTo>
                <a:lnTo>
                  <a:pt x="1102" y="810"/>
                </a:lnTo>
                <a:lnTo>
                  <a:pt x="1113" y="816"/>
                </a:lnTo>
                <a:lnTo>
                  <a:pt x="1113" y="816"/>
                </a:lnTo>
                <a:lnTo>
                  <a:pt x="1119" y="827"/>
                </a:lnTo>
                <a:lnTo>
                  <a:pt x="1130" y="832"/>
                </a:lnTo>
                <a:lnTo>
                  <a:pt x="1130" y="832"/>
                </a:lnTo>
                <a:lnTo>
                  <a:pt x="1136" y="838"/>
                </a:lnTo>
                <a:lnTo>
                  <a:pt x="1147" y="832"/>
                </a:lnTo>
                <a:lnTo>
                  <a:pt x="1147" y="832"/>
                </a:lnTo>
                <a:lnTo>
                  <a:pt x="1158" y="816"/>
                </a:lnTo>
                <a:lnTo>
                  <a:pt x="1158" y="816"/>
                </a:lnTo>
                <a:lnTo>
                  <a:pt x="1163" y="810"/>
                </a:lnTo>
                <a:lnTo>
                  <a:pt x="1163" y="799"/>
                </a:lnTo>
                <a:lnTo>
                  <a:pt x="1158" y="788"/>
                </a:lnTo>
                <a:lnTo>
                  <a:pt x="1152" y="783"/>
                </a:lnTo>
                <a:lnTo>
                  <a:pt x="1152" y="783"/>
                </a:lnTo>
                <a:lnTo>
                  <a:pt x="1124" y="761"/>
                </a:lnTo>
                <a:lnTo>
                  <a:pt x="1113" y="750"/>
                </a:lnTo>
                <a:lnTo>
                  <a:pt x="1097" y="738"/>
                </a:lnTo>
                <a:lnTo>
                  <a:pt x="1102" y="733"/>
                </a:lnTo>
                <a:lnTo>
                  <a:pt x="1102" y="722"/>
                </a:lnTo>
                <a:lnTo>
                  <a:pt x="1102" y="722"/>
                </a:lnTo>
                <a:lnTo>
                  <a:pt x="1097" y="716"/>
                </a:lnTo>
                <a:lnTo>
                  <a:pt x="1097" y="711"/>
                </a:lnTo>
                <a:lnTo>
                  <a:pt x="1097" y="711"/>
                </a:lnTo>
                <a:lnTo>
                  <a:pt x="1097" y="711"/>
                </a:lnTo>
                <a:lnTo>
                  <a:pt x="1097" y="705"/>
                </a:lnTo>
                <a:lnTo>
                  <a:pt x="1097" y="700"/>
                </a:lnTo>
                <a:lnTo>
                  <a:pt x="1097" y="689"/>
                </a:lnTo>
                <a:lnTo>
                  <a:pt x="1080" y="672"/>
                </a:lnTo>
                <a:lnTo>
                  <a:pt x="1069" y="667"/>
                </a:lnTo>
                <a:lnTo>
                  <a:pt x="1069" y="667"/>
                </a:lnTo>
                <a:lnTo>
                  <a:pt x="1058" y="656"/>
                </a:lnTo>
                <a:lnTo>
                  <a:pt x="1058" y="656"/>
                </a:lnTo>
                <a:lnTo>
                  <a:pt x="1047" y="645"/>
                </a:lnTo>
                <a:lnTo>
                  <a:pt x="1047" y="645"/>
                </a:lnTo>
                <a:lnTo>
                  <a:pt x="1036" y="639"/>
                </a:lnTo>
                <a:lnTo>
                  <a:pt x="1036" y="639"/>
                </a:lnTo>
                <a:lnTo>
                  <a:pt x="1031" y="634"/>
                </a:lnTo>
                <a:lnTo>
                  <a:pt x="1020" y="623"/>
                </a:lnTo>
                <a:lnTo>
                  <a:pt x="1014" y="617"/>
                </a:lnTo>
                <a:lnTo>
                  <a:pt x="1014" y="617"/>
                </a:lnTo>
                <a:lnTo>
                  <a:pt x="1003" y="606"/>
                </a:lnTo>
                <a:lnTo>
                  <a:pt x="1003" y="601"/>
                </a:lnTo>
                <a:lnTo>
                  <a:pt x="992" y="579"/>
                </a:lnTo>
                <a:lnTo>
                  <a:pt x="970" y="573"/>
                </a:lnTo>
                <a:lnTo>
                  <a:pt x="970" y="573"/>
                </a:lnTo>
                <a:lnTo>
                  <a:pt x="965" y="573"/>
                </a:lnTo>
                <a:lnTo>
                  <a:pt x="965" y="573"/>
                </a:lnTo>
                <a:lnTo>
                  <a:pt x="948" y="573"/>
                </a:lnTo>
                <a:lnTo>
                  <a:pt x="932" y="573"/>
                </a:lnTo>
                <a:lnTo>
                  <a:pt x="926" y="573"/>
                </a:lnTo>
                <a:lnTo>
                  <a:pt x="926" y="573"/>
                </a:lnTo>
                <a:lnTo>
                  <a:pt x="921" y="573"/>
                </a:lnTo>
                <a:lnTo>
                  <a:pt x="915" y="568"/>
                </a:lnTo>
                <a:lnTo>
                  <a:pt x="915" y="568"/>
                </a:lnTo>
                <a:lnTo>
                  <a:pt x="893" y="568"/>
                </a:lnTo>
                <a:lnTo>
                  <a:pt x="893" y="568"/>
                </a:lnTo>
                <a:lnTo>
                  <a:pt x="871" y="590"/>
                </a:lnTo>
                <a:lnTo>
                  <a:pt x="871" y="590"/>
                </a:lnTo>
                <a:lnTo>
                  <a:pt x="865" y="601"/>
                </a:lnTo>
                <a:lnTo>
                  <a:pt x="865" y="612"/>
                </a:lnTo>
                <a:lnTo>
                  <a:pt x="865" y="612"/>
                </a:lnTo>
                <a:lnTo>
                  <a:pt x="860" y="650"/>
                </a:lnTo>
                <a:lnTo>
                  <a:pt x="860" y="650"/>
                </a:lnTo>
                <a:lnTo>
                  <a:pt x="860" y="656"/>
                </a:lnTo>
                <a:lnTo>
                  <a:pt x="865" y="661"/>
                </a:lnTo>
                <a:lnTo>
                  <a:pt x="865" y="672"/>
                </a:lnTo>
                <a:lnTo>
                  <a:pt x="865" y="672"/>
                </a:lnTo>
                <a:lnTo>
                  <a:pt x="876" y="689"/>
                </a:lnTo>
                <a:lnTo>
                  <a:pt x="876" y="689"/>
                </a:lnTo>
                <a:lnTo>
                  <a:pt x="893" y="700"/>
                </a:lnTo>
                <a:lnTo>
                  <a:pt x="898" y="700"/>
                </a:lnTo>
                <a:lnTo>
                  <a:pt x="898" y="700"/>
                </a:lnTo>
                <a:lnTo>
                  <a:pt x="910" y="700"/>
                </a:lnTo>
                <a:lnTo>
                  <a:pt x="932" y="705"/>
                </a:lnTo>
                <a:lnTo>
                  <a:pt x="932" y="705"/>
                </a:lnTo>
                <a:lnTo>
                  <a:pt x="943" y="716"/>
                </a:lnTo>
                <a:lnTo>
                  <a:pt x="943" y="722"/>
                </a:lnTo>
                <a:lnTo>
                  <a:pt x="954" y="711"/>
                </a:lnTo>
                <a:lnTo>
                  <a:pt x="965" y="711"/>
                </a:lnTo>
                <a:close/>
                <a:moveTo>
                  <a:pt x="1185" y="2392"/>
                </a:moveTo>
                <a:lnTo>
                  <a:pt x="1185" y="2392"/>
                </a:lnTo>
                <a:lnTo>
                  <a:pt x="1174" y="2397"/>
                </a:lnTo>
                <a:lnTo>
                  <a:pt x="1174" y="2397"/>
                </a:lnTo>
                <a:lnTo>
                  <a:pt x="1174" y="2408"/>
                </a:lnTo>
                <a:lnTo>
                  <a:pt x="1174" y="2408"/>
                </a:lnTo>
                <a:lnTo>
                  <a:pt x="1185" y="2408"/>
                </a:lnTo>
                <a:lnTo>
                  <a:pt x="1202" y="2408"/>
                </a:lnTo>
                <a:lnTo>
                  <a:pt x="1207" y="2397"/>
                </a:lnTo>
                <a:lnTo>
                  <a:pt x="1196" y="2392"/>
                </a:lnTo>
                <a:lnTo>
                  <a:pt x="1185" y="2392"/>
                </a:lnTo>
                <a:close/>
                <a:moveTo>
                  <a:pt x="1003" y="1516"/>
                </a:moveTo>
                <a:lnTo>
                  <a:pt x="1003" y="1516"/>
                </a:lnTo>
                <a:lnTo>
                  <a:pt x="987" y="1510"/>
                </a:lnTo>
                <a:lnTo>
                  <a:pt x="976" y="1510"/>
                </a:lnTo>
                <a:lnTo>
                  <a:pt x="965" y="1499"/>
                </a:lnTo>
                <a:lnTo>
                  <a:pt x="954" y="1494"/>
                </a:lnTo>
                <a:lnTo>
                  <a:pt x="943" y="1494"/>
                </a:lnTo>
                <a:lnTo>
                  <a:pt x="932" y="1499"/>
                </a:lnTo>
                <a:lnTo>
                  <a:pt x="932" y="1510"/>
                </a:lnTo>
                <a:lnTo>
                  <a:pt x="937" y="1510"/>
                </a:lnTo>
                <a:lnTo>
                  <a:pt x="959" y="1516"/>
                </a:lnTo>
                <a:lnTo>
                  <a:pt x="959" y="1516"/>
                </a:lnTo>
                <a:lnTo>
                  <a:pt x="970" y="1516"/>
                </a:lnTo>
                <a:lnTo>
                  <a:pt x="981" y="1527"/>
                </a:lnTo>
                <a:lnTo>
                  <a:pt x="981" y="1527"/>
                </a:lnTo>
                <a:lnTo>
                  <a:pt x="992" y="1532"/>
                </a:lnTo>
                <a:lnTo>
                  <a:pt x="998" y="1532"/>
                </a:lnTo>
                <a:lnTo>
                  <a:pt x="1014" y="1543"/>
                </a:lnTo>
                <a:lnTo>
                  <a:pt x="1036" y="1543"/>
                </a:lnTo>
                <a:lnTo>
                  <a:pt x="1036" y="1538"/>
                </a:lnTo>
                <a:lnTo>
                  <a:pt x="1031" y="1532"/>
                </a:lnTo>
                <a:lnTo>
                  <a:pt x="1031" y="1532"/>
                </a:lnTo>
                <a:lnTo>
                  <a:pt x="1014" y="1527"/>
                </a:lnTo>
                <a:lnTo>
                  <a:pt x="1014" y="1527"/>
                </a:lnTo>
                <a:lnTo>
                  <a:pt x="1003" y="1516"/>
                </a:lnTo>
                <a:lnTo>
                  <a:pt x="1003" y="1516"/>
                </a:lnTo>
                <a:close/>
                <a:moveTo>
                  <a:pt x="1042" y="1560"/>
                </a:moveTo>
                <a:lnTo>
                  <a:pt x="1058" y="1565"/>
                </a:lnTo>
                <a:lnTo>
                  <a:pt x="1058" y="1565"/>
                </a:lnTo>
                <a:lnTo>
                  <a:pt x="1069" y="1560"/>
                </a:lnTo>
                <a:lnTo>
                  <a:pt x="1069" y="1560"/>
                </a:lnTo>
                <a:lnTo>
                  <a:pt x="1086" y="1560"/>
                </a:lnTo>
                <a:lnTo>
                  <a:pt x="1086" y="1554"/>
                </a:lnTo>
                <a:lnTo>
                  <a:pt x="1080" y="1554"/>
                </a:lnTo>
                <a:lnTo>
                  <a:pt x="1075" y="1549"/>
                </a:lnTo>
                <a:lnTo>
                  <a:pt x="1047" y="1538"/>
                </a:lnTo>
                <a:lnTo>
                  <a:pt x="1047" y="1538"/>
                </a:lnTo>
                <a:lnTo>
                  <a:pt x="1047" y="1543"/>
                </a:lnTo>
                <a:lnTo>
                  <a:pt x="1047" y="1549"/>
                </a:lnTo>
                <a:lnTo>
                  <a:pt x="1047" y="1549"/>
                </a:lnTo>
                <a:lnTo>
                  <a:pt x="1042" y="1560"/>
                </a:lnTo>
                <a:lnTo>
                  <a:pt x="1042" y="1560"/>
                </a:lnTo>
                <a:lnTo>
                  <a:pt x="1042" y="1560"/>
                </a:lnTo>
                <a:close/>
                <a:moveTo>
                  <a:pt x="1174" y="1615"/>
                </a:moveTo>
                <a:lnTo>
                  <a:pt x="1174" y="1615"/>
                </a:lnTo>
                <a:lnTo>
                  <a:pt x="1174" y="1598"/>
                </a:lnTo>
                <a:lnTo>
                  <a:pt x="1174" y="1582"/>
                </a:lnTo>
                <a:lnTo>
                  <a:pt x="1169" y="1571"/>
                </a:lnTo>
                <a:lnTo>
                  <a:pt x="1169" y="1571"/>
                </a:lnTo>
                <a:lnTo>
                  <a:pt x="1158" y="1560"/>
                </a:lnTo>
                <a:lnTo>
                  <a:pt x="1152" y="1554"/>
                </a:lnTo>
                <a:lnTo>
                  <a:pt x="1141" y="1549"/>
                </a:lnTo>
                <a:lnTo>
                  <a:pt x="1124" y="1549"/>
                </a:lnTo>
                <a:lnTo>
                  <a:pt x="1108" y="1549"/>
                </a:lnTo>
                <a:lnTo>
                  <a:pt x="1108" y="1554"/>
                </a:lnTo>
                <a:lnTo>
                  <a:pt x="1102" y="1565"/>
                </a:lnTo>
                <a:lnTo>
                  <a:pt x="1119" y="1565"/>
                </a:lnTo>
                <a:lnTo>
                  <a:pt x="1141" y="1565"/>
                </a:lnTo>
                <a:lnTo>
                  <a:pt x="1141" y="1565"/>
                </a:lnTo>
                <a:lnTo>
                  <a:pt x="1152" y="1576"/>
                </a:lnTo>
                <a:lnTo>
                  <a:pt x="1152" y="1576"/>
                </a:lnTo>
                <a:lnTo>
                  <a:pt x="1163" y="1582"/>
                </a:lnTo>
                <a:lnTo>
                  <a:pt x="1169" y="1593"/>
                </a:lnTo>
                <a:lnTo>
                  <a:pt x="1169" y="1593"/>
                </a:lnTo>
                <a:lnTo>
                  <a:pt x="1163" y="1615"/>
                </a:lnTo>
                <a:lnTo>
                  <a:pt x="1163" y="1626"/>
                </a:lnTo>
                <a:lnTo>
                  <a:pt x="1174" y="1615"/>
                </a:lnTo>
                <a:close/>
                <a:moveTo>
                  <a:pt x="854" y="1747"/>
                </a:moveTo>
                <a:lnTo>
                  <a:pt x="854" y="1747"/>
                </a:lnTo>
                <a:lnTo>
                  <a:pt x="849" y="1753"/>
                </a:lnTo>
                <a:lnTo>
                  <a:pt x="849" y="1758"/>
                </a:lnTo>
                <a:lnTo>
                  <a:pt x="849" y="1758"/>
                </a:lnTo>
                <a:lnTo>
                  <a:pt x="854" y="1764"/>
                </a:lnTo>
                <a:lnTo>
                  <a:pt x="854" y="1769"/>
                </a:lnTo>
                <a:lnTo>
                  <a:pt x="860" y="1769"/>
                </a:lnTo>
                <a:lnTo>
                  <a:pt x="871" y="1764"/>
                </a:lnTo>
                <a:lnTo>
                  <a:pt x="871" y="1753"/>
                </a:lnTo>
                <a:lnTo>
                  <a:pt x="860" y="1753"/>
                </a:lnTo>
                <a:lnTo>
                  <a:pt x="854" y="1747"/>
                </a:lnTo>
                <a:close/>
                <a:moveTo>
                  <a:pt x="3423" y="1934"/>
                </a:moveTo>
                <a:lnTo>
                  <a:pt x="3418" y="1940"/>
                </a:lnTo>
                <a:lnTo>
                  <a:pt x="3429" y="1945"/>
                </a:lnTo>
                <a:lnTo>
                  <a:pt x="3423" y="1934"/>
                </a:lnTo>
                <a:close/>
                <a:moveTo>
                  <a:pt x="3423" y="1984"/>
                </a:moveTo>
                <a:lnTo>
                  <a:pt x="3423" y="1984"/>
                </a:lnTo>
                <a:lnTo>
                  <a:pt x="3429" y="1995"/>
                </a:lnTo>
                <a:lnTo>
                  <a:pt x="3434" y="2006"/>
                </a:lnTo>
                <a:lnTo>
                  <a:pt x="3451" y="2001"/>
                </a:lnTo>
                <a:lnTo>
                  <a:pt x="3429" y="1978"/>
                </a:lnTo>
                <a:lnTo>
                  <a:pt x="3429" y="1978"/>
                </a:lnTo>
                <a:lnTo>
                  <a:pt x="3423" y="1978"/>
                </a:lnTo>
                <a:lnTo>
                  <a:pt x="3418" y="1984"/>
                </a:lnTo>
                <a:lnTo>
                  <a:pt x="3423" y="1984"/>
                </a:lnTo>
                <a:lnTo>
                  <a:pt x="3423" y="1984"/>
                </a:lnTo>
                <a:close/>
                <a:moveTo>
                  <a:pt x="3462" y="1124"/>
                </a:moveTo>
                <a:lnTo>
                  <a:pt x="3451" y="1146"/>
                </a:lnTo>
                <a:lnTo>
                  <a:pt x="3445" y="1157"/>
                </a:lnTo>
                <a:lnTo>
                  <a:pt x="3445" y="1163"/>
                </a:lnTo>
                <a:lnTo>
                  <a:pt x="3440" y="1168"/>
                </a:lnTo>
                <a:lnTo>
                  <a:pt x="3440" y="1168"/>
                </a:lnTo>
                <a:lnTo>
                  <a:pt x="3412" y="1190"/>
                </a:lnTo>
                <a:lnTo>
                  <a:pt x="3412" y="1190"/>
                </a:lnTo>
                <a:lnTo>
                  <a:pt x="3390" y="1207"/>
                </a:lnTo>
                <a:lnTo>
                  <a:pt x="3385" y="1212"/>
                </a:lnTo>
                <a:lnTo>
                  <a:pt x="3385" y="1212"/>
                </a:lnTo>
                <a:lnTo>
                  <a:pt x="3368" y="1223"/>
                </a:lnTo>
                <a:lnTo>
                  <a:pt x="3351" y="1223"/>
                </a:lnTo>
                <a:lnTo>
                  <a:pt x="3340" y="1223"/>
                </a:lnTo>
                <a:lnTo>
                  <a:pt x="3340" y="1223"/>
                </a:lnTo>
                <a:lnTo>
                  <a:pt x="3329" y="1218"/>
                </a:lnTo>
                <a:lnTo>
                  <a:pt x="3329" y="1207"/>
                </a:lnTo>
                <a:lnTo>
                  <a:pt x="3324" y="1196"/>
                </a:lnTo>
                <a:lnTo>
                  <a:pt x="3340" y="1190"/>
                </a:lnTo>
                <a:lnTo>
                  <a:pt x="3335" y="1168"/>
                </a:lnTo>
                <a:lnTo>
                  <a:pt x="3335" y="1152"/>
                </a:lnTo>
                <a:lnTo>
                  <a:pt x="3346" y="1146"/>
                </a:lnTo>
                <a:lnTo>
                  <a:pt x="3346" y="1146"/>
                </a:lnTo>
                <a:lnTo>
                  <a:pt x="3346" y="1135"/>
                </a:lnTo>
                <a:lnTo>
                  <a:pt x="3340" y="1119"/>
                </a:lnTo>
                <a:lnTo>
                  <a:pt x="3340" y="1119"/>
                </a:lnTo>
                <a:lnTo>
                  <a:pt x="3340" y="1108"/>
                </a:lnTo>
                <a:lnTo>
                  <a:pt x="3335" y="1086"/>
                </a:lnTo>
                <a:lnTo>
                  <a:pt x="3335" y="1086"/>
                </a:lnTo>
                <a:lnTo>
                  <a:pt x="3329" y="1069"/>
                </a:lnTo>
                <a:lnTo>
                  <a:pt x="3324" y="1075"/>
                </a:lnTo>
                <a:lnTo>
                  <a:pt x="3318" y="1086"/>
                </a:lnTo>
                <a:lnTo>
                  <a:pt x="3318" y="1119"/>
                </a:lnTo>
                <a:lnTo>
                  <a:pt x="3318" y="1119"/>
                </a:lnTo>
                <a:lnTo>
                  <a:pt x="3318" y="1124"/>
                </a:lnTo>
                <a:lnTo>
                  <a:pt x="3324" y="1141"/>
                </a:lnTo>
                <a:lnTo>
                  <a:pt x="3324" y="1141"/>
                </a:lnTo>
                <a:lnTo>
                  <a:pt x="3318" y="1185"/>
                </a:lnTo>
                <a:lnTo>
                  <a:pt x="3313" y="1196"/>
                </a:lnTo>
                <a:lnTo>
                  <a:pt x="3313" y="1218"/>
                </a:lnTo>
                <a:lnTo>
                  <a:pt x="3307" y="1240"/>
                </a:lnTo>
                <a:lnTo>
                  <a:pt x="3296" y="1251"/>
                </a:lnTo>
                <a:lnTo>
                  <a:pt x="3285" y="1262"/>
                </a:lnTo>
                <a:lnTo>
                  <a:pt x="3291" y="1273"/>
                </a:lnTo>
                <a:lnTo>
                  <a:pt x="3296" y="1295"/>
                </a:lnTo>
                <a:lnTo>
                  <a:pt x="3285" y="1317"/>
                </a:lnTo>
                <a:lnTo>
                  <a:pt x="3274" y="1334"/>
                </a:lnTo>
                <a:lnTo>
                  <a:pt x="3247" y="1339"/>
                </a:lnTo>
                <a:lnTo>
                  <a:pt x="3230" y="1345"/>
                </a:lnTo>
                <a:lnTo>
                  <a:pt x="3230" y="1345"/>
                </a:lnTo>
                <a:lnTo>
                  <a:pt x="3225" y="1350"/>
                </a:lnTo>
                <a:lnTo>
                  <a:pt x="3214" y="1356"/>
                </a:lnTo>
                <a:lnTo>
                  <a:pt x="3214" y="1356"/>
                </a:lnTo>
                <a:lnTo>
                  <a:pt x="3203" y="1356"/>
                </a:lnTo>
                <a:lnTo>
                  <a:pt x="3197" y="1367"/>
                </a:lnTo>
                <a:lnTo>
                  <a:pt x="3197" y="1367"/>
                </a:lnTo>
                <a:lnTo>
                  <a:pt x="3192" y="1383"/>
                </a:lnTo>
                <a:lnTo>
                  <a:pt x="3192" y="1383"/>
                </a:lnTo>
                <a:lnTo>
                  <a:pt x="3192" y="1389"/>
                </a:lnTo>
                <a:lnTo>
                  <a:pt x="3192" y="1400"/>
                </a:lnTo>
                <a:lnTo>
                  <a:pt x="3197" y="1405"/>
                </a:lnTo>
                <a:lnTo>
                  <a:pt x="3197" y="1405"/>
                </a:lnTo>
                <a:lnTo>
                  <a:pt x="3203" y="1411"/>
                </a:lnTo>
                <a:lnTo>
                  <a:pt x="3203" y="1411"/>
                </a:lnTo>
                <a:lnTo>
                  <a:pt x="3203" y="1405"/>
                </a:lnTo>
                <a:lnTo>
                  <a:pt x="3230" y="1383"/>
                </a:lnTo>
                <a:lnTo>
                  <a:pt x="3247" y="1378"/>
                </a:lnTo>
                <a:lnTo>
                  <a:pt x="3247" y="1378"/>
                </a:lnTo>
                <a:lnTo>
                  <a:pt x="3247" y="1383"/>
                </a:lnTo>
                <a:lnTo>
                  <a:pt x="3258" y="1378"/>
                </a:lnTo>
                <a:lnTo>
                  <a:pt x="3258" y="1378"/>
                </a:lnTo>
                <a:lnTo>
                  <a:pt x="3269" y="1372"/>
                </a:lnTo>
                <a:lnTo>
                  <a:pt x="3280" y="1367"/>
                </a:lnTo>
                <a:lnTo>
                  <a:pt x="3296" y="1367"/>
                </a:lnTo>
                <a:lnTo>
                  <a:pt x="3296" y="1361"/>
                </a:lnTo>
                <a:lnTo>
                  <a:pt x="3313" y="1350"/>
                </a:lnTo>
                <a:lnTo>
                  <a:pt x="3313" y="1350"/>
                </a:lnTo>
                <a:lnTo>
                  <a:pt x="3318" y="1312"/>
                </a:lnTo>
                <a:lnTo>
                  <a:pt x="3318" y="1312"/>
                </a:lnTo>
                <a:lnTo>
                  <a:pt x="3318" y="1306"/>
                </a:lnTo>
                <a:lnTo>
                  <a:pt x="3329" y="1290"/>
                </a:lnTo>
                <a:lnTo>
                  <a:pt x="3329" y="1290"/>
                </a:lnTo>
                <a:lnTo>
                  <a:pt x="3335" y="1279"/>
                </a:lnTo>
                <a:lnTo>
                  <a:pt x="3329" y="1279"/>
                </a:lnTo>
                <a:lnTo>
                  <a:pt x="3318" y="1284"/>
                </a:lnTo>
                <a:lnTo>
                  <a:pt x="3318" y="1284"/>
                </a:lnTo>
                <a:lnTo>
                  <a:pt x="3313" y="1279"/>
                </a:lnTo>
                <a:lnTo>
                  <a:pt x="3318" y="1268"/>
                </a:lnTo>
                <a:lnTo>
                  <a:pt x="3324" y="1257"/>
                </a:lnTo>
                <a:lnTo>
                  <a:pt x="3324" y="1257"/>
                </a:lnTo>
                <a:lnTo>
                  <a:pt x="3324" y="1262"/>
                </a:lnTo>
                <a:lnTo>
                  <a:pt x="3329" y="1257"/>
                </a:lnTo>
                <a:lnTo>
                  <a:pt x="3329" y="1257"/>
                </a:lnTo>
                <a:lnTo>
                  <a:pt x="3346" y="1251"/>
                </a:lnTo>
                <a:lnTo>
                  <a:pt x="3368" y="1246"/>
                </a:lnTo>
                <a:lnTo>
                  <a:pt x="3368" y="1246"/>
                </a:lnTo>
                <a:lnTo>
                  <a:pt x="3385" y="1240"/>
                </a:lnTo>
                <a:lnTo>
                  <a:pt x="3390" y="1234"/>
                </a:lnTo>
                <a:lnTo>
                  <a:pt x="3390" y="1218"/>
                </a:lnTo>
                <a:lnTo>
                  <a:pt x="3390" y="1218"/>
                </a:lnTo>
                <a:lnTo>
                  <a:pt x="3423" y="1190"/>
                </a:lnTo>
                <a:lnTo>
                  <a:pt x="3423" y="1190"/>
                </a:lnTo>
                <a:lnTo>
                  <a:pt x="3451" y="1163"/>
                </a:lnTo>
                <a:lnTo>
                  <a:pt x="3451" y="1163"/>
                </a:lnTo>
                <a:lnTo>
                  <a:pt x="3467" y="1141"/>
                </a:lnTo>
                <a:lnTo>
                  <a:pt x="3467" y="1130"/>
                </a:lnTo>
                <a:lnTo>
                  <a:pt x="3467" y="1124"/>
                </a:lnTo>
                <a:lnTo>
                  <a:pt x="3462" y="1124"/>
                </a:lnTo>
                <a:close/>
                <a:moveTo>
                  <a:pt x="3737" y="672"/>
                </a:moveTo>
                <a:lnTo>
                  <a:pt x="3737" y="672"/>
                </a:lnTo>
                <a:lnTo>
                  <a:pt x="3743" y="672"/>
                </a:lnTo>
                <a:lnTo>
                  <a:pt x="3748" y="667"/>
                </a:lnTo>
                <a:lnTo>
                  <a:pt x="3754" y="661"/>
                </a:lnTo>
                <a:lnTo>
                  <a:pt x="3748" y="650"/>
                </a:lnTo>
                <a:lnTo>
                  <a:pt x="3748" y="650"/>
                </a:lnTo>
                <a:lnTo>
                  <a:pt x="3732" y="650"/>
                </a:lnTo>
                <a:lnTo>
                  <a:pt x="3732" y="650"/>
                </a:lnTo>
                <a:lnTo>
                  <a:pt x="3721" y="650"/>
                </a:lnTo>
                <a:lnTo>
                  <a:pt x="3715" y="656"/>
                </a:lnTo>
                <a:lnTo>
                  <a:pt x="3715" y="656"/>
                </a:lnTo>
                <a:lnTo>
                  <a:pt x="3710" y="667"/>
                </a:lnTo>
                <a:lnTo>
                  <a:pt x="3704" y="672"/>
                </a:lnTo>
                <a:lnTo>
                  <a:pt x="3721" y="672"/>
                </a:lnTo>
                <a:lnTo>
                  <a:pt x="3721" y="672"/>
                </a:lnTo>
                <a:lnTo>
                  <a:pt x="3737" y="672"/>
                </a:lnTo>
                <a:lnTo>
                  <a:pt x="3737" y="672"/>
                </a:lnTo>
                <a:close/>
                <a:moveTo>
                  <a:pt x="2376" y="1819"/>
                </a:moveTo>
                <a:lnTo>
                  <a:pt x="2381" y="1824"/>
                </a:lnTo>
                <a:lnTo>
                  <a:pt x="2392" y="1824"/>
                </a:lnTo>
                <a:lnTo>
                  <a:pt x="2387" y="1813"/>
                </a:lnTo>
                <a:lnTo>
                  <a:pt x="2376" y="1819"/>
                </a:lnTo>
                <a:close/>
              </a:path>
            </a:pathLst>
          </a:custGeom>
          <a:solidFill>
            <a:schemeClr val="bg1">
              <a:lumMod val="65000"/>
              <a:alpha val="6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17" name="Rectangular Callout 16"/>
          <p:cNvSpPr/>
          <p:nvPr/>
        </p:nvSpPr>
        <p:spPr>
          <a:xfrm>
            <a:off x="7065168" y="3254332"/>
            <a:ext cx="1500188" cy="412421"/>
          </a:xfrm>
          <a:prstGeom prst="wedgeRectCallout">
            <a:avLst>
              <a:gd name="adj1" fmla="val -74048"/>
              <a:gd name="adj2" fmla="val -70197"/>
            </a:avLst>
          </a:prstGeom>
          <a:solidFill>
            <a:schemeClr val="bg1">
              <a:alpha val="25098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rtlCol="0" anchor="ctr">
            <a:spAutoFit/>
          </a:bodyPr>
          <a:lstStyle/>
          <a:p>
            <a:r>
              <a:rPr lang="zh-CN" altLang="en-US" sz="1100" dirty="0" smtClean="0">
                <a:solidFill>
                  <a:schemeClr val="tx1"/>
                </a:solidFill>
                <a:latin typeface="+mn-ea"/>
              </a:rPr>
              <a:t>总部在</a:t>
            </a:r>
            <a:endParaRPr lang="en-US" altLang="zh-CN" sz="1100" dirty="0" smtClean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1100" dirty="0" smtClean="0">
                <a:solidFill>
                  <a:schemeClr val="tx1"/>
                </a:solidFill>
                <a:latin typeface="+mn-ea"/>
              </a:rPr>
              <a:t>中国四川</a:t>
            </a:r>
            <a:endParaRPr lang="en-US" sz="1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Oval 17"/>
          <p:cNvSpPr/>
          <p:nvPr/>
        </p:nvSpPr>
        <p:spPr bwMode="blackWhite">
          <a:xfrm>
            <a:off x="2953681" y="2847975"/>
            <a:ext cx="133349" cy="13334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1996858" y="738993"/>
            <a:ext cx="2803742" cy="2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876800" y="556796"/>
            <a:ext cx="28809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全球有超过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个办公分支机构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324475" y="39433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800600" y="40957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381875" y="41624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7772400" y="43910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162800" y="30289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934200" y="29527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629400" y="31051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553200" y="26479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096000" y="23431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5867400" y="27146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5334000" y="24098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714875" y="24955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4486275" y="24193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4343400" y="26384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4495800" y="27146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4343400" y="27908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4343400" y="29527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4181475" y="29432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4114800" y="26479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3495675" y="39433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2895600" y="40957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3114675" y="34861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981200" y="30956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2276475" y="28003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524000" y="23431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219200" y="24193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819275" y="26384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5867400" y="3324225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5486400" y="2876550"/>
            <a:ext cx="85725" cy="85725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258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7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2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75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25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animBg="1"/>
      <p:bldP spid="17" grpId="0" animBg="1"/>
      <p:bldP spid="18" grpId="0" animBg="1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246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55432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欢迎页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7514" y="13480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我们是谁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77514" y="1822668"/>
            <a:ext cx="50282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1182528" y="4781550"/>
            <a:ext cx="6818472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460806" y="3680996"/>
            <a:ext cx="877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90266" y="3909596"/>
            <a:ext cx="1715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accent1"/>
                </a:solidFill>
                <a:latin typeface="+mn-ea"/>
              </a:rPr>
              <a:t>CEO</a:t>
            </a:r>
            <a:r>
              <a:rPr lang="en-US" sz="1600" dirty="0" smtClean="0">
                <a:solidFill>
                  <a:schemeClr val="accent1"/>
                </a:solidFill>
                <a:latin typeface="+mn-ea"/>
              </a:rPr>
              <a:t>/</a:t>
            </a:r>
            <a:r>
              <a:rPr lang="zh-CN" altLang="en-US" sz="1600" dirty="0" smtClean="0">
                <a:solidFill>
                  <a:schemeClr val="accent1"/>
                </a:solidFill>
                <a:latin typeface="+mn-ea"/>
              </a:rPr>
              <a:t>企业创始人</a:t>
            </a:r>
            <a:endParaRPr lang="en-US" sz="16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val="1100906504"/>
              </p:ext>
            </p:extLst>
          </p:nvPr>
        </p:nvGraphicFramePr>
        <p:xfrm>
          <a:off x="971578" y="1428750"/>
          <a:ext cx="2076422" cy="2526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447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3" grpId="0"/>
      <p:bldP spid="21" grpId="0"/>
      <p:bldP spid="22" grpId="0"/>
      <p:bldGraphic spid="2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877878" y="0"/>
            <a:ext cx="1132522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17397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105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联系方式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联系我们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412535777"/>
              </p:ext>
            </p:extLst>
          </p:nvPr>
        </p:nvGraphicFramePr>
        <p:xfrm>
          <a:off x="990600" y="1428750"/>
          <a:ext cx="2590800" cy="2608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Oval 16"/>
          <p:cNvSpPr/>
          <p:nvPr/>
        </p:nvSpPr>
        <p:spPr>
          <a:xfrm>
            <a:off x="990600" y="1428750"/>
            <a:ext cx="2590800" cy="2608814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4191000" y="1685151"/>
            <a:ext cx="3733800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580413" y="131879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培训地点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3487" y="1733550"/>
            <a:ext cx="950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accent1"/>
                </a:solidFill>
                <a:latin typeface="+mn-ea"/>
              </a:rPr>
              <a:t>中国</a:t>
            </a:r>
            <a:r>
              <a:rPr lang="en-US" altLang="zh-CN" sz="1400" dirty="0" smtClean="0">
                <a:solidFill>
                  <a:schemeClr val="accent1"/>
                </a:solidFill>
                <a:latin typeface="+mn-ea"/>
              </a:rPr>
              <a:t>.</a:t>
            </a:r>
            <a:r>
              <a:rPr lang="zh-CN" altLang="en-US" sz="1400" dirty="0" smtClean="0">
                <a:solidFill>
                  <a:schemeClr val="accent1"/>
                </a:solidFill>
                <a:latin typeface="+mn-ea"/>
              </a:rPr>
              <a:t>北京</a:t>
            </a:r>
            <a:endParaRPr 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191000" y="2114550"/>
            <a:ext cx="381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字以内，据统计每页幻灯片的最好控制在</a:t>
            </a: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</a:t>
            </a:r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分钟之内。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71600" y="432435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电话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52800" y="432435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邮箱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91200" y="432435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网站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6" name="Freeform 140"/>
          <p:cNvSpPr>
            <a:spLocks noEditPoints="1"/>
          </p:cNvSpPr>
          <p:nvPr/>
        </p:nvSpPr>
        <p:spPr bwMode="auto">
          <a:xfrm>
            <a:off x="4953000" y="3486150"/>
            <a:ext cx="343039" cy="457200"/>
          </a:xfrm>
          <a:custGeom>
            <a:avLst/>
            <a:gdLst>
              <a:gd name="T0" fmla="*/ 155 w 155"/>
              <a:gd name="T1" fmla="*/ 76 h 242"/>
              <a:gd name="T2" fmla="*/ 155 w 155"/>
              <a:gd name="T3" fmla="*/ 76 h 242"/>
              <a:gd name="T4" fmla="*/ 78 w 155"/>
              <a:gd name="T5" fmla="*/ 0 h 242"/>
              <a:gd name="T6" fmla="*/ 0 w 155"/>
              <a:gd name="T7" fmla="*/ 76 h 242"/>
              <a:gd name="T8" fmla="*/ 0 w 155"/>
              <a:gd name="T9" fmla="*/ 76 h 242"/>
              <a:gd name="T10" fmla="*/ 0 w 155"/>
              <a:gd name="T11" fmla="*/ 79 h 242"/>
              <a:gd name="T12" fmla="*/ 46 w 155"/>
              <a:gd name="T13" fmla="*/ 156 h 242"/>
              <a:gd name="T14" fmla="*/ 78 w 155"/>
              <a:gd name="T15" fmla="*/ 242 h 242"/>
              <a:gd name="T16" fmla="*/ 109 w 155"/>
              <a:gd name="T17" fmla="*/ 156 h 242"/>
              <a:gd name="T18" fmla="*/ 155 w 155"/>
              <a:gd name="T19" fmla="*/ 79 h 242"/>
              <a:gd name="T20" fmla="*/ 155 w 155"/>
              <a:gd name="T21" fmla="*/ 76 h 242"/>
              <a:gd name="T22" fmla="*/ 78 w 155"/>
              <a:gd name="T23" fmla="*/ 100 h 242"/>
              <a:gd name="T24" fmla="*/ 54 w 155"/>
              <a:gd name="T25" fmla="*/ 76 h 242"/>
              <a:gd name="T26" fmla="*/ 78 w 155"/>
              <a:gd name="T27" fmla="*/ 53 h 242"/>
              <a:gd name="T28" fmla="*/ 101 w 155"/>
              <a:gd name="T29" fmla="*/ 76 h 242"/>
              <a:gd name="T30" fmla="*/ 78 w 155"/>
              <a:gd name="T31" fmla="*/ 10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5" h="242">
                <a:moveTo>
                  <a:pt x="155" y="76"/>
                </a:moveTo>
                <a:cubicBezTo>
                  <a:pt x="155" y="76"/>
                  <a:pt x="155" y="76"/>
                  <a:pt x="155" y="76"/>
                </a:cubicBezTo>
                <a:cubicBezTo>
                  <a:pt x="153" y="34"/>
                  <a:pt x="119" y="1"/>
                  <a:pt x="78" y="0"/>
                </a:cubicBezTo>
                <a:cubicBezTo>
                  <a:pt x="36" y="1"/>
                  <a:pt x="2" y="34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8"/>
                  <a:pt x="0" y="79"/>
                </a:cubicBezTo>
                <a:cubicBezTo>
                  <a:pt x="0" y="111"/>
                  <a:pt x="26" y="130"/>
                  <a:pt x="46" y="156"/>
                </a:cubicBezTo>
                <a:cubicBezTo>
                  <a:pt x="70" y="186"/>
                  <a:pt x="78" y="242"/>
                  <a:pt x="78" y="242"/>
                </a:cubicBezTo>
                <a:cubicBezTo>
                  <a:pt x="78" y="242"/>
                  <a:pt x="86" y="186"/>
                  <a:pt x="109" y="156"/>
                </a:cubicBezTo>
                <a:cubicBezTo>
                  <a:pt x="129" y="130"/>
                  <a:pt x="155" y="111"/>
                  <a:pt x="155" y="79"/>
                </a:cubicBezTo>
                <a:cubicBezTo>
                  <a:pt x="155" y="78"/>
                  <a:pt x="155" y="77"/>
                  <a:pt x="155" y="76"/>
                </a:cubicBezTo>
                <a:close/>
                <a:moveTo>
                  <a:pt x="78" y="100"/>
                </a:moveTo>
                <a:cubicBezTo>
                  <a:pt x="65" y="100"/>
                  <a:pt x="54" y="89"/>
                  <a:pt x="54" y="76"/>
                </a:cubicBezTo>
                <a:cubicBezTo>
                  <a:pt x="54" y="63"/>
                  <a:pt x="65" y="53"/>
                  <a:pt x="78" y="53"/>
                </a:cubicBezTo>
                <a:cubicBezTo>
                  <a:pt x="91" y="53"/>
                  <a:pt x="101" y="63"/>
                  <a:pt x="101" y="76"/>
                </a:cubicBezTo>
                <a:cubicBezTo>
                  <a:pt x="101" y="89"/>
                  <a:pt x="91" y="100"/>
                  <a:pt x="78" y="1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92420" y="3481685"/>
            <a:ext cx="22400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详细地址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920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6" grpId="0">
        <p:bldAsOne/>
      </p:bldGraphic>
      <p:bldP spid="17" grpId="0" animBg="1"/>
      <p:bldP spid="19" grpId="0"/>
      <p:bldP spid="20" grpId="0"/>
      <p:bldP spid="21" grpId="0"/>
      <p:bldP spid="23" grpId="0"/>
      <p:bldP spid="24" grpId="0"/>
      <p:bldP spid="25" grpId="0"/>
      <p:bldP spid="26" grpId="0" animBg="1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257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6335" y="1696819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3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1026" name="Picture 2" descr="C:\Users\Nyamka\Desktop\iCONS\032-education-icons\128x128.png\schoo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6195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79256" y="4248150"/>
            <a:ext cx="3185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56338" y="3257550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1"/>
                </a:solidFill>
                <a:latin typeface="+mn-ea"/>
              </a:rPr>
              <a:t>谢谢欣赏</a:t>
            </a:r>
            <a:endParaRPr lang="en-US" sz="36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857138" y="4095750"/>
            <a:ext cx="5429725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47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卓越团队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43000" y="1503378"/>
            <a:ext cx="1461363" cy="1463040"/>
            <a:chOff x="1143000" y="1503378"/>
            <a:chExt cx="1461363" cy="1463040"/>
          </a:xfrm>
        </p:grpSpPr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val="2949360890"/>
                </p:ext>
              </p:extLst>
            </p:nvPr>
          </p:nvGraphicFramePr>
          <p:xfrm>
            <a:off x="1143000" y="1503378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Oval 7"/>
            <p:cNvSpPr/>
            <p:nvPr/>
          </p:nvSpPr>
          <p:spPr>
            <a:xfrm>
              <a:off x="1143000" y="1503378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971800" y="1478735"/>
            <a:ext cx="1461363" cy="1463040"/>
            <a:chOff x="2971800" y="1478735"/>
            <a:chExt cx="1461363" cy="1463040"/>
          </a:xfrm>
        </p:grpSpPr>
        <p:graphicFrame>
          <p:nvGraphicFramePr>
            <p:cNvPr id="10" name="Diagram 9"/>
            <p:cNvGraphicFramePr/>
            <p:nvPr>
              <p:extLst>
                <p:ext uri="{D42A27DB-BD31-4B8C-83A1-F6EECF244321}">
                  <p14:modId xmlns:p14="http://schemas.microsoft.com/office/powerpoint/2010/main" val="1993718559"/>
                </p:ext>
              </p:extLst>
            </p:nvPr>
          </p:nvGraphicFramePr>
          <p:xfrm>
            <a:off x="2971800" y="1478735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1" name="Oval 10"/>
            <p:cNvSpPr/>
            <p:nvPr/>
          </p:nvSpPr>
          <p:spPr>
            <a:xfrm>
              <a:off x="2971800" y="1478735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787179" y="1453393"/>
            <a:ext cx="1461363" cy="1463040"/>
            <a:chOff x="4787179" y="1453393"/>
            <a:chExt cx="1461363" cy="1463040"/>
          </a:xfrm>
        </p:grpSpPr>
        <p:graphicFrame>
          <p:nvGraphicFramePr>
            <p:cNvPr id="12" name="Diagram 11"/>
            <p:cNvGraphicFramePr/>
            <p:nvPr>
              <p:extLst>
                <p:ext uri="{D42A27DB-BD31-4B8C-83A1-F6EECF244321}">
                  <p14:modId xmlns:p14="http://schemas.microsoft.com/office/powerpoint/2010/main" val="1779619590"/>
                </p:ext>
              </p:extLst>
            </p:nvPr>
          </p:nvGraphicFramePr>
          <p:xfrm>
            <a:off x="4787179" y="1453393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13" name="Oval 12"/>
            <p:cNvSpPr/>
            <p:nvPr/>
          </p:nvSpPr>
          <p:spPr>
            <a:xfrm>
              <a:off x="4787179" y="1453393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53200" y="1428750"/>
            <a:ext cx="1461363" cy="1463040"/>
            <a:chOff x="6553200" y="1428750"/>
            <a:chExt cx="1461363" cy="1463040"/>
          </a:xfrm>
        </p:grpSpPr>
        <p:graphicFrame>
          <p:nvGraphicFramePr>
            <p:cNvPr id="14" name="Diagram 13"/>
            <p:cNvGraphicFramePr/>
            <p:nvPr>
              <p:extLst>
                <p:ext uri="{D42A27DB-BD31-4B8C-83A1-F6EECF244321}">
                  <p14:modId xmlns:p14="http://schemas.microsoft.com/office/powerpoint/2010/main" val="183930525"/>
                </p:ext>
              </p:extLst>
            </p:nvPr>
          </p:nvGraphicFramePr>
          <p:xfrm>
            <a:off x="6553200" y="14287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15" name="Oval 14"/>
            <p:cNvSpPr/>
            <p:nvPr/>
          </p:nvSpPr>
          <p:spPr>
            <a:xfrm>
              <a:off x="6553200" y="14287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419313" y="3049746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6091" y="304974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6675" y="302895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35535" y="304974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246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66800" y="356235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895600" y="356235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724399" y="356235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547812" y="356235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10032" y="1503378"/>
            <a:ext cx="569682" cy="566928"/>
            <a:chOff x="910032" y="1503378"/>
            <a:chExt cx="569682" cy="566928"/>
          </a:xfrm>
        </p:grpSpPr>
        <p:sp>
          <p:nvSpPr>
            <p:cNvPr id="33" name="Oval 32"/>
            <p:cNvSpPr/>
            <p:nvPr/>
          </p:nvSpPr>
          <p:spPr>
            <a:xfrm>
              <a:off x="910032" y="1503378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3805" y="1632954"/>
              <a:ext cx="5549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CEO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743200" y="1503378"/>
            <a:ext cx="569682" cy="566928"/>
            <a:chOff x="2743200" y="1503378"/>
            <a:chExt cx="569682" cy="566928"/>
          </a:xfrm>
        </p:grpSpPr>
        <p:sp>
          <p:nvSpPr>
            <p:cNvPr id="34" name="Oval 33"/>
            <p:cNvSpPr/>
            <p:nvPr/>
          </p:nvSpPr>
          <p:spPr>
            <a:xfrm>
              <a:off x="2743200" y="1503378"/>
              <a:ext cx="569682" cy="5669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819400" y="1632954"/>
              <a:ext cx="4315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VP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72000" y="1503378"/>
            <a:ext cx="569682" cy="566928"/>
            <a:chOff x="4572000" y="1503378"/>
            <a:chExt cx="569682" cy="566928"/>
          </a:xfrm>
        </p:grpSpPr>
        <p:sp>
          <p:nvSpPr>
            <p:cNvPr id="35" name="Oval 34"/>
            <p:cNvSpPr/>
            <p:nvPr/>
          </p:nvSpPr>
          <p:spPr>
            <a:xfrm>
              <a:off x="4572000" y="1503378"/>
              <a:ext cx="569682" cy="5669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601002" y="1632954"/>
              <a:ext cx="4315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VP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00800" y="1503378"/>
            <a:ext cx="569682" cy="566928"/>
            <a:chOff x="6400800" y="1503378"/>
            <a:chExt cx="569682" cy="566928"/>
          </a:xfrm>
        </p:grpSpPr>
        <p:sp>
          <p:nvSpPr>
            <p:cNvPr id="36" name="Oval 35"/>
            <p:cNvSpPr/>
            <p:nvPr/>
          </p:nvSpPr>
          <p:spPr>
            <a:xfrm>
              <a:off x="6400800" y="1503378"/>
              <a:ext cx="569682" cy="5669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465068" y="1632954"/>
              <a:ext cx="4315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VP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27150" y="3333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accent1"/>
                </a:solidFill>
                <a:latin typeface="+mn-ea"/>
              </a:rPr>
              <a:t>直接主管</a:t>
            </a:r>
            <a:endParaRPr 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53184" y="3333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直接主管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6675" y="3333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直接主管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926375" y="33337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直接主管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5440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25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19" grpId="0"/>
      <p:bldP spid="29" grpId="0"/>
      <p:bldP spid="30" grpId="0"/>
      <p:bldP spid="31" grpId="0"/>
      <p:bldP spid="3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543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核心员工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43000" y="1503378"/>
            <a:ext cx="1461363" cy="1463040"/>
            <a:chOff x="1143000" y="1503378"/>
            <a:chExt cx="1461363" cy="1463040"/>
          </a:xfrm>
        </p:grpSpPr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val="2994849267"/>
                </p:ext>
              </p:extLst>
            </p:nvPr>
          </p:nvGraphicFramePr>
          <p:xfrm>
            <a:off x="1143000" y="1503378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Oval 7"/>
            <p:cNvSpPr/>
            <p:nvPr/>
          </p:nvSpPr>
          <p:spPr>
            <a:xfrm>
              <a:off x="1143000" y="1503378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246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10032" y="1503378"/>
            <a:ext cx="569682" cy="566928"/>
            <a:chOff x="910032" y="1503378"/>
            <a:chExt cx="569682" cy="566928"/>
          </a:xfrm>
        </p:grpSpPr>
        <p:sp>
          <p:nvSpPr>
            <p:cNvPr id="33" name="Oval 32"/>
            <p:cNvSpPr/>
            <p:nvPr/>
          </p:nvSpPr>
          <p:spPr>
            <a:xfrm>
              <a:off x="910032" y="1503378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23805" y="1632954"/>
              <a:ext cx="55496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CEO</a:t>
              </a: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4202826" y="2323436"/>
            <a:ext cx="3399393" cy="275588"/>
          </a:xfrm>
          <a:prstGeom prst="roundRect">
            <a:avLst>
              <a:gd name="adj" fmla="val 16213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29000" y="22927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管理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202826" y="3080971"/>
            <a:ext cx="3399393" cy="275588"/>
          </a:xfrm>
          <a:prstGeom prst="roundRect">
            <a:avLst>
              <a:gd name="adj" fmla="val 16213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29000" y="305175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运维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4211345" y="3836412"/>
            <a:ext cx="3390874" cy="275588"/>
          </a:xfrm>
          <a:prstGeom prst="roundRect">
            <a:avLst>
              <a:gd name="adj" fmla="val 16213"/>
            </a:avLst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40827" y="381375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推广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211344" y="3836412"/>
            <a:ext cx="2646655" cy="275588"/>
          </a:xfrm>
          <a:prstGeom prst="roundRect">
            <a:avLst>
              <a:gd name="adj" fmla="val 16213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578929" y="3539737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n-ea"/>
              </a:rPr>
              <a:t>83%</a:t>
            </a:r>
            <a:endParaRPr lang="en-US" sz="12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49184" y="2784632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n-ea"/>
              </a:rPr>
              <a:t>91%</a:t>
            </a:r>
            <a:endParaRPr lang="en-US" sz="12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4202826" y="3080971"/>
            <a:ext cx="2918319" cy="275588"/>
          </a:xfrm>
          <a:prstGeom prst="roundRect">
            <a:avLst>
              <a:gd name="adj" fmla="val 16213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4211344" y="2323436"/>
            <a:ext cx="3103856" cy="275588"/>
          </a:xfrm>
          <a:prstGeom prst="roundRect">
            <a:avLst>
              <a:gd name="adj" fmla="val 16213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112329" y="2038350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/>
                </a:solidFill>
                <a:latin typeface="+mn-ea"/>
              </a:rPr>
              <a:t>98%</a:t>
            </a:r>
            <a:endParaRPr lang="en-US" sz="12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81400" y="15049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专业技能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19313" y="3049746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1066800" y="356235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427150" y="333375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直接主管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3505200" y="1885950"/>
            <a:ext cx="4097019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412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7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25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2" grpId="0" animBg="1"/>
      <p:bldP spid="45" grpId="0"/>
      <p:bldP spid="47" grpId="0" animBg="1"/>
      <p:bldP spid="48" grpId="0"/>
      <p:bldP spid="49" grpId="0" animBg="1"/>
      <p:bldP spid="50" grpId="0"/>
      <p:bldP spid="51" grpId="0" animBg="1"/>
      <p:bldP spid="52" grpId="0"/>
      <p:bldP spid="53" grpId="0"/>
      <p:bldP spid="54" grpId="0" animBg="1"/>
      <p:bldP spid="55" grpId="0" animBg="1"/>
      <p:bldP spid="57" grpId="0"/>
      <p:bldP spid="58" grpId="0"/>
      <p:bldP spid="59" grpId="0"/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55432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我们的客户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14400" y="1352550"/>
            <a:ext cx="1461363" cy="1463040"/>
            <a:chOff x="914400" y="1352550"/>
            <a:chExt cx="1461363" cy="1463040"/>
          </a:xfrm>
        </p:grpSpPr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val="3479768854"/>
                </p:ext>
              </p:extLst>
            </p:nvPr>
          </p:nvGraphicFramePr>
          <p:xfrm>
            <a:off x="914400" y="13525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8" name="Oval 7"/>
            <p:cNvSpPr/>
            <p:nvPr/>
          </p:nvSpPr>
          <p:spPr>
            <a:xfrm>
              <a:off x="914400" y="13525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246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819400" y="1352550"/>
            <a:ext cx="1461363" cy="1463040"/>
            <a:chOff x="2819400" y="1352550"/>
            <a:chExt cx="1461363" cy="1463040"/>
          </a:xfrm>
        </p:grpSpPr>
        <p:graphicFrame>
          <p:nvGraphicFramePr>
            <p:cNvPr id="35" name="Diagram 34"/>
            <p:cNvGraphicFramePr/>
            <p:nvPr>
              <p:extLst>
                <p:ext uri="{D42A27DB-BD31-4B8C-83A1-F6EECF244321}">
                  <p14:modId xmlns:p14="http://schemas.microsoft.com/office/powerpoint/2010/main" val="772406564"/>
                </p:ext>
              </p:extLst>
            </p:nvPr>
          </p:nvGraphicFramePr>
          <p:xfrm>
            <a:off x="2819400" y="13525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36" name="Oval 35"/>
            <p:cNvSpPr/>
            <p:nvPr/>
          </p:nvSpPr>
          <p:spPr>
            <a:xfrm>
              <a:off x="2819400" y="13525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63237" y="1352550"/>
            <a:ext cx="1461363" cy="1463040"/>
            <a:chOff x="4863237" y="1352550"/>
            <a:chExt cx="1461363" cy="1463040"/>
          </a:xfrm>
        </p:grpSpPr>
        <p:graphicFrame>
          <p:nvGraphicFramePr>
            <p:cNvPr id="38" name="Diagram 37"/>
            <p:cNvGraphicFramePr/>
            <p:nvPr>
              <p:extLst>
                <p:ext uri="{D42A27DB-BD31-4B8C-83A1-F6EECF244321}">
                  <p14:modId xmlns:p14="http://schemas.microsoft.com/office/powerpoint/2010/main" val="755957559"/>
                </p:ext>
              </p:extLst>
            </p:nvPr>
          </p:nvGraphicFramePr>
          <p:xfrm>
            <a:off x="4863237" y="13525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39" name="Oval 38"/>
            <p:cNvSpPr/>
            <p:nvPr/>
          </p:nvSpPr>
          <p:spPr>
            <a:xfrm>
              <a:off x="4863237" y="13525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768237" y="1352550"/>
            <a:ext cx="1461363" cy="1463040"/>
            <a:chOff x="6768237" y="1352550"/>
            <a:chExt cx="1461363" cy="1463040"/>
          </a:xfrm>
        </p:grpSpPr>
        <p:graphicFrame>
          <p:nvGraphicFramePr>
            <p:cNvPr id="40" name="Diagram 39"/>
            <p:cNvGraphicFramePr/>
            <p:nvPr>
              <p:extLst>
                <p:ext uri="{D42A27DB-BD31-4B8C-83A1-F6EECF244321}">
                  <p14:modId xmlns:p14="http://schemas.microsoft.com/office/powerpoint/2010/main" val="221288504"/>
                </p:ext>
              </p:extLst>
            </p:nvPr>
          </p:nvGraphicFramePr>
          <p:xfrm>
            <a:off x="6768237" y="13525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43" name="Oval 42"/>
            <p:cNvSpPr/>
            <p:nvPr/>
          </p:nvSpPr>
          <p:spPr>
            <a:xfrm>
              <a:off x="6768237" y="13525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891437" y="2937510"/>
            <a:ext cx="1461363" cy="1463040"/>
            <a:chOff x="1891437" y="2937510"/>
            <a:chExt cx="1461363" cy="1463040"/>
          </a:xfrm>
        </p:grpSpPr>
        <p:graphicFrame>
          <p:nvGraphicFramePr>
            <p:cNvPr id="44" name="Diagram 43"/>
            <p:cNvGraphicFramePr/>
            <p:nvPr>
              <p:extLst>
                <p:ext uri="{D42A27DB-BD31-4B8C-83A1-F6EECF244321}">
                  <p14:modId xmlns:p14="http://schemas.microsoft.com/office/powerpoint/2010/main" val="237341150"/>
                </p:ext>
              </p:extLst>
            </p:nvPr>
          </p:nvGraphicFramePr>
          <p:xfrm>
            <a:off x="1891437" y="293751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2" r:lo="rId23" r:qs="rId24" r:cs="rId25"/>
            </a:graphicData>
          </a:graphic>
        </p:graphicFrame>
        <p:sp>
          <p:nvSpPr>
            <p:cNvPr id="46" name="Oval 45"/>
            <p:cNvSpPr/>
            <p:nvPr/>
          </p:nvSpPr>
          <p:spPr>
            <a:xfrm>
              <a:off x="1891437" y="293751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72637" y="2952750"/>
            <a:ext cx="1461363" cy="1463040"/>
            <a:chOff x="3872637" y="2952750"/>
            <a:chExt cx="1461363" cy="1463040"/>
          </a:xfrm>
        </p:grpSpPr>
        <p:graphicFrame>
          <p:nvGraphicFramePr>
            <p:cNvPr id="56" name="Diagram 55"/>
            <p:cNvGraphicFramePr/>
            <p:nvPr>
              <p:extLst>
                <p:ext uri="{D42A27DB-BD31-4B8C-83A1-F6EECF244321}">
                  <p14:modId xmlns:p14="http://schemas.microsoft.com/office/powerpoint/2010/main" val="1823715097"/>
                </p:ext>
              </p:extLst>
            </p:nvPr>
          </p:nvGraphicFramePr>
          <p:xfrm>
            <a:off x="3872637" y="29527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7" r:lo="rId28" r:qs="rId29" r:cs="rId30"/>
            </a:graphicData>
          </a:graphic>
        </p:graphicFrame>
        <p:sp>
          <p:nvSpPr>
            <p:cNvPr id="62" name="Oval 61"/>
            <p:cNvSpPr/>
            <p:nvPr/>
          </p:nvSpPr>
          <p:spPr>
            <a:xfrm>
              <a:off x="3872637" y="29527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853837" y="2952750"/>
            <a:ext cx="1461363" cy="1463040"/>
            <a:chOff x="5853837" y="2952750"/>
            <a:chExt cx="1461363" cy="1463040"/>
          </a:xfrm>
        </p:grpSpPr>
        <p:graphicFrame>
          <p:nvGraphicFramePr>
            <p:cNvPr id="64" name="Diagram 63"/>
            <p:cNvGraphicFramePr/>
            <p:nvPr>
              <p:extLst>
                <p:ext uri="{D42A27DB-BD31-4B8C-83A1-F6EECF244321}">
                  <p14:modId xmlns:p14="http://schemas.microsoft.com/office/powerpoint/2010/main" val="3940711069"/>
                </p:ext>
              </p:extLst>
            </p:nvPr>
          </p:nvGraphicFramePr>
          <p:xfrm>
            <a:off x="5853837" y="2952750"/>
            <a:ext cx="1461363" cy="14630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2" r:lo="rId33" r:qs="rId34" r:cs="rId35"/>
            </a:graphicData>
          </a:graphic>
        </p:graphicFrame>
        <p:sp>
          <p:nvSpPr>
            <p:cNvPr id="65" name="Oval 64"/>
            <p:cNvSpPr/>
            <p:nvPr/>
          </p:nvSpPr>
          <p:spPr>
            <a:xfrm>
              <a:off x="5853837" y="2952750"/>
              <a:ext cx="1461363" cy="146304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cxnSp>
        <p:nvCxnSpPr>
          <p:cNvPr id="66" name="Straight Arrow Connector 65"/>
          <p:cNvCxnSpPr/>
          <p:nvPr/>
        </p:nvCxnSpPr>
        <p:spPr>
          <a:xfrm>
            <a:off x="1891437" y="738992"/>
            <a:ext cx="4313607" cy="1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335810" y="55679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全球分支机构代理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7241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524000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49445383"/>
              </p:ext>
            </p:extLst>
          </p:nvPr>
        </p:nvGraphicFramePr>
        <p:xfrm>
          <a:off x="853422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33400" y="55432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+mn-ea"/>
              </a:rPr>
              <a:t>我们的客户</a:t>
            </a:r>
            <a:endParaRPr lang="en-US" altLang="zh-CN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" name="Oval 7"/>
          <p:cNvSpPr/>
          <p:nvPr/>
        </p:nvSpPr>
        <p:spPr>
          <a:xfrm>
            <a:off x="867142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简介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4246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graphicFrame>
        <p:nvGraphicFramePr>
          <p:cNvPr id="42" name="Diagram 41"/>
          <p:cNvGraphicFramePr/>
          <p:nvPr>
            <p:extLst>
              <p:ext uri="{D42A27DB-BD31-4B8C-83A1-F6EECF244321}">
                <p14:modId xmlns:p14="http://schemas.microsoft.com/office/powerpoint/2010/main" val="3236710838"/>
              </p:ext>
            </p:extLst>
          </p:nvPr>
        </p:nvGraphicFramePr>
        <p:xfrm>
          <a:off x="2103111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5" name="Oval 44"/>
          <p:cNvSpPr/>
          <p:nvPr/>
        </p:nvSpPr>
        <p:spPr>
          <a:xfrm>
            <a:off x="2116831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47" name="Diagram 46"/>
          <p:cNvGraphicFramePr/>
          <p:nvPr>
            <p:extLst>
              <p:ext uri="{D42A27DB-BD31-4B8C-83A1-F6EECF244321}">
                <p14:modId xmlns:p14="http://schemas.microsoft.com/office/powerpoint/2010/main" val="640658483"/>
              </p:ext>
            </p:extLst>
          </p:nvPr>
        </p:nvGraphicFramePr>
        <p:xfrm>
          <a:off x="3368022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48" name="Oval 47"/>
          <p:cNvSpPr/>
          <p:nvPr/>
        </p:nvSpPr>
        <p:spPr>
          <a:xfrm>
            <a:off x="3381742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49" name="Diagram 48"/>
          <p:cNvGraphicFramePr/>
          <p:nvPr>
            <p:extLst>
              <p:ext uri="{D42A27DB-BD31-4B8C-83A1-F6EECF244321}">
                <p14:modId xmlns:p14="http://schemas.microsoft.com/office/powerpoint/2010/main" val="1527278831"/>
              </p:ext>
            </p:extLst>
          </p:nvPr>
        </p:nvGraphicFramePr>
        <p:xfrm>
          <a:off x="4663422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50" name="Oval 49"/>
          <p:cNvSpPr/>
          <p:nvPr/>
        </p:nvSpPr>
        <p:spPr>
          <a:xfrm>
            <a:off x="4677142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51" name="Diagram 50"/>
          <p:cNvGraphicFramePr/>
          <p:nvPr>
            <p:extLst>
              <p:ext uri="{D42A27DB-BD31-4B8C-83A1-F6EECF244321}">
                <p14:modId xmlns:p14="http://schemas.microsoft.com/office/powerpoint/2010/main" val="2658077685"/>
              </p:ext>
            </p:extLst>
          </p:nvPr>
        </p:nvGraphicFramePr>
        <p:xfrm>
          <a:off x="5958822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52" name="Oval 51"/>
          <p:cNvSpPr/>
          <p:nvPr/>
        </p:nvSpPr>
        <p:spPr>
          <a:xfrm>
            <a:off x="5972542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53" name="Diagram 52"/>
          <p:cNvGraphicFramePr/>
          <p:nvPr>
            <p:extLst>
              <p:ext uri="{D42A27DB-BD31-4B8C-83A1-F6EECF244321}">
                <p14:modId xmlns:p14="http://schemas.microsoft.com/office/powerpoint/2010/main" val="3246519114"/>
              </p:ext>
            </p:extLst>
          </p:nvPr>
        </p:nvGraphicFramePr>
        <p:xfrm>
          <a:off x="7208511" y="1276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54" name="Oval 53"/>
          <p:cNvSpPr/>
          <p:nvPr/>
        </p:nvSpPr>
        <p:spPr>
          <a:xfrm>
            <a:off x="7222231" y="1276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55" name="Diagram 54"/>
          <p:cNvGraphicFramePr/>
          <p:nvPr>
            <p:extLst>
              <p:ext uri="{D42A27DB-BD31-4B8C-83A1-F6EECF244321}">
                <p14:modId xmlns:p14="http://schemas.microsoft.com/office/powerpoint/2010/main" val="2778258206"/>
              </p:ext>
            </p:extLst>
          </p:nvPr>
        </p:nvGraphicFramePr>
        <p:xfrm>
          <a:off x="1447800" y="2419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sp>
        <p:nvSpPr>
          <p:cNvPr id="57" name="Oval 56"/>
          <p:cNvSpPr/>
          <p:nvPr/>
        </p:nvSpPr>
        <p:spPr>
          <a:xfrm>
            <a:off x="1461520" y="2419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58" name="Diagram 57"/>
          <p:cNvGraphicFramePr/>
          <p:nvPr>
            <p:extLst>
              <p:ext uri="{D42A27DB-BD31-4B8C-83A1-F6EECF244321}">
                <p14:modId xmlns:p14="http://schemas.microsoft.com/office/powerpoint/2010/main" val="644664687"/>
              </p:ext>
            </p:extLst>
          </p:nvPr>
        </p:nvGraphicFramePr>
        <p:xfrm>
          <a:off x="2712711" y="2419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sp>
        <p:nvSpPr>
          <p:cNvPr id="59" name="Oval 58"/>
          <p:cNvSpPr/>
          <p:nvPr/>
        </p:nvSpPr>
        <p:spPr>
          <a:xfrm>
            <a:off x="2726431" y="2419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60" name="Diagram 59"/>
          <p:cNvGraphicFramePr/>
          <p:nvPr>
            <p:extLst>
              <p:ext uri="{D42A27DB-BD31-4B8C-83A1-F6EECF244321}">
                <p14:modId xmlns:p14="http://schemas.microsoft.com/office/powerpoint/2010/main" val="361174416"/>
              </p:ext>
            </p:extLst>
          </p:nvPr>
        </p:nvGraphicFramePr>
        <p:xfrm>
          <a:off x="4009635" y="2419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sp>
        <p:nvSpPr>
          <p:cNvPr id="61" name="Oval 60"/>
          <p:cNvSpPr/>
          <p:nvPr/>
        </p:nvSpPr>
        <p:spPr>
          <a:xfrm>
            <a:off x="4023355" y="2419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63" name="Diagram 62"/>
          <p:cNvGraphicFramePr/>
          <p:nvPr>
            <p:extLst>
              <p:ext uri="{D42A27DB-BD31-4B8C-83A1-F6EECF244321}">
                <p14:modId xmlns:p14="http://schemas.microsoft.com/office/powerpoint/2010/main" val="2846256524"/>
              </p:ext>
            </p:extLst>
          </p:nvPr>
        </p:nvGraphicFramePr>
        <p:xfrm>
          <a:off x="5274546" y="2419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sp>
        <p:nvSpPr>
          <p:cNvPr id="66" name="Oval 65"/>
          <p:cNvSpPr/>
          <p:nvPr/>
        </p:nvSpPr>
        <p:spPr>
          <a:xfrm>
            <a:off x="5288266" y="2419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67" name="Diagram 66"/>
          <p:cNvGraphicFramePr/>
          <p:nvPr>
            <p:extLst>
              <p:ext uri="{D42A27DB-BD31-4B8C-83A1-F6EECF244321}">
                <p14:modId xmlns:p14="http://schemas.microsoft.com/office/powerpoint/2010/main" val="1871507517"/>
              </p:ext>
            </p:extLst>
          </p:nvPr>
        </p:nvGraphicFramePr>
        <p:xfrm>
          <a:off x="6553200" y="2419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2" r:lo="rId53" r:qs="rId54" r:cs="rId55"/>
          </a:graphicData>
        </a:graphic>
      </p:graphicFrame>
      <p:sp>
        <p:nvSpPr>
          <p:cNvPr id="68" name="Oval 67"/>
          <p:cNvSpPr/>
          <p:nvPr/>
        </p:nvSpPr>
        <p:spPr>
          <a:xfrm>
            <a:off x="6566920" y="2419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69" name="Diagram 68"/>
          <p:cNvGraphicFramePr/>
          <p:nvPr>
            <p:extLst>
              <p:ext uri="{D42A27DB-BD31-4B8C-83A1-F6EECF244321}">
                <p14:modId xmlns:p14="http://schemas.microsoft.com/office/powerpoint/2010/main" val="3509694949"/>
              </p:ext>
            </p:extLst>
          </p:nvPr>
        </p:nvGraphicFramePr>
        <p:xfrm>
          <a:off x="838200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7" r:lo="rId58" r:qs="rId59" r:cs="rId60"/>
          </a:graphicData>
        </a:graphic>
      </p:graphicFrame>
      <p:sp>
        <p:nvSpPr>
          <p:cNvPr id="70" name="Oval 69"/>
          <p:cNvSpPr/>
          <p:nvPr/>
        </p:nvSpPr>
        <p:spPr>
          <a:xfrm>
            <a:off x="851920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71" name="Diagram 70"/>
          <p:cNvGraphicFramePr/>
          <p:nvPr>
            <p:extLst>
              <p:ext uri="{D42A27DB-BD31-4B8C-83A1-F6EECF244321}">
                <p14:modId xmlns:p14="http://schemas.microsoft.com/office/powerpoint/2010/main" val="2387026237"/>
              </p:ext>
            </p:extLst>
          </p:nvPr>
        </p:nvGraphicFramePr>
        <p:xfrm>
          <a:off x="2087889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2" r:lo="rId63" r:qs="rId64" r:cs="rId65"/>
          </a:graphicData>
        </a:graphic>
      </p:graphicFrame>
      <p:sp>
        <p:nvSpPr>
          <p:cNvPr id="72" name="Oval 71"/>
          <p:cNvSpPr/>
          <p:nvPr/>
        </p:nvSpPr>
        <p:spPr>
          <a:xfrm>
            <a:off x="2101609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73" name="Diagram 72"/>
          <p:cNvGraphicFramePr/>
          <p:nvPr>
            <p:extLst>
              <p:ext uri="{D42A27DB-BD31-4B8C-83A1-F6EECF244321}">
                <p14:modId xmlns:p14="http://schemas.microsoft.com/office/powerpoint/2010/main" val="2748069991"/>
              </p:ext>
            </p:extLst>
          </p:nvPr>
        </p:nvGraphicFramePr>
        <p:xfrm>
          <a:off x="3352800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7" r:lo="rId68" r:qs="rId69" r:cs="rId70"/>
          </a:graphicData>
        </a:graphic>
      </p:graphicFrame>
      <p:sp>
        <p:nvSpPr>
          <p:cNvPr id="74" name="Oval 73"/>
          <p:cNvSpPr/>
          <p:nvPr/>
        </p:nvSpPr>
        <p:spPr>
          <a:xfrm>
            <a:off x="3366520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75" name="Diagram 74"/>
          <p:cNvGraphicFramePr/>
          <p:nvPr>
            <p:extLst>
              <p:ext uri="{D42A27DB-BD31-4B8C-83A1-F6EECF244321}">
                <p14:modId xmlns:p14="http://schemas.microsoft.com/office/powerpoint/2010/main" val="1504288024"/>
              </p:ext>
            </p:extLst>
          </p:nvPr>
        </p:nvGraphicFramePr>
        <p:xfrm>
          <a:off x="4648200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2" r:lo="rId73" r:qs="rId74" r:cs="rId75"/>
          </a:graphicData>
        </a:graphic>
      </p:graphicFrame>
      <p:sp>
        <p:nvSpPr>
          <p:cNvPr id="76" name="Oval 75"/>
          <p:cNvSpPr/>
          <p:nvPr/>
        </p:nvSpPr>
        <p:spPr>
          <a:xfrm>
            <a:off x="4661920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77" name="Diagram 76"/>
          <p:cNvGraphicFramePr/>
          <p:nvPr>
            <p:extLst>
              <p:ext uri="{D42A27DB-BD31-4B8C-83A1-F6EECF244321}">
                <p14:modId xmlns:p14="http://schemas.microsoft.com/office/powerpoint/2010/main" val="1965439651"/>
              </p:ext>
            </p:extLst>
          </p:nvPr>
        </p:nvGraphicFramePr>
        <p:xfrm>
          <a:off x="5943600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7" r:lo="rId78" r:qs="rId79" r:cs="rId80"/>
          </a:graphicData>
        </a:graphic>
      </p:graphicFrame>
      <p:sp>
        <p:nvSpPr>
          <p:cNvPr id="78" name="Oval 77"/>
          <p:cNvSpPr/>
          <p:nvPr/>
        </p:nvSpPr>
        <p:spPr>
          <a:xfrm>
            <a:off x="5957320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aphicFrame>
        <p:nvGraphicFramePr>
          <p:cNvPr id="79" name="Diagram 78"/>
          <p:cNvGraphicFramePr/>
          <p:nvPr>
            <p:extLst>
              <p:ext uri="{D42A27DB-BD31-4B8C-83A1-F6EECF244321}">
                <p14:modId xmlns:p14="http://schemas.microsoft.com/office/powerpoint/2010/main" val="1793077246"/>
              </p:ext>
            </p:extLst>
          </p:nvPr>
        </p:nvGraphicFramePr>
        <p:xfrm>
          <a:off x="7193289" y="3562350"/>
          <a:ext cx="1097289" cy="106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2" r:lo="rId83" r:qs="rId84" r:cs="rId85"/>
          </a:graphicData>
        </a:graphic>
      </p:graphicFrame>
      <p:sp>
        <p:nvSpPr>
          <p:cNvPr id="80" name="Oval 79"/>
          <p:cNvSpPr/>
          <p:nvPr/>
        </p:nvSpPr>
        <p:spPr>
          <a:xfrm>
            <a:off x="7207009" y="3562350"/>
            <a:ext cx="1069848" cy="106680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179311" y="738992"/>
            <a:ext cx="3840489" cy="0"/>
          </a:xfrm>
          <a:prstGeom prst="straightConnector1">
            <a:avLst/>
          </a:prstGeom>
          <a:ln w="190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324600" y="556796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全球分支机构代理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3396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75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25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7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2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5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75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0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25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85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875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0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250"/>
                            </p:stCondLst>
                            <p:childTnLst>
                              <p:par>
                                <p:cTn id="1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9500"/>
                            </p:stCondLst>
                            <p:childTnLst>
                              <p:par>
                                <p:cTn id="1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9750"/>
                            </p:stCondLst>
                            <p:childTnLst>
                              <p:par>
                                <p:cTn id="2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2" grpId="0"/>
      <p:bldP spid="8" grpId="0" animBg="1"/>
      <p:bldGraphic spid="42" grpId="0">
        <p:bldAsOne/>
      </p:bldGraphic>
      <p:bldP spid="45" grpId="0" animBg="1"/>
      <p:bldGraphic spid="47" grpId="0">
        <p:bldAsOne/>
      </p:bldGraphic>
      <p:bldP spid="48" grpId="0" animBg="1"/>
      <p:bldGraphic spid="49" grpId="0">
        <p:bldAsOne/>
      </p:bldGraphic>
      <p:bldP spid="50" grpId="0" animBg="1"/>
      <p:bldGraphic spid="51" grpId="0">
        <p:bldAsOne/>
      </p:bldGraphic>
      <p:bldP spid="52" grpId="0" animBg="1"/>
      <p:bldGraphic spid="53" grpId="0">
        <p:bldAsOne/>
      </p:bldGraphic>
      <p:bldP spid="54" grpId="0" animBg="1"/>
      <p:bldGraphic spid="55" grpId="0">
        <p:bldAsOne/>
      </p:bldGraphic>
      <p:bldP spid="57" grpId="0" animBg="1"/>
      <p:bldGraphic spid="58" grpId="0">
        <p:bldAsOne/>
      </p:bldGraphic>
      <p:bldP spid="59" grpId="0" animBg="1"/>
      <p:bldGraphic spid="60" grpId="0">
        <p:bldAsOne/>
      </p:bldGraphic>
      <p:bldP spid="61" grpId="0" animBg="1"/>
      <p:bldGraphic spid="63" grpId="0">
        <p:bldAsOne/>
      </p:bldGraphic>
      <p:bldP spid="66" grpId="0" animBg="1"/>
      <p:bldGraphic spid="67" grpId="0">
        <p:bldAsOne/>
      </p:bldGraphic>
      <p:bldP spid="68" grpId="0" animBg="1"/>
      <p:bldGraphic spid="69" grpId="0">
        <p:bldAsOne/>
      </p:bldGraphic>
      <p:bldP spid="70" grpId="0" animBg="1"/>
      <p:bldGraphic spid="71" grpId="0">
        <p:bldAsOne/>
      </p:bldGraphic>
      <p:bldP spid="72" grpId="0" animBg="1"/>
      <p:bldGraphic spid="73" grpId="0">
        <p:bldAsOne/>
      </p:bldGraphic>
      <p:bldP spid="74" grpId="0" animBg="1"/>
      <p:bldGraphic spid="75" grpId="0">
        <p:bldAsOne/>
      </p:bldGraphic>
      <p:bldP spid="76" grpId="0" animBg="1"/>
      <p:bldGraphic spid="77" grpId="0">
        <p:bldAsOne/>
      </p:bldGraphic>
      <p:bldP spid="78" grpId="0" animBg="1"/>
      <p:bldGraphic spid="79" grpId="0">
        <p:bldAsOne/>
      </p:bldGraphic>
      <p:bldP spid="80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9" r="8529"/>
          <a:stretch>
            <a:fillRect/>
          </a:stretch>
        </p:blipFill>
        <p:spPr>
          <a:xfrm>
            <a:off x="2743200" y="0"/>
            <a:ext cx="6400800" cy="5143500"/>
          </a:xfrm>
        </p:spPr>
      </p:pic>
      <p:sp>
        <p:nvSpPr>
          <p:cNvPr id="7" name="Rectangle 6"/>
          <p:cNvSpPr/>
          <p:nvPr/>
        </p:nvSpPr>
        <p:spPr>
          <a:xfrm>
            <a:off x="0" y="0"/>
            <a:ext cx="27432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35255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服务介绍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3521" y="180202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章节标题</a:t>
            </a:r>
            <a:endParaRPr lang="en-US" sz="28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6" name="Picture 5" descr="C:\Users\Nyamka\Desktop\iCONS\png\mail u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68" y="711087"/>
            <a:ext cx="641463" cy="6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2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6036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赢在起点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产品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案例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3755" y="8789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联系方式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5543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n-ea"/>
              </a:rPr>
              <a:t>服务类别介绍</a:t>
            </a:r>
            <a:endParaRPr lang="en-US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4620" y="571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209550"/>
            <a:ext cx="2263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 </a:t>
            </a:r>
            <a:endParaRPr 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7235" y="0"/>
            <a:ext cx="990600" cy="5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5985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简介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2313" y="8789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  <a:latin typeface="+mn-ea"/>
              </a:rPr>
              <a:t>服务</a:t>
            </a:r>
            <a:endParaRPr lang="en-US" sz="1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9393" y="480935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latin typeface="+mn-ea"/>
              </a:rPr>
              <a:t>让商务交流变得如此简单高效</a:t>
            </a:r>
            <a:endParaRPr lang="en-US" altLang="zh-CN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14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69728209"/>
              </p:ext>
            </p:extLst>
          </p:nvPr>
        </p:nvGraphicFramePr>
        <p:xfrm>
          <a:off x="1174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Oval 19"/>
          <p:cNvSpPr/>
          <p:nvPr/>
        </p:nvSpPr>
        <p:spPr>
          <a:xfrm>
            <a:off x="1174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581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val="826042058"/>
              </p:ext>
            </p:extLst>
          </p:nvPr>
        </p:nvGraphicFramePr>
        <p:xfrm>
          <a:off x="3841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3" name="Oval 22"/>
          <p:cNvSpPr/>
          <p:nvPr/>
        </p:nvSpPr>
        <p:spPr>
          <a:xfrm>
            <a:off x="3841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248400" y="1657350"/>
            <a:ext cx="1981200" cy="2819400"/>
          </a:xfrm>
          <a:prstGeom prst="roundRect">
            <a:avLst>
              <a:gd name="adj" fmla="val 1687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graphicFrame>
        <p:nvGraphicFramePr>
          <p:cNvPr id="25" name="Diagram 24"/>
          <p:cNvGraphicFramePr/>
          <p:nvPr>
            <p:extLst>
              <p:ext uri="{D42A27DB-BD31-4B8C-83A1-F6EECF244321}">
                <p14:modId xmlns:p14="http://schemas.microsoft.com/office/powerpoint/2010/main" val="3842912770"/>
              </p:ext>
            </p:extLst>
          </p:nvPr>
        </p:nvGraphicFramePr>
        <p:xfrm>
          <a:off x="6508319" y="1870710"/>
          <a:ext cx="1461363" cy="1463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6" name="Oval 25"/>
          <p:cNvSpPr/>
          <p:nvPr/>
        </p:nvSpPr>
        <p:spPr>
          <a:xfrm>
            <a:off x="6508319" y="1870710"/>
            <a:ext cx="1461363" cy="146304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99260" y="2797479"/>
            <a:ext cx="569682" cy="566928"/>
            <a:chOff x="3799260" y="2797479"/>
            <a:chExt cx="569682" cy="566928"/>
          </a:xfrm>
        </p:grpSpPr>
        <p:sp>
          <p:nvSpPr>
            <p:cNvPr id="29" name="Oval 28"/>
            <p:cNvSpPr/>
            <p:nvPr/>
          </p:nvSpPr>
          <p:spPr>
            <a:xfrm>
              <a:off x="3799260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3" name="Shopping Cart Icon"/>
            <p:cNvSpPr>
              <a:spLocks noChangeAspect="1" noEditPoints="1"/>
            </p:cNvSpPr>
            <p:nvPr/>
          </p:nvSpPr>
          <p:spPr bwMode="auto">
            <a:xfrm>
              <a:off x="3949189" y="2968148"/>
              <a:ext cx="269825" cy="225591"/>
            </a:xfrm>
            <a:custGeom>
              <a:avLst/>
              <a:gdLst>
                <a:gd name="T0" fmla="*/ 494 w 678"/>
                <a:gd name="T1" fmla="*/ 423 h 564"/>
                <a:gd name="T2" fmla="*/ 565 w 678"/>
                <a:gd name="T3" fmla="*/ 493 h 564"/>
                <a:gd name="T4" fmla="*/ 494 w 678"/>
                <a:gd name="T5" fmla="*/ 564 h 564"/>
                <a:gd name="T6" fmla="*/ 424 w 678"/>
                <a:gd name="T7" fmla="*/ 493 h 564"/>
                <a:gd name="T8" fmla="*/ 494 w 678"/>
                <a:gd name="T9" fmla="*/ 423 h 564"/>
                <a:gd name="T10" fmla="*/ 212 w 678"/>
                <a:gd name="T11" fmla="*/ 423 h 564"/>
                <a:gd name="T12" fmla="*/ 283 w 678"/>
                <a:gd name="T13" fmla="*/ 493 h 564"/>
                <a:gd name="T14" fmla="*/ 212 w 678"/>
                <a:gd name="T15" fmla="*/ 564 h 564"/>
                <a:gd name="T16" fmla="*/ 142 w 678"/>
                <a:gd name="T17" fmla="*/ 493 h 564"/>
                <a:gd name="T18" fmla="*/ 212 w 678"/>
                <a:gd name="T19" fmla="*/ 423 h 564"/>
                <a:gd name="T20" fmla="*/ 113 w 678"/>
                <a:gd name="T21" fmla="*/ 395 h 564"/>
                <a:gd name="T22" fmla="*/ 113 w 678"/>
                <a:gd name="T23" fmla="*/ 310 h 564"/>
                <a:gd name="T24" fmla="*/ 57 w 678"/>
                <a:gd name="T25" fmla="*/ 84 h 564"/>
                <a:gd name="T26" fmla="*/ 0 w 678"/>
                <a:gd name="T27" fmla="*/ 84 h 564"/>
                <a:gd name="T28" fmla="*/ 0 w 678"/>
                <a:gd name="T29" fmla="*/ 0 h 564"/>
                <a:gd name="T30" fmla="*/ 142 w 678"/>
                <a:gd name="T31" fmla="*/ 0 h 564"/>
                <a:gd name="T32" fmla="*/ 142 w 678"/>
                <a:gd name="T33" fmla="*/ 84 h 564"/>
                <a:gd name="T34" fmla="*/ 678 w 678"/>
                <a:gd name="T35" fmla="*/ 84 h 564"/>
                <a:gd name="T36" fmla="*/ 593 w 678"/>
                <a:gd name="T37" fmla="*/ 395 h 564"/>
                <a:gd name="T38" fmla="*/ 113 w 678"/>
                <a:gd name="T39" fmla="*/ 395 h 564"/>
                <a:gd name="T40" fmla="*/ 201 w 678"/>
                <a:gd name="T41" fmla="*/ 310 h 564"/>
                <a:gd name="T42" fmla="*/ 534 w 678"/>
                <a:gd name="T43" fmla="*/ 310 h 564"/>
                <a:gd name="T44" fmla="*/ 568 w 678"/>
                <a:gd name="T45" fmla="*/ 169 h 564"/>
                <a:gd name="T46" fmla="*/ 167 w 678"/>
                <a:gd name="T47" fmla="*/ 169 h 564"/>
                <a:gd name="T48" fmla="*/ 201 w 678"/>
                <a:gd name="T49" fmla="*/ 310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8" h="564">
                  <a:moveTo>
                    <a:pt x="494" y="423"/>
                  </a:moveTo>
                  <a:cubicBezTo>
                    <a:pt x="533" y="423"/>
                    <a:pt x="565" y="454"/>
                    <a:pt x="565" y="493"/>
                  </a:cubicBezTo>
                  <a:cubicBezTo>
                    <a:pt x="565" y="532"/>
                    <a:pt x="533" y="564"/>
                    <a:pt x="494" y="564"/>
                  </a:cubicBezTo>
                  <a:cubicBezTo>
                    <a:pt x="455" y="564"/>
                    <a:pt x="424" y="532"/>
                    <a:pt x="424" y="493"/>
                  </a:cubicBezTo>
                  <a:cubicBezTo>
                    <a:pt x="424" y="454"/>
                    <a:pt x="455" y="423"/>
                    <a:pt x="494" y="423"/>
                  </a:cubicBezTo>
                  <a:close/>
                  <a:moveTo>
                    <a:pt x="212" y="423"/>
                  </a:moveTo>
                  <a:cubicBezTo>
                    <a:pt x="251" y="423"/>
                    <a:pt x="283" y="454"/>
                    <a:pt x="283" y="493"/>
                  </a:cubicBezTo>
                  <a:cubicBezTo>
                    <a:pt x="283" y="532"/>
                    <a:pt x="251" y="564"/>
                    <a:pt x="212" y="564"/>
                  </a:cubicBezTo>
                  <a:cubicBezTo>
                    <a:pt x="173" y="564"/>
                    <a:pt x="142" y="532"/>
                    <a:pt x="142" y="493"/>
                  </a:cubicBezTo>
                  <a:cubicBezTo>
                    <a:pt x="142" y="454"/>
                    <a:pt x="173" y="423"/>
                    <a:pt x="212" y="423"/>
                  </a:cubicBezTo>
                  <a:close/>
                  <a:moveTo>
                    <a:pt x="113" y="395"/>
                  </a:moveTo>
                  <a:lnTo>
                    <a:pt x="113" y="310"/>
                  </a:lnTo>
                  <a:lnTo>
                    <a:pt x="57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42" y="0"/>
                  </a:lnTo>
                  <a:lnTo>
                    <a:pt x="142" y="84"/>
                  </a:lnTo>
                  <a:lnTo>
                    <a:pt x="678" y="84"/>
                  </a:lnTo>
                  <a:lnTo>
                    <a:pt x="593" y="395"/>
                  </a:lnTo>
                  <a:lnTo>
                    <a:pt x="113" y="395"/>
                  </a:lnTo>
                  <a:close/>
                  <a:moveTo>
                    <a:pt x="201" y="310"/>
                  </a:moveTo>
                  <a:lnTo>
                    <a:pt x="534" y="310"/>
                  </a:lnTo>
                  <a:lnTo>
                    <a:pt x="568" y="169"/>
                  </a:lnTo>
                  <a:lnTo>
                    <a:pt x="167" y="169"/>
                  </a:lnTo>
                  <a:lnTo>
                    <a:pt x="201" y="3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473977" y="2797479"/>
            <a:ext cx="569682" cy="566928"/>
            <a:chOff x="6473977" y="2797479"/>
            <a:chExt cx="569682" cy="566928"/>
          </a:xfrm>
        </p:grpSpPr>
        <p:sp>
          <p:nvSpPr>
            <p:cNvPr id="31" name="Oval 30"/>
            <p:cNvSpPr/>
            <p:nvPr/>
          </p:nvSpPr>
          <p:spPr>
            <a:xfrm>
              <a:off x="6473977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6" name="Balance Icon"/>
            <p:cNvSpPr>
              <a:spLocks noChangeAspect="1" noEditPoints="1"/>
            </p:cNvSpPr>
            <p:nvPr/>
          </p:nvSpPr>
          <p:spPr bwMode="auto">
            <a:xfrm>
              <a:off x="6621499" y="2958306"/>
              <a:ext cx="274637" cy="217487"/>
            </a:xfrm>
            <a:custGeom>
              <a:avLst/>
              <a:gdLst>
                <a:gd name="T0" fmla="*/ 494 w 959"/>
                <a:gd name="T1" fmla="*/ 0 h 762"/>
                <a:gd name="T2" fmla="*/ 522 w 959"/>
                <a:gd name="T3" fmla="*/ 56 h 762"/>
                <a:gd name="T4" fmla="*/ 524 w 959"/>
                <a:gd name="T5" fmla="*/ 117 h 762"/>
                <a:gd name="T6" fmla="*/ 851 w 959"/>
                <a:gd name="T7" fmla="*/ 209 h 762"/>
                <a:gd name="T8" fmla="*/ 837 w 959"/>
                <a:gd name="T9" fmla="*/ 264 h 762"/>
                <a:gd name="T10" fmla="*/ 802 w 959"/>
                <a:gd name="T11" fmla="*/ 255 h 762"/>
                <a:gd name="T12" fmla="*/ 959 w 959"/>
                <a:gd name="T13" fmla="*/ 564 h 762"/>
                <a:gd name="T14" fmla="*/ 776 w 959"/>
                <a:gd name="T15" fmla="*/ 663 h 762"/>
                <a:gd name="T16" fmla="*/ 593 w 959"/>
                <a:gd name="T17" fmla="*/ 564 h 762"/>
                <a:gd name="T18" fmla="*/ 736 w 959"/>
                <a:gd name="T19" fmla="*/ 239 h 762"/>
                <a:gd name="T20" fmla="*/ 526 w 959"/>
                <a:gd name="T21" fmla="*/ 186 h 762"/>
                <a:gd name="T22" fmla="*/ 543 w 959"/>
                <a:gd name="T23" fmla="*/ 679 h 762"/>
                <a:gd name="T24" fmla="*/ 734 w 959"/>
                <a:gd name="T25" fmla="*/ 762 h 762"/>
                <a:gd name="T26" fmla="*/ 254 w 959"/>
                <a:gd name="T27" fmla="*/ 762 h 762"/>
                <a:gd name="T28" fmla="*/ 445 w 959"/>
                <a:gd name="T29" fmla="*/ 679 h 762"/>
                <a:gd name="T30" fmla="*/ 464 w 959"/>
                <a:gd name="T31" fmla="*/ 171 h 762"/>
                <a:gd name="T32" fmla="*/ 227 w 959"/>
                <a:gd name="T33" fmla="*/ 112 h 762"/>
                <a:gd name="T34" fmla="*/ 367 w 959"/>
                <a:gd name="T35" fmla="*/ 437 h 762"/>
                <a:gd name="T36" fmla="*/ 183 w 959"/>
                <a:gd name="T37" fmla="*/ 536 h 762"/>
                <a:gd name="T38" fmla="*/ 0 w 959"/>
                <a:gd name="T39" fmla="*/ 437 h 762"/>
                <a:gd name="T40" fmla="*/ 161 w 959"/>
                <a:gd name="T41" fmla="*/ 95 h 762"/>
                <a:gd name="T42" fmla="*/ 125 w 959"/>
                <a:gd name="T43" fmla="*/ 87 h 762"/>
                <a:gd name="T44" fmla="*/ 139 w 959"/>
                <a:gd name="T45" fmla="*/ 32 h 762"/>
                <a:gd name="T46" fmla="*/ 465 w 959"/>
                <a:gd name="T47" fmla="*/ 109 h 762"/>
                <a:gd name="T48" fmla="*/ 465 w 959"/>
                <a:gd name="T49" fmla="*/ 56 h 762"/>
                <a:gd name="T50" fmla="*/ 494 w 959"/>
                <a:gd name="T51" fmla="*/ 0 h 762"/>
                <a:gd name="T52" fmla="*/ 894 w 959"/>
                <a:gd name="T53" fmla="*/ 564 h 762"/>
                <a:gd name="T54" fmla="*/ 790 w 959"/>
                <a:gd name="T55" fmla="*/ 308 h 762"/>
                <a:gd name="T56" fmla="*/ 790 w 959"/>
                <a:gd name="T57" fmla="*/ 564 h 762"/>
                <a:gd name="T58" fmla="*/ 894 w 959"/>
                <a:gd name="T59" fmla="*/ 564 h 762"/>
                <a:gd name="T60" fmla="*/ 658 w 959"/>
                <a:gd name="T61" fmla="*/ 564 h 762"/>
                <a:gd name="T62" fmla="*/ 762 w 959"/>
                <a:gd name="T63" fmla="*/ 564 h 762"/>
                <a:gd name="T64" fmla="*/ 762 w 959"/>
                <a:gd name="T65" fmla="*/ 308 h 762"/>
                <a:gd name="T66" fmla="*/ 658 w 959"/>
                <a:gd name="T67" fmla="*/ 564 h 762"/>
                <a:gd name="T68" fmla="*/ 301 w 959"/>
                <a:gd name="T69" fmla="*/ 437 h 762"/>
                <a:gd name="T70" fmla="*/ 197 w 959"/>
                <a:gd name="T71" fmla="*/ 181 h 762"/>
                <a:gd name="T72" fmla="*/ 197 w 959"/>
                <a:gd name="T73" fmla="*/ 437 h 762"/>
                <a:gd name="T74" fmla="*/ 301 w 959"/>
                <a:gd name="T75" fmla="*/ 437 h 762"/>
                <a:gd name="T76" fmla="*/ 66 w 959"/>
                <a:gd name="T77" fmla="*/ 437 h 762"/>
                <a:gd name="T78" fmla="*/ 169 w 959"/>
                <a:gd name="T79" fmla="*/ 437 h 762"/>
                <a:gd name="T80" fmla="*/ 169 w 959"/>
                <a:gd name="T81" fmla="*/ 181 h 762"/>
                <a:gd name="T82" fmla="*/ 66 w 959"/>
                <a:gd name="T83" fmla="*/ 437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9" h="762">
                  <a:moveTo>
                    <a:pt x="494" y="0"/>
                  </a:moveTo>
                  <a:cubicBezTo>
                    <a:pt x="525" y="0"/>
                    <a:pt x="522" y="25"/>
                    <a:pt x="522" y="56"/>
                  </a:cubicBezTo>
                  <a:lnTo>
                    <a:pt x="524" y="117"/>
                  </a:lnTo>
                  <a:lnTo>
                    <a:pt x="851" y="209"/>
                  </a:lnTo>
                  <a:lnTo>
                    <a:pt x="837" y="264"/>
                  </a:lnTo>
                  <a:lnTo>
                    <a:pt x="802" y="255"/>
                  </a:lnTo>
                  <a:lnTo>
                    <a:pt x="959" y="564"/>
                  </a:lnTo>
                  <a:cubicBezTo>
                    <a:pt x="959" y="619"/>
                    <a:pt x="869" y="663"/>
                    <a:pt x="776" y="663"/>
                  </a:cubicBezTo>
                  <a:cubicBezTo>
                    <a:pt x="682" y="663"/>
                    <a:pt x="593" y="619"/>
                    <a:pt x="593" y="564"/>
                  </a:cubicBezTo>
                  <a:lnTo>
                    <a:pt x="736" y="239"/>
                  </a:lnTo>
                  <a:lnTo>
                    <a:pt x="526" y="186"/>
                  </a:lnTo>
                  <a:lnTo>
                    <a:pt x="543" y="679"/>
                  </a:lnTo>
                  <a:cubicBezTo>
                    <a:pt x="652" y="687"/>
                    <a:pt x="734" y="721"/>
                    <a:pt x="734" y="762"/>
                  </a:cubicBezTo>
                  <a:lnTo>
                    <a:pt x="254" y="762"/>
                  </a:lnTo>
                  <a:cubicBezTo>
                    <a:pt x="254" y="721"/>
                    <a:pt x="336" y="687"/>
                    <a:pt x="445" y="679"/>
                  </a:cubicBezTo>
                  <a:lnTo>
                    <a:pt x="464" y="171"/>
                  </a:lnTo>
                  <a:lnTo>
                    <a:pt x="227" y="112"/>
                  </a:lnTo>
                  <a:lnTo>
                    <a:pt x="367" y="437"/>
                  </a:lnTo>
                  <a:cubicBezTo>
                    <a:pt x="367" y="492"/>
                    <a:pt x="277" y="536"/>
                    <a:pt x="183" y="536"/>
                  </a:cubicBezTo>
                  <a:cubicBezTo>
                    <a:pt x="90" y="536"/>
                    <a:pt x="0" y="492"/>
                    <a:pt x="0" y="437"/>
                  </a:cubicBezTo>
                  <a:lnTo>
                    <a:pt x="161" y="95"/>
                  </a:lnTo>
                  <a:lnTo>
                    <a:pt x="125" y="87"/>
                  </a:lnTo>
                  <a:lnTo>
                    <a:pt x="139" y="32"/>
                  </a:lnTo>
                  <a:lnTo>
                    <a:pt x="465" y="109"/>
                  </a:lnTo>
                  <a:lnTo>
                    <a:pt x="465" y="56"/>
                  </a:lnTo>
                  <a:cubicBezTo>
                    <a:pt x="465" y="25"/>
                    <a:pt x="463" y="0"/>
                    <a:pt x="494" y="0"/>
                  </a:cubicBezTo>
                  <a:close/>
                  <a:moveTo>
                    <a:pt x="894" y="564"/>
                  </a:moveTo>
                  <a:lnTo>
                    <a:pt x="790" y="308"/>
                  </a:lnTo>
                  <a:lnTo>
                    <a:pt x="790" y="564"/>
                  </a:lnTo>
                  <a:lnTo>
                    <a:pt x="894" y="564"/>
                  </a:lnTo>
                  <a:close/>
                  <a:moveTo>
                    <a:pt x="658" y="564"/>
                  </a:moveTo>
                  <a:lnTo>
                    <a:pt x="762" y="564"/>
                  </a:lnTo>
                  <a:lnTo>
                    <a:pt x="762" y="308"/>
                  </a:lnTo>
                  <a:lnTo>
                    <a:pt x="658" y="564"/>
                  </a:lnTo>
                  <a:close/>
                  <a:moveTo>
                    <a:pt x="301" y="437"/>
                  </a:moveTo>
                  <a:lnTo>
                    <a:pt x="197" y="181"/>
                  </a:lnTo>
                  <a:lnTo>
                    <a:pt x="197" y="437"/>
                  </a:lnTo>
                  <a:lnTo>
                    <a:pt x="301" y="437"/>
                  </a:lnTo>
                  <a:close/>
                  <a:moveTo>
                    <a:pt x="66" y="437"/>
                  </a:moveTo>
                  <a:lnTo>
                    <a:pt x="169" y="437"/>
                  </a:lnTo>
                  <a:lnTo>
                    <a:pt x="169" y="181"/>
                  </a:lnTo>
                  <a:lnTo>
                    <a:pt x="66" y="43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27494" y="2797479"/>
            <a:ext cx="569682" cy="566928"/>
            <a:chOff x="1127494" y="2797479"/>
            <a:chExt cx="569682" cy="566928"/>
          </a:xfrm>
        </p:grpSpPr>
        <p:sp>
          <p:nvSpPr>
            <p:cNvPr id="27" name="Oval 26"/>
            <p:cNvSpPr/>
            <p:nvPr/>
          </p:nvSpPr>
          <p:spPr>
            <a:xfrm>
              <a:off x="1127494" y="2797479"/>
              <a:ext cx="569682" cy="566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+mn-ea"/>
              </a:endParaRPr>
            </a:p>
          </p:txBody>
        </p:sp>
        <p:sp>
          <p:nvSpPr>
            <p:cNvPr id="39" name="Loop Icon"/>
            <p:cNvSpPr>
              <a:spLocks noChangeAspect="1"/>
            </p:cNvSpPr>
            <p:nvPr/>
          </p:nvSpPr>
          <p:spPr bwMode="auto">
            <a:xfrm>
              <a:off x="1303803" y="2989261"/>
              <a:ext cx="217487" cy="204478"/>
            </a:xfrm>
            <a:custGeom>
              <a:avLst/>
              <a:gdLst>
                <a:gd name="T0" fmla="*/ 0 w 137"/>
                <a:gd name="T1" fmla="*/ 79 h 98"/>
                <a:gd name="T2" fmla="*/ 0 w 137"/>
                <a:gd name="T3" fmla="*/ 0 h 98"/>
                <a:gd name="T4" fmla="*/ 137 w 137"/>
                <a:gd name="T5" fmla="*/ 0 h 98"/>
                <a:gd name="T6" fmla="*/ 137 w 137"/>
                <a:gd name="T7" fmla="*/ 79 h 98"/>
                <a:gd name="T8" fmla="*/ 82 w 137"/>
                <a:gd name="T9" fmla="*/ 79 h 98"/>
                <a:gd name="T10" fmla="*/ 102 w 137"/>
                <a:gd name="T11" fmla="*/ 98 h 98"/>
                <a:gd name="T12" fmla="*/ 71 w 137"/>
                <a:gd name="T13" fmla="*/ 98 h 98"/>
                <a:gd name="T14" fmla="*/ 39 w 137"/>
                <a:gd name="T15" fmla="*/ 69 h 98"/>
                <a:gd name="T16" fmla="*/ 71 w 137"/>
                <a:gd name="T17" fmla="*/ 39 h 98"/>
                <a:gd name="T18" fmla="*/ 102 w 137"/>
                <a:gd name="T19" fmla="*/ 39 h 98"/>
                <a:gd name="T20" fmla="*/ 82 w 137"/>
                <a:gd name="T21" fmla="*/ 59 h 98"/>
                <a:gd name="T22" fmla="*/ 117 w 137"/>
                <a:gd name="T23" fmla="*/ 59 h 98"/>
                <a:gd name="T24" fmla="*/ 117 w 137"/>
                <a:gd name="T25" fmla="*/ 20 h 98"/>
                <a:gd name="T26" fmla="*/ 19 w 137"/>
                <a:gd name="T27" fmla="*/ 20 h 98"/>
                <a:gd name="T28" fmla="*/ 19 w 137"/>
                <a:gd name="T29" fmla="*/ 59 h 98"/>
                <a:gd name="T30" fmla="*/ 37 w 137"/>
                <a:gd name="T31" fmla="*/ 59 h 98"/>
                <a:gd name="T32" fmla="*/ 29 w 137"/>
                <a:gd name="T33" fmla="*/ 69 h 98"/>
                <a:gd name="T34" fmla="*/ 36 w 137"/>
                <a:gd name="T35" fmla="*/ 79 h 98"/>
                <a:gd name="T36" fmla="*/ 0 w 137"/>
                <a:gd name="T37" fmla="*/ 7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98">
                  <a:moveTo>
                    <a:pt x="0" y="79"/>
                  </a:moveTo>
                  <a:lnTo>
                    <a:pt x="0" y="0"/>
                  </a:lnTo>
                  <a:lnTo>
                    <a:pt x="137" y="0"/>
                  </a:lnTo>
                  <a:lnTo>
                    <a:pt x="137" y="79"/>
                  </a:lnTo>
                  <a:lnTo>
                    <a:pt x="82" y="79"/>
                  </a:lnTo>
                  <a:lnTo>
                    <a:pt x="102" y="98"/>
                  </a:lnTo>
                  <a:lnTo>
                    <a:pt x="71" y="98"/>
                  </a:lnTo>
                  <a:lnTo>
                    <a:pt x="39" y="69"/>
                  </a:lnTo>
                  <a:lnTo>
                    <a:pt x="71" y="39"/>
                  </a:lnTo>
                  <a:lnTo>
                    <a:pt x="102" y="39"/>
                  </a:lnTo>
                  <a:lnTo>
                    <a:pt x="82" y="59"/>
                  </a:lnTo>
                  <a:lnTo>
                    <a:pt x="117" y="59"/>
                  </a:lnTo>
                  <a:lnTo>
                    <a:pt x="117" y="20"/>
                  </a:lnTo>
                  <a:lnTo>
                    <a:pt x="19" y="20"/>
                  </a:lnTo>
                  <a:lnTo>
                    <a:pt x="19" y="59"/>
                  </a:lnTo>
                  <a:lnTo>
                    <a:pt x="37" y="59"/>
                  </a:lnTo>
                  <a:lnTo>
                    <a:pt x="29" y="69"/>
                  </a:lnTo>
                  <a:lnTo>
                    <a:pt x="36" y="79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900">
                <a:latin typeface="+mn-ea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419897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开发服务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07363" y="1276350"/>
            <a:ext cx="1261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电子商务服务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21294" y="12763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  <a:latin typeface="+mn-ea"/>
              </a:rPr>
              <a:t>系统服务</a:t>
            </a:r>
            <a:endParaRPr lang="en-US" sz="1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1172361" y="3562350"/>
            <a:ext cx="1463321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841319" y="3562350"/>
            <a:ext cx="1463321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6506361" y="3562350"/>
            <a:ext cx="1463321" cy="0"/>
          </a:xfrm>
          <a:prstGeom prst="line">
            <a:avLst/>
          </a:prstGeom>
          <a:ln w="1270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091337" y="3601811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758337" y="3601810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451168" y="3601811"/>
            <a:ext cx="1575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此处添加详细文本描述，建议与标题相关并符合整体语言风格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221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25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 animBg="1"/>
      <p:bldGraphic spid="19" grpId="0">
        <p:bldAsOne/>
      </p:bldGraphic>
      <p:bldP spid="20" grpId="0" animBg="1"/>
      <p:bldP spid="21" grpId="0" animBg="1"/>
      <p:bldGraphic spid="22" grpId="0">
        <p:bldAsOne/>
      </p:bldGraphic>
      <p:bldP spid="23" grpId="0" animBg="1"/>
      <p:bldP spid="24" grpId="0" animBg="1"/>
      <p:bldGraphic spid="25" grpId="0">
        <p:bldAsOne/>
      </p:bldGraphic>
      <p:bldP spid="26" grpId="0" animBg="1"/>
      <p:bldP spid="41" grpId="0"/>
      <p:bldP spid="42" grpId="0"/>
      <p:bldP spid="43" grpId="0"/>
      <p:bldP spid="48" grpId="0"/>
      <p:bldP spid="49" grpId="0"/>
      <p:bldP spid="50" grpId="0"/>
    </p:bldLst>
  </p:timing>
</p:sld>
</file>

<file path=ppt/theme/theme1.xml><?xml version="1.0" encoding="utf-8"?>
<a:theme xmlns:a="http://schemas.openxmlformats.org/drawingml/2006/main" name="Office Theme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2049</Words>
  <Application>Microsoft Office PowerPoint</Application>
  <PresentationFormat>全屏显示(16:9)</PresentationFormat>
  <Paragraphs>503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微软雅黑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PPTkuangren</cp:lastModifiedBy>
  <cp:revision>109</cp:revision>
  <dcterms:created xsi:type="dcterms:W3CDTF">2014-03-26T05:02:30Z</dcterms:created>
  <dcterms:modified xsi:type="dcterms:W3CDTF">2015-08-12T08:29:27Z</dcterms:modified>
</cp:coreProperties>
</file>