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7" r:id="rId3"/>
    <p:sldId id="264" r:id="rId4"/>
    <p:sldId id="262" r:id="rId5"/>
    <p:sldId id="258" r:id="rId6"/>
    <p:sldId id="259" r:id="rId7"/>
    <p:sldId id="260" r:id="rId8"/>
    <p:sldId id="261" r:id="rId9"/>
    <p:sldId id="263" r:id="rId10"/>
    <p:sldId id="266" r:id="rId11"/>
    <p:sldId id="265" r:id="rId12"/>
    <p:sldId id="270" r:id="rId13"/>
    <p:sldId id="267" r:id="rId14"/>
    <p:sldId id="268" r:id="rId15"/>
    <p:sldId id="269" r:id="rId16"/>
    <p:sldId id="272" r:id="rId17"/>
    <p:sldId id="275" r:id="rId18"/>
    <p:sldId id="278" r:id="rId19"/>
    <p:sldId id="271" r:id="rId20"/>
    <p:sldId id="273" r:id="rId21"/>
    <p:sldId id="274" r:id="rId22"/>
    <p:sldId id="279" r:id="rId23"/>
    <p:sldId id="276" r:id="rId24"/>
    <p:sldId id="277" r:id="rId25"/>
    <p:sldId id="282" r:id="rId26"/>
    <p:sldId id="280" r:id="rId27"/>
    <p:sldId id="283" r:id="rId28"/>
    <p:sldId id="284" r:id="rId29"/>
    <p:sldId id="285" r:id="rId30"/>
    <p:sldId id="286" r:id="rId31"/>
    <p:sldId id="287" r:id="rId32"/>
    <p:sldId id="290" r:id="rId33"/>
    <p:sldId id="288" r:id="rId34"/>
    <p:sldId id="291" r:id="rId35"/>
    <p:sldId id="292" r:id="rId36"/>
    <p:sldId id="293" r:id="rId37"/>
    <p:sldId id="294" r:id="rId38"/>
    <p:sldId id="295" r:id="rId39"/>
    <p:sldId id="296" r:id="rId4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C430"/>
    <a:srgbClr val="489018"/>
    <a:srgbClr val="0066FF"/>
    <a:srgbClr val="003399"/>
    <a:srgbClr val="B8110D"/>
    <a:srgbClr val="F69A4F"/>
    <a:srgbClr val="2DACD5"/>
    <a:srgbClr val="FF4E56"/>
    <a:srgbClr val="3131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39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EDEBA7-FDE5-4251-8D04-2E00458D9D4A}" type="datetimeFigureOut">
              <a:rPr lang="zh-CN" altLang="en-US" smtClean="0"/>
              <a:t>2015/12/17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4CAEC1-B4B4-491F-9572-0C1CB7992B57}" type="slidenum">
              <a:rPr lang="zh-CN" altLang="en-US" smtClean="0"/>
              <a:t>‹#›</a:t>
            </a:fld>
            <a:endParaRPr lang="zh-CN" altLang="en-US"/>
          </a:p>
        </p:txBody>
      </p:sp>
    </p:spTree>
    <p:extLst>
      <p:ext uri="{BB962C8B-B14F-4D97-AF65-F5344CB8AC3E}">
        <p14:creationId xmlns:p14="http://schemas.microsoft.com/office/powerpoint/2010/main" val="2865591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10</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11</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12</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13</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14</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15</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16</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17</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18</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19</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20</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21</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22</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23</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24</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25</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26</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27</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28</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29</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30</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31</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32</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33</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34</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35</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36</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37</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38</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39</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4</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5</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6</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7</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8</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4CAEC1-B4B4-491F-9572-0C1CB7992B57}" type="slidenum">
              <a:rPr lang="zh-CN" altLang="en-US" smtClean="0"/>
              <a:t>9</a:t>
            </a:fld>
            <a:endParaRPr lang="zh-CN" altLang="en-US"/>
          </a:p>
        </p:txBody>
      </p:sp>
    </p:spTree>
    <p:extLst>
      <p:ext uri="{BB962C8B-B14F-4D97-AF65-F5344CB8AC3E}">
        <p14:creationId xmlns:p14="http://schemas.microsoft.com/office/powerpoint/2010/main" val="1444412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1955714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326208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450"/>
            <a:ext cx="2057400" cy="3657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1450"/>
            <a:ext cx="6019800" cy="3657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2343176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2324951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3927342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1358363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2085849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642005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2131527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1615907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D841415-A0C2-4277-91AD-342802068B22}" type="datetimeFigureOut">
              <a:rPr lang="zh-CN" altLang="en-US" smtClean="0"/>
              <a:t>2015/12/17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3083782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41415-A0C2-4277-91AD-342802068B22}" type="datetimeFigureOut">
              <a:rPr lang="zh-CN" altLang="en-US" smtClean="0"/>
              <a:t>2015/12/17</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0AA5BE8-6F97-4A15-B5C9-F7A8B995D387}" type="slidenum">
              <a:rPr lang="zh-CN" altLang="en-US" smtClean="0"/>
              <a:t>‹#›</a:t>
            </a:fld>
            <a:endParaRPr lang="zh-CN" altLang="en-US"/>
          </a:p>
        </p:txBody>
      </p:sp>
    </p:spTree>
    <p:extLst>
      <p:ext uri="{BB962C8B-B14F-4D97-AF65-F5344CB8AC3E}">
        <p14:creationId xmlns:p14="http://schemas.microsoft.com/office/powerpoint/2010/main" val="27630030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audio" Target="file:///C:\Users\dzh\Desktop\PPT(051)12-15\8748498237600128.mp3"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45.png"/><Relationship Id="rId5" Type="http://schemas.openxmlformats.org/officeDocument/2006/relationships/image" Target="../media/image40.png"/><Relationship Id="rId10" Type="http://schemas.openxmlformats.org/officeDocument/2006/relationships/image" Target="../media/image44.png"/><Relationship Id="rId4" Type="http://schemas.microsoft.com/office/2007/relationships/hdphoto" Target="../media/hdphoto1.wdp"/><Relationship Id="rId9"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56567" t="63421"/>
          <a:stretch/>
        </p:blipFill>
        <p:spPr>
          <a:xfrm>
            <a:off x="5172500" y="3261815"/>
            <a:ext cx="3971499" cy="1880784"/>
          </a:xfrm>
          <a:prstGeom prst="rect">
            <a:avLst/>
          </a:prstGeom>
        </p:spPr>
      </p:pic>
      <p:pic>
        <p:nvPicPr>
          <p:cNvPr id="2" name="8748498237600128.mp3">
            <a:hlinkClick r:id="" action="ppaction://media"/>
          </p:cNvPr>
          <p:cNvPicPr>
            <a:picLocks noRot="1" noChangeAspect="1"/>
          </p:cNvPicPr>
          <p:nvPr>
            <a:audioFile r:link="rId1"/>
          </p:nvPr>
        </p:nvPicPr>
        <p:blipFill>
          <a:blip r:embed="rId6"/>
          <a:srcRect/>
          <a:stretch>
            <a:fillRect/>
          </a:stretch>
        </p:blipFill>
        <p:spPr bwMode="auto">
          <a:xfrm>
            <a:off x="10134005" y="-1113317"/>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rotWithShape="1">
          <a:blip r:embed="rId7">
            <a:extLst>
              <a:ext uri="{28A0092B-C50C-407E-A947-70E740481C1C}">
                <a14:useLocalDpi xmlns:a14="http://schemas.microsoft.com/office/drawing/2010/main" val="0"/>
              </a:ext>
            </a:extLst>
          </a:blip>
          <a:srcRect t="74834"/>
          <a:stretch/>
        </p:blipFill>
        <p:spPr>
          <a:xfrm>
            <a:off x="0" y="3848669"/>
            <a:ext cx="9144000" cy="1293930"/>
          </a:xfrm>
          <a:prstGeom prst="rect">
            <a:avLst/>
          </a:prstGeom>
        </p:spPr>
      </p:pic>
      <p:sp>
        <p:nvSpPr>
          <p:cNvPr id="11" name="TextBox 10"/>
          <p:cNvSpPr txBox="1"/>
          <p:nvPr/>
        </p:nvSpPr>
        <p:spPr>
          <a:xfrm>
            <a:off x="539552" y="1275606"/>
            <a:ext cx="2733441" cy="523220"/>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POWERPOINT</a:t>
            </a:r>
            <a:endParaRPr lang="zh-CN" altLang="en-US" sz="2800" b="1" dirty="0">
              <a:solidFill>
                <a:schemeClr val="bg1"/>
              </a:solidFill>
              <a:latin typeface="微软雅黑" pitchFamily="34" charset="-122"/>
              <a:ea typeface="微软雅黑" pitchFamily="34" charset="-122"/>
            </a:endParaRPr>
          </a:p>
        </p:txBody>
      </p:sp>
      <p:sp>
        <p:nvSpPr>
          <p:cNvPr id="12" name="TextBox 11"/>
          <p:cNvSpPr txBox="1"/>
          <p:nvPr/>
        </p:nvSpPr>
        <p:spPr>
          <a:xfrm>
            <a:off x="539552" y="1798048"/>
            <a:ext cx="6696744"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工作计划年终总结</a:t>
            </a:r>
            <a:r>
              <a:rPr lang="en-US" altLang="zh-CN" sz="3600" b="1" dirty="0" smtClean="0">
                <a:solidFill>
                  <a:schemeClr val="bg1"/>
                </a:solidFill>
                <a:latin typeface="微软雅黑" panose="020B0503020204020204" pitchFamily="34" charset="-122"/>
                <a:ea typeface="微软雅黑" panose="020B0503020204020204" pitchFamily="34" charset="-122"/>
              </a:rPr>
              <a:t>PPT</a:t>
            </a:r>
            <a:r>
              <a:rPr lang="zh-CN" altLang="en-US" sz="3600" b="1" dirty="0" smtClean="0">
                <a:solidFill>
                  <a:schemeClr val="bg1"/>
                </a:solidFill>
                <a:latin typeface="微软雅黑" panose="020B0503020204020204" pitchFamily="34" charset="-122"/>
                <a:ea typeface="微软雅黑" panose="020B0503020204020204" pitchFamily="34" charset="-122"/>
              </a:rPr>
              <a:t>模板</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39552" y="2941018"/>
            <a:ext cx="3807453" cy="307777"/>
          </a:xfrm>
          <a:prstGeom prst="rect">
            <a:avLst/>
          </a:prstGeom>
          <a:effectLst/>
        </p:spPr>
        <p:txBody>
          <a:bodyPr wrap="non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上海韩创电子科技有限公司    汇报人：张三丰</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611560" y="2483830"/>
            <a:ext cx="54426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11560" y="2483830"/>
            <a:ext cx="412657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endParaRPr>
          </a:p>
        </p:txBody>
      </p:sp>
      <p:sp>
        <p:nvSpPr>
          <p:cNvPr id="18" name="矩形 17"/>
          <p:cNvSpPr/>
          <p:nvPr/>
        </p:nvSpPr>
        <p:spPr>
          <a:xfrm>
            <a:off x="611560" y="2491783"/>
            <a:ext cx="4198585" cy="338554"/>
          </a:xfrm>
          <a:prstGeom prst="rect">
            <a:avLst/>
          </a:prstGeom>
          <a:noFill/>
          <a:ln>
            <a:noFill/>
          </a:ln>
          <a:effectLst/>
        </p:spPr>
        <p:txBody>
          <a:bodyPr wrap="non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工作总结    会议报告    商务演示    工作计划</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80609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2"/>
                                        </p:tgtEl>
                                        <p:attrNameLst>
                                          <p:attrName>ppt_y</p:attrName>
                                        </p:attrNameLst>
                                      </p:cBhvr>
                                      <p:tavLst>
                                        <p:tav tm="0">
                                          <p:val>
                                            <p:strVal val="#ppt_y"/>
                                          </p:val>
                                        </p:tav>
                                        <p:tav tm="100000">
                                          <p:val>
                                            <p:strVal val="#ppt_y"/>
                                          </p:val>
                                        </p:tav>
                                      </p:tavLst>
                                    </p:anim>
                                    <p:anim calcmode="lin" valueType="num">
                                      <p:cBhvr>
                                        <p:cTn id="2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2"/>
                                        </p:tgtEl>
                                      </p:cBhvr>
                                    </p:animEffect>
                                  </p:childTnLst>
                                </p:cTn>
                              </p:par>
                            </p:childTnLst>
                          </p:cTn>
                        </p:par>
                        <p:par>
                          <p:cTn id="26" fill="hold">
                            <p:stCondLst>
                              <p:cond delay="26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100"/>
                            </p:stCondLst>
                            <p:childTnLst>
                              <p:par>
                                <p:cTn id="31" presetID="22" presetClass="entr" presetSubtype="2"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par>
                          <p:cTn id="34" fill="hold">
                            <p:stCondLst>
                              <p:cond delay="36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41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2"/>
                </p:tgtEl>
              </p:cMediaNode>
            </p:audio>
          </p:childTnLst>
        </p:cTn>
      </p:par>
    </p:tnLst>
    <p:bldLst>
      <p:bldP spid="11" grpId="0"/>
      <p:bldP spid="12" grpId="0"/>
      <p:bldP spid="13"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23478"/>
            <a:ext cx="800219"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目录页</a:t>
            </a:r>
          </a:p>
        </p:txBody>
      </p:sp>
      <p:sp>
        <p:nvSpPr>
          <p:cNvPr id="6" name="TextBox 5"/>
          <p:cNvSpPr txBox="1"/>
          <p:nvPr/>
        </p:nvSpPr>
        <p:spPr>
          <a:xfrm rot="21560070">
            <a:off x="540992" y="323133"/>
            <a:ext cx="1220592"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000" dirty="0">
                <a:solidFill>
                  <a:srgbClr val="489018"/>
                </a:solidFill>
              </a:rPr>
              <a:t>CONTENTS </a:t>
            </a:r>
            <a:r>
              <a:rPr lang="en-US" altLang="zh-CN" sz="1000" dirty="0" smtClean="0">
                <a:solidFill>
                  <a:srgbClr val="489018"/>
                </a:solidFill>
              </a:rPr>
              <a:t>  PAGE </a:t>
            </a:r>
            <a:endParaRPr lang="en-US" altLang="zh-CN" sz="1000" dirty="0">
              <a:solidFill>
                <a:srgbClr val="489018"/>
              </a:solidFill>
            </a:endParaRPr>
          </a:p>
        </p:txBody>
      </p:sp>
      <p:sp>
        <p:nvSpPr>
          <p:cNvPr id="42" name="矩形 41"/>
          <p:cNvSpPr/>
          <p:nvPr/>
        </p:nvSpPr>
        <p:spPr>
          <a:xfrm>
            <a:off x="899592" y="1710936"/>
            <a:ext cx="1944216" cy="452954"/>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966506" y="1742874"/>
            <a:ext cx="1814215" cy="400110"/>
          </a:xfrm>
          <a:prstGeom prst="rect">
            <a:avLst/>
          </a:prstGeom>
          <a:noFill/>
        </p:spPr>
        <p:txBody>
          <a:bodyPr wrap="none" rtlCol="0">
            <a:spAutoFit/>
          </a:bodyPr>
          <a:lstStyle/>
          <a:p>
            <a:r>
              <a:rPr lang="en-US" altLang="zh-CN" sz="2000" b="1" dirty="0" smtClean="0">
                <a:solidFill>
                  <a:schemeClr val="bg1"/>
                </a:solidFill>
              </a:rPr>
              <a:t>CHAPTER  TWO</a:t>
            </a:r>
            <a:endParaRPr lang="zh-CN" altLang="en-US" sz="2000" b="1" dirty="0">
              <a:solidFill>
                <a:schemeClr val="bg1"/>
              </a:solidFill>
            </a:endParaRPr>
          </a:p>
        </p:txBody>
      </p:sp>
      <p:sp>
        <p:nvSpPr>
          <p:cNvPr id="44" name="TextBox 43"/>
          <p:cNvSpPr txBox="1"/>
          <p:nvPr/>
        </p:nvSpPr>
        <p:spPr>
          <a:xfrm>
            <a:off x="755576" y="2287000"/>
            <a:ext cx="3877985" cy="646331"/>
          </a:xfrm>
          <a:prstGeom prst="rect">
            <a:avLst/>
          </a:prstGeom>
          <a:noFill/>
        </p:spPr>
        <p:txBody>
          <a:bodyPr wrap="none" rtlCol="0">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827584" y="3007080"/>
            <a:ext cx="7776864" cy="0"/>
          </a:xfrm>
          <a:prstGeom prst="line">
            <a:avLst/>
          </a:prstGeom>
          <a:ln w="38100">
            <a:solidFill>
              <a:srgbClr val="489018"/>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27584" y="3151096"/>
            <a:ext cx="7776864"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a:t>
            </a:r>
            <a:r>
              <a:rPr lang="zh-CN" altLang="en-US" sz="1400" dirty="0">
                <a:solidFill>
                  <a:schemeClr val="tx1">
                    <a:lumMod val="85000"/>
                    <a:lumOff val="15000"/>
                  </a:schemeClr>
                </a:solidFill>
              </a:rPr>
              <a:t>这里输入</a:t>
            </a:r>
            <a:r>
              <a:rPr lang="zh-CN" altLang="en-US" sz="1400" dirty="0" smtClean="0">
                <a:solidFill>
                  <a:schemeClr val="tx1">
                    <a:lumMod val="85000"/>
                    <a:lumOff val="15000"/>
                  </a:schemeClr>
                </a:solidFill>
              </a:rPr>
              <a:t>简单文字概述这里</a:t>
            </a:r>
            <a:r>
              <a:rPr lang="zh-CN" altLang="en-US" sz="1400" dirty="0">
                <a:solidFill>
                  <a:schemeClr val="tx1">
                    <a:lumMod val="85000"/>
                    <a:lumOff val="15000"/>
                  </a:schemeClr>
                </a:solidFill>
              </a:rPr>
              <a:t>输入简单的文字</a:t>
            </a:r>
            <a:r>
              <a:rPr lang="zh-CN" altLang="en-US" sz="1400" dirty="0" smtClean="0">
                <a:solidFill>
                  <a:schemeClr val="tx1">
                    <a:lumMod val="85000"/>
                    <a:lumOff val="15000"/>
                  </a:schemeClr>
                </a:solidFill>
              </a:rPr>
              <a:t>概述这里入简单</a:t>
            </a:r>
            <a:r>
              <a:rPr lang="zh-CN" altLang="en-US" sz="1400" dirty="0">
                <a:solidFill>
                  <a:schemeClr val="tx1">
                    <a:lumMod val="85000"/>
                    <a:lumOff val="15000"/>
                  </a:schemeClr>
                </a:solidFill>
              </a:rPr>
              <a:t>的</a:t>
            </a:r>
            <a:r>
              <a:rPr lang="zh-CN" altLang="en-US" sz="1400" dirty="0" smtClean="0">
                <a:solidFill>
                  <a:schemeClr val="tx1">
                    <a:lumMod val="85000"/>
                    <a:lumOff val="15000"/>
                  </a:schemeClr>
                </a:solidFill>
              </a:rPr>
              <a:t>文字概述这里输入</a:t>
            </a:r>
            <a:r>
              <a:rPr lang="zh-CN" altLang="en-US" sz="1400" dirty="0">
                <a:solidFill>
                  <a:schemeClr val="tx1">
                    <a:lumMod val="85000"/>
                    <a:lumOff val="15000"/>
                  </a:schemeClr>
                </a:solidFill>
              </a:rPr>
              <a:t>述简单的文字</a:t>
            </a:r>
            <a:r>
              <a:rPr lang="zh-CN" altLang="en-US" sz="1400" dirty="0" smtClean="0">
                <a:solidFill>
                  <a:schemeClr val="tx1">
                    <a:lumMod val="85000"/>
                    <a:lumOff val="15000"/>
                  </a:schemeClr>
                </a:solidFill>
              </a:rPr>
              <a:t>概述</a:t>
            </a:r>
            <a:endParaRPr lang="zh-CN" altLang="en-US" sz="1400" dirty="0">
              <a:solidFill>
                <a:schemeClr val="tx1">
                  <a:lumMod val="85000"/>
                  <a:lumOff val="15000"/>
                </a:schemeClr>
              </a:solidFill>
            </a:endParaRPr>
          </a:p>
        </p:txBody>
      </p:sp>
      <p:cxnSp>
        <p:nvCxnSpPr>
          <p:cNvPr id="13" name="直接连接符 12"/>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325504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600"/>
                            </p:stCondLst>
                            <p:childTnLst>
                              <p:par>
                                <p:cTn id="16" presetID="2" presetClass="entr" presetSubtype="9"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2650"/>
                            </p:stCondLst>
                            <p:childTnLst>
                              <p:par>
                                <p:cTn id="21" presetID="53" presetClass="entr" presetSubtype="16"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315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415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44"/>
                                        </p:tgtEl>
                                        <p:attrNameLst>
                                          <p:attrName>style.visibility</p:attrName>
                                        </p:attrNameLst>
                                      </p:cBhvr>
                                      <p:to>
                                        <p:strVal val="visible"/>
                                      </p:to>
                                    </p:set>
                                    <p:anim by="(-#ppt_w*2)" calcmode="lin" valueType="num">
                                      <p:cBhvr rctx="PPT">
                                        <p:cTn id="35" dur="500" autoRev="1" fill="hold">
                                          <p:stCondLst>
                                            <p:cond delay="0"/>
                                          </p:stCondLst>
                                        </p:cTn>
                                        <p:tgtEl>
                                          <p:spTgt spid="44"/>
                                        </p:tgtEl>
                                        <p:attrNameLst>
                                          <p:attrName>ppt_w</p:attrName>
                                        </p:attrNameLst>
                                      </p:cBhvr>
                                    </p:anim>
                                    <p:anim by="(#ppt_w*0.50)" calcmode="lin" valueType="num">
                                      <p:cBhvr>
                                        <p:cTn id="36" dur="500" decel="50000" autoRev="1" fill="hold">
                                          <p:stCondLst>
                                            <p:cond delay="0"/>
                                          </p:stCondLst>
                                        </p:cTn>
                                        <p:tgtEl>
                                          <p:spTgt spid="44"/>
                                        </p:tgtEl>
                                        <p:attrNameLst>
                                          <p:attrName>ppt_x</p:attrName>
                                        </p:attrNameLst>
                                      </p:cBhvr>
                                    </p:anim>
                                    <p:anim from="(-#ppt_h/2)" to="(#ppt_y)" calcmode="lin" valueType="num">
                                      <p:cBhvr>
                                        <p:cTn id="37" dur="1000" fill="hold">
                                          <p:stCondLst>
                                            <p:cond delay="0"/>
                                          </p:stCondLst>
                                        </p:cTn>
                                        <p:tgtEl>
                                          <p:spTgt spid="44"/>
                                        </p:tgtEl>
                                        <p:attrNameLst>
                                          <p:attrName>ppt_y</p:attrName>
                                        </p:attrNameLst>
                                      </p:cBhvr>
                                    </p:anim>
                                    <p:animRot by="21600000">
                                      <p:cBhvr>
                                        <p:cTn id="38" dur="1000" fill="hold">
                                          <p:stCondLst>
                                            <p:cond delay="0"/>
                                          </p:stCondLst>
                                        </p:cTn>
                                        <p:tgtEl>
                                          <p:spTgt spid="44"/>
                                        </p:tgtEl>
                                        <p:attrNameLst>
                                          <p:attrName>r</p:attrName>
                                        </p:attrNameLst>
                                      </p:cBhvr>
                                    </p:animRot>
                                  </p:childTnLst>
                                </p:cTn>
                              </p:par>
                            </p:childTnLst>
                          </p:cTn>
                        </p:par>
                        <p:par>
                          <p:cTn id="39" fill="hold">
                            <p:stCondLst>
                              <p:cond delay="5850"/>
                            </p:stCondLst>
                            <p:childTnLst>
                              <p:par>
                                <p:cTn id="40" presetID="22" presetClass="entr" presetSubtype="8"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6350"/>
                            </p:stCondLst>
                            <p:childTnLst>
                              <p:par>
                                <p:cTn id="44" presetID="2" presetClass="entr" presetSubtype="4"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ppt_x"/>
                                          </p:val>
                                        </p:tav>
                                        <p:tav tm="100000">
                                          <p:val>
                                            <p:strVal val="#ppt_x"/>
                                          </p:val>
                                        </p:tav>
                                      </p:tavLst>
                                    </p:anim>
                                    <p:anim calcmode="lin" valueType="num">
                                      <p:cBhvr additive="base">
                                        <p:cTn id="4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2" grpId="0" animBg="1"/>
      <p:bldP spid="43" grpId="0"/>
      <p:bldP spid="44" grpId="0"/>
      <p:bldP spid="4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具体工作完成情况</a:t>
            </a:r>
            <a:endParaRPr lang="zh-CN" altLang="en-US" sz="1600" dirty="0">
              <a:solidFill>
                <a:schemeClr val="tx1">
                  <a:lumMod val="85000"/>
                  <a:lumOff val="15000"/>
                </a:schemeClr>
              </a:solidFill>
            </a:endParaRPr>
          </a:p>
        </p:txBody>
      </p:sp>
      <p:sp>
        <p:nvSpPr>
          <p:cNvPr id="6" name="Rectangle 2"/>
          <p:cNvSpPr>
            <a:spLocks noChangeArrowheads="1"/>
          </p:cNvSpPr>
          <p:nvPr/>
        </p:nvSpPr>
        <p:spPr bwMode="auto">
          <a:xfrm>
            <a:off x="0" y="2066925"/>
            <a:ext cx="9144000" cy="3074988"/>
          </a:xfrm>
          <a:prstGeom prst="rect">
            <a:avLst/>
          </a:prstGeom>
          <a:blipFill dpi="0" rotWithShape="1">
            <a:blip r:embed="rId3"/>
            <a:srcRect/>
            <a:stretch>
              <a:fillRect r="-33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8" name="Rectangle 3"/>
          <p:cNvSpPr>
            <a:spLocks noChangeArrowheads="1"/>
          </p:cNvSpPr>
          <p:nvPr/>
        </p:nvSpPr>
        <p:spPr bwMode="auto">
          <a:xfrm>
            <a:off x="0" y="2066925"/>
            <a:ext cx="9144000" cy="3074988"/>
          </a:xfrm>
          <a:prstGeom prst="rect">
            <a:avLst/>
          </a:prstGeom>
          <a:solidFill>
            <a:srgbClr val="489018">
              <a:alpha val="89803"/>
            </a:srgbClr>
          </a:solidFill>
          <a:ln>
            <a:noFill/>
          </a:ln>
          <a:effectLst/>
          <a:extLst/>
        </p:spPr>
        <p:txBody>
          <a:bodyPr wrap="none" anchor="ctr"/>
          <a:lstStyle/>
          <a:p>
            <a:endParaRPr lang="zh-CN" altLang="en-US"/>
          </a:p>
        </p:txBody>
      </p:sp>
      <p:sp>
        <p:nvSpPr>
          <p:cNvPr id="9" name="Text Box 8"/>
          <p:cNvSpPr txBox="1">
            <a:spLocks noChangeArrowheads="1"/>
          </p:cNvSpPr>
          <p:nvPr/>
        </p:nvSpPr>
        <p:spPr bwMode="auto">
          <a:xfrm>
            <a:off x="3449638" y="3562350"/>
            <a:ext cx="22256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800"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10" name="Text Box 9"/>
          <p:cNvSpPr txBox="1">
            <a:spLocks noChangeArrowheads="1"/>
          </p:cNvSpPr>
          <p:nvPr/>
        </p:nvSpPr>
        <p:spPr bwMode="auto">
          <a:xfrm>
            <a:off x="5935663" y="3562350"/>
            <a:ext cx="2225675"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1000" b="1"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grpSp>
        <p:nvGrpSpPr>
          <p:cNvPr id="11" name="组合 10"/>
          <p:cNvGrpSpPr/>
          <p:nvPr/>
        </p:nvGrpSpPr>
        <p:grpSpPr>
          <a:xfrm>
            <a:off x="1562100" y="1608138"/>
            <a:ext cx="914400" cy="914400"/>
            <a:chOff x="1562100" y="1608138"/>
            <a:chExt cx="914400" cy="914400"/>
          </a:xfrm>
        </p:grpSpPr>
        <p:sp>
          <p:nvSpPr>
            <p:cNvPr id="12" name="Oval 10"/>
            <p:cNvSpPr>
              <a:spLocks noChangeArrowheads="1"/>
            </p:cNvSpPr>
            <p:nvPr/>
          </p:nvSpPr>
          <p:spPr bwMode="auto">
            <a:xfrm>
              <a:off x="1562100" y="1608138"/>
              <a:ext cx="914400" cy="914400"/>
            </a:xfrm>
            <a:prstGeom prst="ellipse">
              <a:avLst/>
            </a:prstGeom>
            <a:solidFill>
              <a:srgbClr val="96C43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3" name="Group 11"/>
            <p:cNvGrpSpPr>
              <a:grpSpLocks/>
            </p:cNvGrpSpPr>
            <p:nvPr/>
          </p:nvGrpSpPr>
          <p:grpSpPr bwMode="auto">
            <a:xfrm>
              <a:off x="1803400" y="1854200"/>
              <a:ext cx="457200" cy="419100"/>
              <a:chOff x="0" y="0"/>
              <a:chExt cx="378" cy="347"/>
            </a:xfrm>
          </p:grpSpPr>
          <p:sp>
            <p:nvSpPr>
              <p:cNvPr id="14" name="Freeform 12"/>
              <p:cNvSpPr>
                <a:spLocks/>
              </p:cNvSpPr>
              <p:nvPr/>
            </p:nvSpPr>
            <p:spPr bwMode="auto">
              <a:xfrm>
                <a:off x="330" y="0"/>
                <a:ext cx="48" cy="48"/>
              </a:xfrm>
              <a:custGeom>
                <a:avLst/>
                <a:gdLst>
                  <a:gd name="T0" fmla="*/ 40 w 23"/>
                  <a:gd name="T1" fmla="*/ 8 h 23"/>
                  <a:gd name="T2" fmla="*/ 31 w 23"/>
                  <a:gd name="T3" fmla="*/ 4 h 23"/>
                  <a:gd name="T4" fmla="*/ 10 w 23"/>
                  <a:gd name="T5" fmla="*/ 10 h 23"/>
                  <a:gd name="T6" fmla="*/ 0 w 23"/>
                  <a:gd name="T7" fmla="*/ 27 h 23"/>
                  <a:gd name="T8" fmla="*/ 33 w 23"/>
                  <a:gd name="T9" fmla="*/ 48 h 23"/>
                  <a:gd name="T10" fmla="*/ 44 w 23"/>
                  <a:gd name="T11" fmla="*/ 31 h 23"/>
                  <a:gd name="T12" fmla="*/ 40 w 23"/>
                  <a:gd name="T13" fmla="*/ 8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23">
                    <a:moveTo>
                      <a:pt x="19" y="4"/>
                    </a:moveTo>
                    <a:cubicBezTo>
                      <a:pt x="15" y="2"/>
                      <a:pt x="15" y="2"/>
                      <a:pt x="15" y="2"/>
                    </a:cubicBezTo>
                    <a:cubicBezTo>
                      <a:pt x="11" y="0"/>
                      <a:pt x="7" y="1"/>
                      <a:pt x="5" y="5"/>
                    </a:cubicBezTo>
                    <a:cubicBezTo>
                      <a:pt x="0" y="13"/>
                      <a:pt x="0" y="13"/>
                      <a:pt x="0" y="13"/>
                    </a:cubicBezTo>
                    <a:cubicBezTo>
                      <a:pt x="16" y="23"/>
                      <a:pt x="16" y="23"/>
                      <a:pt x="16" y="23"/>
                    </a:cubicBezTo>
                    <a:cubicBezTo>
                      <a:pt x="21" y="15"/>
                      <a:pt x="21" y="15"/>
                      <a:pt x="21" y="15"/>
                    </a:cubicBezTo>
                    <a:cubicBezTo>
                      <a:pt x="23" y="11"/>
                      <a:pt x="22" y="7"/>
                      <a:pt x="1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3"/>
              <p:cNvSpPr>
                <a:spLocks/>
              </p:cNvSpPr>
              <p:nvPr/>
            </p:nvSpPr>
            <p:spPr bwMode="auto">
              <a:xfrm>
                <a:off x="158" y="123"/>
                <a:ext cx="108" cy="19"/>
              </a:xfrm>
              <a:custGeom>
                <a:avLst/>
                <a:gdLst>
                  <a:gd name="T0" fmla="*/ 108 w 108"/>
                  <a:gd name="T1" fmla="*/ 0 h 19"/>
                  <a:gd name="T2" fmla="*/ 0 w 108"/>
                  <a:gd name="T3" fmla="*/ 0 h 19"/>
                  <a:gd name="T4" fmla="*/ 0 w 108"/>
                  <a:gd name="T5" fmla="*/ 19 h 19"/>
                  <a:gd name="T6" fmla="*/ 97 w 108"/>
                  <a:gd name="T7" fmla="*/ 19 h 19"/>
                  <a:gd name="T8" fmla="*/ 108 w 108"/>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19">
                    <a:moveTo>
                      <a:pt x="108" y="0"/>
                    </a:moveTo>
                    <a:lnTo>
                      <a:pt x="0" y="0"/>
                    </a:lnTo>
                    <a:lnTo>
                      <a:pt x="0" y="19"/>
                    </a:lnTo>
                    <a:lnTo>
                      <a:pt x="97" y="19"/>
                    </a:lnTo>
                    <a:lnTo>
                      <a:pt x="10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4"/>
              <p:cNvSpPr>
                <a:spLocks/>
              </p:cNvSpPr>
              <p:nvPr/>
            </p:nvSpPr>
            <p:spPr bwMode="auto">
              <a:xfrm>
                <a:off x="158" y="162"/>
                <a:ext cx="85" cy="19"/>
              </a:xfrm>
              <a:custGeom>
                <a:avLst/>
                <a:gdLst>
                  <a:gd name="T0" fmla="*/ 0 w 85"/>
                  <a:gd name="T1" fmla="*/ 0 h 19"/>
                  <a:gd name="T2" fmla="*/ 0 w 85"/>
                  <a:gd name="T3" fmla="*/ 19 h 19"/>
                  <a:gd name="T4" fmla="*/ 79 w 85"/>
                  <a:gd name="T5" fmla="*/ 19 h 19"/>
                  <a:gd name="T6" fmla="*/ 85 w 85"/>
                  <a:gd name="T7" fmla="*/ 0 h 19"/>
                  <a:gd name="T8" fmla="*/ 0 w 8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9">
                    <a:moveTo>
                      <a:pt x="0" y="0"/>
                    </a:moveTo>
                    <a:lnTo>
                      <a:pt x="0" y="19"/>
                    </a:lnTo>
                    <a:lnTo>
                      <a:pt x="79" y="19"/>
                    </a:lnTo>
                    <a:lnTo>
                      <a:pt x="85"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5"/>
              <p:cNvSpPr>
                <a:spLocks/>
              </p:cNvSpPr>
              <p:nvPr/>
            </p:nvSpPr>
            <p:spPr bwMode="auto">
              <a:xfrm>
                <a:off x="237" y="173"/>
                <a:ext cx="41" cy="50"/>
              </a:xfrm>
              <a:custGeom>
                <a:avLst/>
                <a:gdLst>
                  <a:gd name="T0" fmla="*/ 0 w 41"/>
                  <a:gd name="T1" fmla="*/ 50 h 50"/>
                  <a:gd name="T2" fmla="*/ 41 w 41"/>
                  <a:gd name="T3" fmla="*/ 21 h 50"/>
                  <a:gd name="T4" fmla="*/ 6 w 41"/>
                  <a:gd name="T5" fmla="*/ 0 h 50"/>
                  <a:gd name="T6" fmla="*/ 0 w 41"/>
                  <a:gd name="T7" fmla="*/ 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 h="50">
                    <a:moveTo>
                      <a:pt x="0" y="50"/>
                    </a:moveTo>
                    <a:lnTo>
                      <a:pt x="41" y="21"/>
                    </a:lnTo>
                    <a:lnTo>
                      <a:pt x="6" y="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6"/>
              <p:cNvSpPr>
                <a:spLocks/>
              </p:cNvSpPr>
              <p:nvPr/>
            </p:nvSpPr>
            <p:spPr bwMode="auto">
              <a:xfrm>
                <a:off x="245" y="206"/>
                <a:ext cx="42" cy="19"/>
              </a:xfrm>
              <a:custGeom>
                <a:avLst/>
                <a:gdLst>
                  <a:gd name="T0" fmla="*/ 42 w 42"/>
                  <a:gd name="T1" fmla="*/ 0 h 19"/>
                  <a:gd name="T2" fmla="*/ 25 w 42"/>
                  <a:gd name="T3" fmla="*/ 0 h 19"/>
                  <a:gd name="T4" fmla="*/ 0 w 42"/>
                  <a:gd name="T5" fmla="*/ 19 h 19"/>
                  <a:gd name="T6" fmla="*/ 42 w 42"/>
                  <a:gd name="T7" fmla="*/ 19 h 19"/>
                  <a:gd name="T8" fmla="*/ 42 w 42"/>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9">
                    <a:moveTo>
                      <a:pt x="42" y="0"/>
                    </a:moveTo>
                    <a:lnTo>
                      <a:pt x="25" y="0"/>
                    </a:lnTo>
                    <a:lnTo>
                      <a:pt x="0" y="19"/>
                    </a:lnTo>
                    <a:lnTo>
                      <a:pt x="42" y="1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7"/>
              <p:cNvSpPr>
                <a:spLocks noEditPoints="1"/>
              </p:cNvSpPr>
              <p:nvPr/>
            </p:nvSpPr>
            <p:spPr bwMode="auto">
              <a:xfrm>
                <a:off x="245" y="31"/>
                <a:ext cx="116" cy="161"/>
              </a:xfrm>
              <a:custGeom>
                <a:avLst/>
                <a:gdLst>
                  <a:gd name="T0" fmla="*/ 0 w 56"/>
                  <a:gd name="T1" fmla="*/ 140 h 77"/>
                  <a:gd name="T2" fmla="*/ 33 w 56"/>
                  <a:gd name="T3" fmla="*/ 161 h 77"/>
                  <a:gd name="T4" fmla="*/ 116 w 56"/>
                  <a:gd name="T5" fmla="*/ 21 h 77"/>
                  <a:gd name="T6" fmla="*/ 83 w 56"/>
                  <a:gd name="T7" fmla="*/ 0 h 77"/>
                  <a:gd name="T8" fmla="*/ 0 w 56"/>
                  <a:gd name="T9" fmla="*/ 140 h 77"/>
                  <a:gd name="T10" fmla="*/ 110 w 56"/>
                  <a:gd name="T11" fmla="*/ 21 h 77"/>
                  <a:gd name="T12" fmla="*/ 54 w 56"/>
                  <a:gd name="T13" fmla="*/ 115 h 77"/>
                  <a:gd name="T14" fmla="*/ 48 w 56"/>
                  <a:gd name="T15" fmla="*/ 117 h 77"/>
                  <a:gd name="T16" fmla="*/ 48 w 56"/>
                  <a:gd name="T17" fmla="*/ 109 h 77"/>
                  <a:gd name="T18" fmla="*/ 102 w 56"/>
                  <a:gd name="T19" fmla="*/ 17 h 77"/>
                  <a:gd name="T20" fmla="*/ 110 w 56"/>
                  <a:gd name="T21" fmla="*/ 21 h 77"/>
                  <a:gd name="T22" fmla="*/ 93 w 56"/>
                  <a:gd name="T23" fmla="*/ 10 h 77"/>
                  <a:gd name="T24" fmla="*/ 39 w 56"/>
                  <a:gd name="T25" fmla="*/ 105 h 77"/>
                  <a:gd name="T26" fmla="*/ 31 w 56"/>
                  <a:gd name="T27" fmla="*/ 109 h 77"/>
                  <a:gd name="T28" fmla="*/ 31 w 56"/>
                  <a:gd name="T29" fmla="*/ 100 h 77"/>
                  <a:gd name="T30" fmla="*/ 87 w 56"/>
                  <a:gd name="T31" fmla="*/ 6 h 77"/>
                  <a:gd name="T32" fmla="*/ 93 w 56"/>
                  <a:gd name="T33" fmla="*/ 10 h 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6" h="77">
                    <a:moveTo>
                      <a:pt x="0" y="67"/>
                    </a:moveTo>
                    <a:cubicBezTo>
                      <a:pt x="16" y="77"/>
                      <a:pt x="16" y="77"/>
                      <a:pt x="16" y="77"/>
                    </a:cubicBezTo>
                    <a:cubicBezTo>
                      <a:pt x="56" y="10"/>
                      <a:pt x="56" y="10"/>
                      <a:pt x="56" y="10"/>
                    </a:cubicBezTo>
                    <a:cubicBezTo>
                      <a:pt x="40" y="0"/>
                      <a:pt x="40" y="0"/>
                      <a:pt x="40" y="0"/>
                    </a:cubicBezTo>
                    <a:lnTo>
                      <a:pt x="0" y="67"/>
                    </a:lnTo>
                    <a:close/>
                    <a:moveTo>
                      <a:pt x="53" y="10"/>
                    </a:moveTo>
                    <a:cubicBezTo>
                      <a:pt x="26" y="55"/>
                      <a:pt x="26" y="55"/>
                      <a:pt x="26" y="55"/>
                    </a:cubicBezTo>
                    <a:cubicBezTo>
                      <a:pt x="25" y="56"/>
                      <a:pt x="24" y="57"/>
                      <a:pt x="23" y="56"/>
                    </a:cubicBezTo>
                    <a:cubicBezTo>
                      <a:pt x="22" y="55"/>
                      <a:pt x="22" y="54"/>
                      <a:pt x="23" y="52"/>
                    </a:cubicBezTo>
                    <a:cubicBezTo>
                      <a:pt x="49" y="8"/>
                      <a:pt x="49" y="8"/>
                      <a:pt x="49" y="8"/>
                    </a:cubicBezTo>
                    <a:lnTo>
                      <a:pt x="53" y="10"/>
                    </a:lnTo>
                    <a:close/>
                    <a:moveTo>
                      <a:pt x="45" y="5"/>
                    </a:moveTo>
                    <a:cubicBezTo>
                      <a:pt x="19" y="50"/>
                      <a:pt x="19" y="50"/>
                      <a:pt x="19" y="50"/>
                    </a:cubicBezTo>
                    <a:cubicBezTo>
                      <a:pt x="18" y="52"/>
                      <a:pt x="16" y="52"/>
                      <a:pt x="15" y="52"/>
                    </a:cubicBezTo>
                    <a:cubicBezTo>
                      <a:pt x="14" y="51"/>
                      <a:pt x="14" y="49"/>
                      <a:pt x="15" y="48"/>
                    </a:cubicBezTo>
                    <a:cubicBezTo>
                      <a:pt x="42" y="3"/>
                      <a:pt x="42" y="3"/>
                      <a:pt x="42" y="3"/>
                    </a:cubicBezTo>
                    <a:lnTo>
                      <a:pt x="45"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8"/>
              <p:cNvSpPr>
                <a:spLocks/>
              </p:cNvSpPr>
              <p:nvPr/>
            </p:nvSpPr>
            <p:spPr bwMode="auto">
              <a:xfrm>
                <a:off x="112" y="81"/>
                <a:ext cx="179" cy="115"/>
              </a:xfrm>
              <a:custGeom>
                <a:avLst/>
                <a:gdLst>
                  <a:gd name="T0" fmla="*/ 23 w 179"/>
                  <a:gd name="T1" fmla="*/ 23 h 115"/>
                  <a:gd name="T2" fmla="*/ 166 w 179"/>
                  <a:gd name="T3" fmla="*/ 23 h 115"/>
                  <a:gd name="T4" fmla="*/ 179 w 179"/>
                  <a:gd name="T5" fmla="*/ 0 h 115"/>
                  <a:gd name="T6" fmla="*/ 0 w 179"/>
                  <a:gd name="T7" fmla="*/ 0 h 115"/>
                  <a:gd name="T8" fmla="*/ 0 w 179"/>
                  <a:gd name="T9" fmla="*/ 115 h 115"/>
                  <a:gd name="T10" fmla="*/ 23 w 179"/>
                  <a:gd name="T11" fmla="*/ 115 h 115"/>
                  <a:gd name="T12" fmla="*/ 23 w 179"/>
                  <a:gd name="T13" fmla="*/ 2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9" h="115">
                    <a:moveTo>
                      <a:pt x="23" y="23"/>
                    </a:moveTo>
                    <a:lnTo>
                      <a:pt x="166" y="23"/>
                    </a:lnTo>
                    <a:lnTo>
                      <a:pt x="179" y="0"/>
                    </a:lnTo>
                    <a:lnTo>
                      <a:pt x="0" y="0"/>
                    </a:lnTo>
                    <a:lnTo>
                      <a:pt x="0" y="115"/>
                    </a:lnTo>
                    <a:lnTo>
                      <a:pt x="23" y="115"/>
                    </a:lnTo>
                    <a:lnTo>
                      <a:pt x="23"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9"/>
              <p:cNvSpPr>
                <a:spLocks/>
              </p:cNvSpPr>
              <p:nvPr/>
            </p:nvSpPr>
            <p:spPr bwMode="auto">
              <a:xfrm>
                <a:off x="226" y="115"/>
                <a:ext cx="104" cy="191"/>
              </a:xfrm>
              <a:custGeom>
                <a:avLst/>
                <a:gdLst>
                  <a:gd name="T0" fmla="*/ 81 w 50"/>
                  <a:gd name="T1" fmla="*/ 168 h 92"/>
                  <a:gd name="T2" fmla="*/ 0 w 50"/>
                  <a:gd name="T3" fmla="*/ 168 h 92"/>
                  <a:gd name="T4" fmla="*/ 0 w 50"/>
                  <a:gd name="T5" fmla="*/ 191 h 92"/>
                  <a:gd name="T6" fmla="*/ 100 w 50"/>
                  <a:gd name="T7" fmla="*/ 191 h 92"/>
                  <a:gd name="T8" fmla="*/ 100 w 50"/>
                  <a:gd name="T9" fmla="*/ 189 h 92"/>
                  <a:gd name="T10" fmla="*/ 104 w 50"/>
                  <a:gd name="T11" fmla="*/ 189 h 92"/>
                  <a:gd name="T12" fmla="*/ 104 w 50"/>
                  <a:gd name="T13" fmla="*/ 0 h 92"/>
                  <a:gd name="T14" fmla="*/ 81 w 50"/>
                  <a:gd name="T15" fmla="*/ 39 h 92"/>
                  <a:gd name="T16" fmla="*/ 81 w 50"/>
                  <a:gd name="T17" fmla="*/ 168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92">
                    <a:moveTo>
                      <a:pt x="39" y="81"/>
                    </a:moveTo>
                    <a:cubicBezTo>
                      <a:pt x="0" y="81"/>
                      <a:pt x="0" y="81"/>
                      <a:pt x="0" y="81"/>
                    </a:cubicBezTo>
                    <a:cubicBezTo>
                      <a:pt x="0" y="92"/>
                      <a:pt x="0" y="92"/>
                      <a:pt x="0" y="92"/>
                    </a:cubicBezTo>
                    <a:cubicBezTo>
                      <a:pt x="48" y="92"/>
                      <a:pt x="48" y="92"/>
                      <a:pt x="48" y="92"/>
                    </a:cubicBezTo>
                    <a:cubicBezTo>
                      <a:pt x="48" y="92"/>
                      <a:pt x="48" y="92"/>
                      <a:pt x="48" y="91"/>
                    </a:cubicBezTo>
                    <a:cubicBezTo>
                      <a:pt x="50" y="91"/>
                      <a:pt x="50" y="91"/>
                      <a:pt x="50" y="91"/>
                    </a:cubicBezTo>
                    <a:cubicBezTo>
                      <a:pt x="50" y="0"/>
                      <a:pt x="50" y="0"/>
                      <a:pt x="50" y="0"/>
                    </a:cubicBezTo>
                    <a:cubicBezTo>
                      <a:pt x="39" y="19"/>
                      <a:pt x="39" y="19"/>
                      <a:pt x="39" y="19"/>
                    </a:cubicBezTo>
                    <a:lnTo>
                      <a:pt x="39" y="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Rectangle 20"/>
              <p:cNvSpPr>
                <a:spLocks noChangeArrowheads="1"/>
              </p:cNvSpPr>
              <p:nvPr/>
            </p:nvSpPr>
            <p:spPr bwMode="auto">
              <a:xfrm>
                <a:off x="226" y="246"/>
                <a:ext cx="61"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3" name="Freeform 21"/>
              <p:cNvSpPr>
                <a:spLocks/>
              </p:cNvSpPr>
              <p:nvPr/>
            </p:nvSpPr>
            <p:spPr bwMode="auto">
              <a:xfrm>
                <a:off x="0" y="202"/>
                <a:ext cx="220" cy="27"/>
              </a:xfrm>
              <a:custGeom>
                <a:avLst/>
                <a:gdLst>
                  <a:gd name="T0" fmla="*/ 210 w 106"/>
                  <a:gd name="T1" fmla="*/ 0 h 13"/>
                  <a:gd name="T2" fmla="*/ 12 w 106"/>
                  <a:gd name="T3" fmla="*/ 0 h 13"/>
                  <a:gd name="T4" fmla="*/ 0 w 106"/>
                  <a:gd name="T5" fmla="*/ 10 h 13"/>
                  <a:gd name="T6" fmla="*/ 0 w 106"/>
                  <a:gd name="T7" fmla="*/ 27 h 13"/>
                  <a:gd name="T8" fmla="*/ 220 w 106"/>
                  <a:gd name="T9" fmla="*/ 27 h 13"/>
                  <a:gd name="T10" fmla="*/ 220 w 106"/>
                  <a:gd name="T11" fmla="*/ 10 h 13"/>
                  <a:gd name="T12" fmla="*/ 210 w 106"/>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13">
                    <a:moveTo>
                      <a:pt x="101" y="0"/>
                    </a:moveTo>
                    <a:cubicBezTo>
                      <a:pt x="6" y="0"/>
                      <a:pt x="6" y="0"/>
                      <a:pt x="6" y="0"/>
                    </a:cubicBezTo>
                    <a:cubicBezTo>
                      <a:pt x="3" y="0"/>
                      <a:pt x="0" y="2"/>
                      <a:pt x="0" y="5"/>
                    </a:cubicBezTo>
                    <a:cubicBezTo>
                      <a:pt x="0" y="13"/>
                      <a:pt x="0" y="13"/>
                      <a:pt x="0" y="13"/>
                    </a:cubicBezTo>
                    <a:cubicBezTo>
                      <a:pt x="106" y="13"/>
                      <a:pt x="106" y="13"/>
                      <a:pt x="106" y="13"/>
                    </a:cubicBezTo>
                    <a:cubicBezTo>
                      <a:pt x="106" y="5"/>
                      <a:pt x="106" y="5"/>
                      <a:pt x="106" y="5"/>
                    </a:cubicBezTo>
                    <a:cubicBezTo>
                      <a:pt x="106" y="2"/>
                      <a:pt x="104" y="0"/>
                      <a:pt x="10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2"/>
              <p:cNvSpPr>
                <a:spLocks/>
              </p:cNvSpPr>
              <p:nvPr/>
            </p:nvSpPr>
            <p:spPr bwMode="auto">
              <a:xfrm>
                <a:off x="224" y="206"/>
                <a:ext cx="11" cy="19"/>
              </a:xfrm>
              <a:custGeom>
                <a:avLst/>
                <a:gdLst>
                  <a:gd name="T0" fmla="*/ 2 w 5"/>
                  <a:gd name="T1" fmla="*/ 19 h 9"/>
                  <a:gd name="T2" fmla="*/ 7 w 5"/>
                  <a:gd name="T3" fmla="*/ 19 h 9"/>
                  <a:gd name="T4" fmla="*/ 11 w 5"/>
                  <a:gd name="T5" fmla="*/ 0 h 9"/>
                  <a:gd name="T6" fmla="*/ 0 w 5"/>
                  <a:gd name="T7" fmla="*/ 0 h 9"/>
                  <a:gd name="T8" fmla="*/ 2 w 5"/>
                  <a:gd name="T9" fmla="*/ 6 h 9"/>
                  <a:gd name="T10" fmla="*/ 2 w 5"/>
                  <a:gd name="T11" fmla="*/ 1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1" y="9"/>
                    </a:moveTo>
                    <a:cubicBezTo>
                      <a:pt x="3" y="9"/>
                      <a:pt x="3" y="9"/>
                      <a:pt x="3" y="9"/>
                    </a:cubicBezTo>
                    <a:cubicBezTo>
                      <a:pt x="5" y="0"/>
                      <a:pt x="5" y="0"/>
                      <a:pt x="5" y="0"/>
                    </a:cubicBezTo>
                    <a:cubicBezTo>
                      <a:pt x="0" y="0"/>
                      <a:pt x="0" y="0"/>
                      <a:pt x="0" y="0"/>
                    </a:cubicBezTo>
                    <a:cubicBezTo>
                      <a:pt x="1" y="1"/>
                      <a:pt x="1" y="2"/>
                      <a:pt x="1" y="3"/>
                    </a:cubicBez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23"/>
              <p:cNvSpPr>
                <a:spLocks noEditPoints="1"/>
              </p:cNvSpPr>
              <p:nvPr/>
            </p:nvSpPr>
            <p:spPr bwMode="auto">
              <a:xfrm>
                <a:off x="0" y="241"/>
                <a:ext cx="220" cy="106"/>
              </a:xfrm>
              <a:custGeom>
                <a:avLst/>
                <a:gdLst>
                  <a:gd name="T0" fmla="*/ 0 w 106"/>
                  <a:gd name="T1" fmla="*/ 96 h 51"/>
                  <a:gd name="T2" fmla="*/ 12 w 106"/>
                  <a:gd name="T3" fmla="*/ 106 h 51"/>
                  <a:gd name="T4" fmla="*/ 210 w 106"/>
                  <a:gd name="T5" fmla="*/ 106 h 51"/>
                  <a:gd name="T6" fmla="*/ 220 w 106"/>
                  <a:gd name="T7" fmla="*/ 96 h 51"/>
                  <a:gd name="T8" fmla="*/ 220 w 106"/>
                  <a:gd name="T9" fmla="*/ 0 h 51"/>
                  <a:gd name="T10" fmla="*/ 0 w 106"/>
                  <a:gd name="T11" fmla="*/ 0 h 51"/>
                  <a:gd name="T12" fmla="*/ 0 w 106"/>
                  <a:gd name="T13" fmla="*/ 96 h 51"/>
                  <a:gd name="T14" fmla="*/ 131 w 106"/>
                  <a:gd name="T15" fmla="*/ 29 h 51"/>
                  <a:gd name="T16" fmla="*/ 205 w 106"/>
                  <a:gd name="T17" fmla="*/ 29 h 51"/>
                  <a:gd name="T18" fmla="*/ 205 w 106"/>
                  <a:gd name="T19" fmla="*/ 75 h 51"/>
                  <a:gd name="T20" fmla="*/ 131 w 106"/>
                  <a:gd name="T21" fmla="*/ 75 h 51"/>
                  <a:gd name="T22" fmla="*/ 131 w 106"/>
                  <a:gd name="T23" fmla="*/ 29 h 51"/>
                  <a:gd name="T24" fmla="*/ 17 w 106"/>
                  <a:gd name="T25" fmla="*/ 29 h 51"/>
                  <a:gd name="T26" fmla="*/ 104 w 106"/>
                  <a:gd name="T27" fmla="*/ 29 h 51"/>
                  <a:gd name="T28" fmla="*/ 104 w 106"/>
                  <a:gd name="T29" fmla="*/ 44 h 51"/>
                  <a:gd name="T30" fmla="*/ 17 w 106"/>
                  <a:gd name="T31" fmla="*/ 44 h 51"/>
                  <a:gd name="T32" fmla="*/ 17 w 106"/>
                  <a:gd name="T33" fmla="*/ 29 h 51"/>
                  <a:gd name="T34" fmla="*/ 17 w 106"/>
                  <a:gd name="T35" fmla="*/ 62 h 51"/>
                  <a:gd name="T36" fmla="*/ 104 w 106"/>
                  <a:gd name="T37" fmla="*/ 62 h 51"/>
                  <a:gd name="T38" fmla="*/ 104 w 106"/>
                  <a:gd name="T39" fmla="*/ 75 h 51"/>
                  <a:gd name="T40" fmla="*/ 17 w 106"/>
                  <a:gd name="T41" fmla="*/ 75 h 51"/>
                  <a:gd name="T42" fmla="*/ 17 w 106"/>
                  <a:gd name="T43" fmla="*/ 62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6" h="51">
                    <a:moveTo>
                      <a:pt x="0" y="46"/>
                    </a:moveTo>
                    <a:cubicBezTo>
                      <a:pt x="0" y="49"/>
                      <a:pt x="3" y="51"/>
                      <a:pt x="6" y="51"/>
                    </a:cubicBezTo>
                    <a:cubicBezTo>
                      <a:pt x="101" y="51"/>
                      <a:pt x="101" y="51"/>
                      <a:pt x="101" y="51"/>
                    </a:cubicBezTo>
                    <a:cubicBezTo>
                      <a:pt x="104" y="51"/>
                      <a:pt x="106" y="49"/>
                      <a:pt x="106" y="46"/>
                    </a:cubicBezTo>
                    <a:cubicBezTo>
                      <a:pt x="106" y="0"/>
                      <a:pt x="106" y="0"/>
                      <a:pt x="106" y="0"/>
                    </a:cubicBezTo>
                    <a:cubicBezTo>
                      <a:pt x="0" y="0"/>
                      <a:pt x="0" y="0"/>
                      <a:pt x="0" y="0"/>
                    </a:cubicBezTo>
                    <a:lnTo>
                      <a:pt x="0" y="46"/>
                    </a:lnTo>
                    <a:close/>
                    <a:moveTo>
                      <a:pt x="63" y="14"/>
                    </a:moveTo>
                    <a:cubicBezTo>
                      <a:pt x="99" y="14"/>
                      <a:pt x="99" y="14"/>
                      <a:pt x="99" y="14"/>
                    </a:cubicBezTo>
                    <a:cubicBezTo>
                      <a:pt x="99" y="36"/>
                      <a:pt x="99" y="36"/>
                      <a:pt x="99" y="36"/>
                    </a:cubicBezTo>
                    <a:cubicBezTo>
                      <a:pt x="63" y="36"/>
                      <a:pt x="63" y="36"/>
                      <a:pt x="63" y="36"/>
                    </a:cubicBezTo>
                    <a:lnTo>
                      <a:pt x="63" y="14"/>
                    </a:lnTo>
                    <a:close/>
                    <a:moveTo>
                      <a:pt x="8" y="14"/>
                    </a:moveTo>
                    <a:cubicBezTo>
                      <a:pt x="50" y="14"/>
                      <a:pt x="50" y="14"/>
                      <a:pt x="50" y="14"/>
                    </a:cubicBezTo>
                    <a:cubicBezTo>
                      <a:pt x="50" y="21"/>
                      <a:pt x="50" y="21"/>
                      <a:pt x="50" y="21"/>
                    </a:cubicBezTo>
                    <a:cubicBezTo>
                      <a:pt x="8" y="21"/>
                      <a:pt x="8" y="21"/>
                      <a:pt x="8" y="21"/>
                    </a:cubicBezTo>
                    <a:lnTo>
                      <a:pt x="8" y="14"/>
                    </a:lnTo>
                    <a:close/>
                    <a:moveTo>
                      <a:pt x="8" y="30"/>
                    </a:moveTo>
                    <a:cubicBezTo>
                      <a:pt x="50" y="30"/>
                      <a:pt x="50" y="30"/>
                      <a:pt x="50" y="30"/>
                    </a:cubicBezTo>
                    <a:cubicBezTo>
                      <a:pt x="50" y="36"/>
                      <a:pt x="50" y="36"/>
                      <a:pt x="50" y="36"/>
                    </a:cubicBezTo>
                    <a:cubicBezTo>
                      <a:pt x="8" y="36"/>
                      <a:pt x="8" y="36"/>
                      <a:pt x="8" y="36"/>
                    </a:cubicBezTo>
                    <a:lnTo>
                      <a:pt x="8"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6" name="Group 24"/>
          <p:cNvGrpSpPr>
            <a:grpSpLocks/>
          </p:cNvGrpSpPr>
          <p:nvPr/>
        </p:nvGrpSpPr>
        <p:grpSpPr bwMode="auto">
          <a:xfrm>
            <a:off x="1670050" y="1554163"/>
            <a:ext cx="222250" cy="222250"/>
            <a:chOff x="0" y="0"/>
            <a:chExt cx="140" cy="140"/>
          </a:xfrm>
        </p:grpSpPr>
        <p:sp>
          <p:nvSpPr>
            <p:cNvPr id="27" name="Oval 25"/>
            <p:cNvSpPr>
              <a:spLocks noChangeArrowheads="1"/>
            </p:cNvSpPr>
            <p:nvPr/>
          </p:nvSpPr>
          <p:spPr bwMode="auto">
            <a:xfrm>
              <a:off x="0" y="0"/>
              <a:ext cx="140" cy="140"/>
            </a:xfrm>
            <a:prstGeom prst="ellipse">
              <a:avLst/>
            </a:prstGeom>
            <a:solidFill>
              <a:srgbClr val="000000"/>
            </a:solidFill>
            <a:ln w="12700">
              <a:solidFill>
                <a:schemeClr val="bg1"/>
              </a:solidFill>
              <a:round/>
              <a:headEnd/>
              <a:tailEnd/>
            </a:ln>
          </p:spPr>
          <p:txBody>
            <a:bodyPr/>
            <a:lstStyle/>
            <a:p>
              <a:endParaRPr lang="zh-CN" altLang="en-US"/>
            </a:p>
          </p:txBody>
        </p:sp>
        <p:sp>
          <p:nvSpPr>
            <p:cNvPr id="28" name="Rectangle 26"/>
            <p:cNvSpPr>
              <a:spLocks noChangeArrowheads="1"/>
            </p:cNvSpPr>
            <p:nvPr/>
          </p:nvSpPr>
          <p:spPr bwMode="auto">
            <a:xfrm>
              <a:off x="43"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1</a:t>
              </a:r>
              <a:endParaRPr lang="zh-CN" altLang="zh-CN" dirty="0"/>
            </a:p>
          </p:txBody>
        </p:sp>
      </p:grpSp>
      <p:sp>
        <p:nvSpPr>
          <p:cNvPr id="29" name="Text Box 27"/>
          <p:cNvSpPr txBox="1">
            <a:spLocks noChangeArrowheads="1"/>
          </p:cNvSpPr>
          <p:nvPr/>
        </p:nvSpPr>
        <p:spPr bwMode="auto">
          <a:xfrm>
            <a:off x="906463" y="3562350"/>
            <a:ext cx="22256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800"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30" name="Line 28"/>
          <p:cNvSpPr>
            <a:spLocks noChangeShapeType="1"/>
          </p:cNvSpPr>
          <p:nvPr/>
        </p:nvSpPr>
        <p:spPr bwMode="auto">
          <a:xfrm>
            <a:off x="2025650"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29"/>
          <p:cNvSpPr>
            <a:spLocks noChangeShapeType="1"/>
          </p:cNvSpPr>
          <p:nvPr/>
        </p:nvSpPr>
        <p:spPr bwMode="auto">
          <a:xfrm>
            <a:off x="4564063"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30"/>
          <p:cNvSpPr>
            <a:spLocks noChangeShapeType="1"/>
          </p:cNvSpPr>
          <p:nvPr/>
        </p:nvSpPr>
        <p:spPr bwMode="auto">
          <a:xfrm>
            <a:off x="7048500"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3" name="组合 32"/>
          <p:cNvGrpSpPr/>
          <p:nvPr/>
        </p:nvGrpSpPr>
        <p:grpSpPr>
          <a:xfrm>
            <a:off x="4114800" y="1608138"/>
            <a:ext cx="914400" cy="914400"/>
            <a:chOff x="4114800" y="1608138"/>
            <a:chExt cx="914400" cy="914400"/>
          </a:xfrm>
        </p:grpSpPr>
        <p:sp>
          <p:nvSpPr>
            <p:cNvPr id="34" name="Oval 31"/>
            <p:cNvSpPr>
              <a:spLocks noChangeArrowheads="1"/>
            </p:cNvSpPr>
            <p:nvPr/>
          </p:nvSpPr>
          <p:spPr bwMode="auto">
            <a:xfrm>
              <a:off x="4114800" y="1608138"/>
              <a:ext cx="914400" cy="914400"/>
            </a:xfrm>
            <a:prstGeom prst="ellipse">
              <a:avLst/>
            </a:prstGeom>
            <a:solidFill>
              <a:srgbClr val="96C43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B8110D"/>
                </a:solidFill>
              </a:endParaRPr>
            </a:p>
          </p:txBody>
        </p:sp>
        <p:grpSp>
          <p:nvGrpSpPr>
            <p:cNvPr id="35" name="Group 32"/>
            <p:cNvGrpSpPr>
              <a:grpSpLocks/>
            </p:cNvGrpSpPr>
            <p:nvPr/>
          </p:nvGrpSpPr>
          <p:grpSpPr bwMode="auto">
            <a:xfrm>
              <a:off x="4351338" y="1895475"/>
              <a:ext cx="438150" cy="342900"/>
              <a:chOff x="0" y="0"/>
              <a:chExt cx="359" cy="282"/>
            </a:xfrm>
          </p:grpSpPr>
          <p:sp>
            <p:nvSpPr>
              <p:cNvPr id="36" name="Freeform 33"/>
              <p:cNvSpPr>
                <a:spLocks noEditPoints="1"/>
              </p:cNvSpPr>
              <p:nvPr/>
            </p:nvSpPr>
            <p:spPr bwMode="auto">
              <a:xfrm>
                <a:off x="0" y="232"/>
                <a:ext cx="343" cy="50"/>
              </a:xfrm>
              <a:custGeom>
                <a:avLst/>
                <a:gdLst>
                  <a:gd name="T0" fmla="*/ 337 w 343"/>
                  <a:gd name="T1" fmla="*/ 0 h 50"/>
                  <a:gd name="T2" fmla="*/ 6 w 343"/>
                  <a:gd name="T3" fmla="*/ 0 h 50"/>
                  <a:gd name="T4" fmla="*/ 0 w 343"/>
                  <a:gd name="T5" fmla="*/ 23 h 50"/>
                  <a:gd name="T6" fmla="*/ 0 w 343"/>
                  <a:gd name="T7" fmla="*/ 23 h 50"/>
                  <a:gd name="T8" fmla="*/ 0 w 343"/>
                  <a:gd name="T9" fmla="*/ 50 h 50"/>
                  <a:gd name="T10" fmla="*/ 343 w 343"/>
                  <a:gd name="T11" fmla="*/ 50 h 50"/>
                  <a:gd name="T12" fmla="*/ 343 w 343"/>
                  <a:gd name="T13" fmla="*/ 23 h 50"/>
                  <a:gd name="T14" fmla="*/ 343 w 343"/>
                  <a:gd name="T15" fmla="*/ 23 h 50"/>
                  <a:gd name="T16" fmla="*/ 337 w 343"/>
                  <a:gd name="T17" fmla="*/ 0 h 50"/>
                  <a:gd name="T18" fmla="*/ 226 w 343"/>
                  <a:gd name="T19" fmla="*/ 40 h 50"/>
                  <a:gd name="T20" fmla="*/ 116 w 343"/>
                  <a:gd name="T21" fmla="*/ 40 h 50"/>
                  <a:gd name="T22" fmla="*/ 116 w 343"/>
                  <a:gd name="T23" fmla="*/ 27 h 50"/>
                  <a:gd name="T24" fmla="*/ 226 w 343"/>
                  <a:gd name="T25" fmla="*/ 27 h 50"/>
                  <a:gd name="T26" fmla="*/ 226 w 343"/>
                  <a:gd name="T27" fmla="*/ 40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3" h="50">
                    <a:moveTo>
                      <a:pt x="337" y="0"/>
                    </a:moveTo>
                    <a:lnTo>
                      <a:pt x="6" y="0"/>
                    </a:lnTo>
                    <a:lnTo>
                      <a:pt x="0" y="23"/>
                    </a:lnTo>
                    <a:lnTo>
                      <a:pt x="0" y="50"/>
                    </a:lnTo>
                    <a:lnTo>
                      <a:pt x="343" y="50"/>
                    </a:lnTo>
                    <a:lnTo>
                      <a:pt x="343" y="23"/>
                    </a:lnTo>
                    <a:lnTo>
                      <a:pt x="337" y="0"/>
                    </a:lnTo>
                    <a:close/>
                    <a:moveTo>
                      <a:pt x="226" y="40"/>
                    </a:moveTo>
                    <a:lnTo>
                      <a:pt x="116" y="40"/>
                    </a:lnTo>
                    <a:lnTo>
                      <a:pt x="116" y="27"/>
                    </a:lnTo>
                    <a:lnTo>
                      <a:pt x="226" y="27"/>
                    </a:lnTo>
                    <a:lnTo>
                      <a:pt x="226"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B8110D"/>
                  </a:solidFill>
                </a:endParaRPr>
              </a:p>
            </p:txBody>
          </p:sp>
          <p:sp>
            <p:nvSpPr>
              <p:cNvPr id="37" name="Freeform 34"/>
              <p:cNvSpPr>
                <a:spLocks/>
              </p:cNvSpPr>
              <p:nvPr/>
            </p:nvSpPr>
            <p:spPr bwMode="auto">
              <a:xfrm>
                <a:off x="25" y="0"/>
                <a:ext cx="291" cy="226"/>
              </a:xfrm>
              <a:custGeom>
                <a:avLst/>
                <a:gdLst>
                  <a:gd name="T0" fmla="*/ 291 w 140"/>
                  <a:gd name="T1" fmla="*/ 104 h 109"/>
                  <a:gd name="T2" fmla="*/ 266 w 140"/>
                  <a:gd name="T3" fmla="*/ 129 h 109"/>
                  <a:gd name="T4" fmla="*/ 266 w 140"/>
                  <a:gd name="T5" fmla="*/ 201 h 109"/>
                  <a:gd name="T6" fmla="*/ 25 w 140"/>
                  <a:gd name="T7" fmla="*/ 201 h 109"/>
                  <a:gd name="T8" fmla="*/ 25 w 140"/>
                  <a:gd name="T9" fmla="*/ 25 h 109"/>
                  <a:gd name="T10" fmla="*/ 266 w 140"/>
                  <a:gd name="T11" fmla="*/ 25 h 109"/>
                  <a:gd name="T12" fmla="*/ 266 w 140"/>
                  <a:gd name="T13" fmla="*/ 95 h 109"/>
                  <a:gd name="T14" fmla="*/ 287 w 140"/>
                  <a:gd name="T15" fmla="*/ 75 h 109"/>
                  <a:gd name="T16" fmla="*/ 285 w 140"/>
                  <a:gd name="T17" fmla="*/ 60 h 109"/>
                  <a:gd name="T18" fmla="*/ 291 w 140"/>
                  <a:gd name="T19" fmla="*/ 41 h 109"/>
                  <a:gd name="T20" fmla="*/ 291 w 140"/>
                  <a:gd name="T21" fmla="*/ 0 h 109"/>
                  <a:gd name="T22" fmla="*/ 0 w 140"/>
                  <a:gd name="T23" fmla="*/ 0 h 109"/>
                  <a:gd name="T24" fmla="*/ 0 w 140"/>
                  <a:gd name="T25" fmla="*/ 226 h 109"/>
                  <a:gd name="T26" fmla="*/ 291 w 140"/>
                  <a:gd name="T27" fmla="*/ 226 h 109"/>
                  <a:gd name="T28" fmla="*/ 291 w 140"/>
                  <a:gd name="T29" fmla="*/ 104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 h="109">
                    <a:moveTo>
                      <a:pt x="140" y="50"/>
                    </a:moveTo>
                    <a:cubicBezTo>
                      <a:pt x="128" y="62"/>
                      <a:pt x="128" y="62"/>
                      <a:pt x="128" y="62"/>
                    </a:cubicBezTo>
                    <a:cubicBezTo>
                      <a:pt x="128" y="97"/>
                      <a:pt x="128" y="97"/>
                      <a:pt x="128" y="97"/>
                    </a:cubicBezTo>
                    <a:cubicBezTo>
                      <a:pt x="12" y="97"/>
                      <a:pt x="12" y="97"/>
                      <a:pt x="12" y="97"/>
                    </a:cubicBezTo>
                    <a:cubicBezTo>
                      <a:pt x="12" y="12"/>
                      <a:pt x="12" y="12"/>
                      <a:pt x="12" y="12"/>
                    </a:cubicBezTo>
                    <a:cubicBezTo>
                      <a:pt x="128" y="12"/>
                      <a:pt x="128" y="12"/>
                      <a:pt x="128" y="12"/>
                    </a:cubicBezTo>
                    <a:cubicBezTo>
                      <a:pt x="128" y="46"/>
                      <a:pt x="128" y="46"/>
                      <a:pt x="128" y="46"/>
                    </a:cubicBezTo>
                    <a:cubicBezTo>
                      <a:pt x="138" y="36"/>
                      <a:pt x="138" y="36"/>
                      <a:pt x="138" y="36"/>
                    </a:cubicBezTo>
                    <a:cubicBezTo>
                      <a:pt x="137" y="34"/>
                      <a:pt x="137" y="31"/>
                      <a:pt x="137" y="29"/>
                    </a:cubicBezTo>
                    <a:cubicBezTo>
                      <a:pt x="137" y="26"/>
                      <a:pt x="138" y="23"/>
                      <a:pt x="140" y="20"/>
                    </a:cubicBezTo>
                    <a:cubicBezTo>
                      <a:pt x="140" y="0"/>
                      <a:pt x="140" y="0"/>
                      <a:pt x="140" y="0"/>
                    </a:cubicBezTo>
                    <a:cubicBezTo>
                      <a:pt x="0" y="0"/>
                      <a:pt x="0" y="0"/>
                      <a:pt x="0" y="0"/>
                    </a:cubicBezTo>
                    <a:cubicBezTo>
                      <a:pt x="0" y="109"/>
                      <a:pt x="0" y="109"/>
                      <a:pt x="0" y="109"/>
                    </a:cubicBezTo>
                    <a:cubicBezTo>
                      <a:pt x="140" y="109"/>
                      <a:pt x="140" y="109"/>
                      <a:pt x="140" y="109"/>
                    </a:cubicBezTo>
                    <a:lnTo>
                      <a:pt x="140"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B8110D"/>
                  </a:solidFill>
                </a:endParaRPr>
              </a:p>
            </p:txBody>
          </p:sp>
          <p:sp>
            <p:nvSpPr>
              <p:cNvPr id="38" name="Freeform 35"/>
              <p:cNvSpPr>
                <a:spLocks/>
              </p:cNvSpPr>
              <p:nvPr/>
            </p:nvSpPr>
            <p:spPr bwMode="auto">
              <a:xfrm>
                <a:off x="72" y="37"/>
                <a:ext cx="287" cy="145"/>
              </a:xfrm>
              <a:custGeom>
                <a:avLst/>
                <a:gdLst>
                  <a:gd name="T0" fmla="*/ 264 w 138"/>
                  <a:gd name="T1" fmla="*/ 0 h 70"/>
                  <a:gd name="T2" fmla="*/ 243 w 138"/>
                  <a:gd name="T3" fmla="*/ 23 h 70"/>
                  <a:gd name="T4" fmla="*/ 250 w 138"/>
                  <a:gd name="T5" fmla="*/ 37 h 70"/>
                  <a:gd name="T6" fmla="*/ 189 w 138"/>
                  <a:gd name="T7" fmla="*/ 97 h 70"/>
                  <a:gd name="T8" fmla="*/ 181 w 138"/>
                  <a:gd name="T9" fmla="*/ 95 h 70"/>
                  <a:gd name="T10" fmla="*/ 168 w 138"/>
                  <a:gd name="T11" fmla="*/ 99 h 70"/>
                  <a:gd name="T12" fmla="*/ 125 w 138"/>
                  <a:gd name="T13" fmla="*/ 48 h 70"/>
                  <a:gd name="T14" fmla="*/ 129 w 138"/>
                  <a:gd name="T15" fmla="*/ 35 h 70"/>
                  <a:gd name="T16" fmla="*/ 106 w 138"/>
                  <a:gd name="T17" fmla="*/ 15 h 70"/>
                  <a:gd name="T18" fmla="*/ 85 w 138"/>
                  <a:gd name="T19" fmla="*/ 35 h 70"/>
                  <a:gd name="T20" fmla="*/ 87 w 138"/>
                  <a:gd name="T21" fmla="*/ 48 h 70"/>
                  <a:gd name="T22" fmla="*/ 31 w 138"/>
                  <a:gd name="T23" fmla="*/ 104 h 70"/>
                  <a:gd name="T24" fmla="*/ 21 w 138"/>
                  <a:gd name="T25" fmla="*/ 102 h 70"/>
                  <a:gd name="T26" fmla="*/ 0 w 138"/>
                  <a:gd name="T27" fmla="*/ 122 h 70"/>
                  <a:gd name="T28" fmla="*/ 21 w 138"/>
                  <a:gd name="T29" fmla="*/ 145 h 70"/>
                  <a:gd name="T30" fmla="*/ 44 w 138"/>
                  <a:gd name="T31" fmla="*/ 122 h 70"/>
                  <a:gd name="T32" fmla="*/ 40 w 138"/>
                  <a:gd name="T33" fmla="*/ 110 h 70"/>
                  <a:gd name="T34" fmla="*/ 96 w 138"/>
                  <a:gd name="T35" fmla="*/ 54 h 70"/>
                  <a:gd name="T36" fmla="*/ 106 w 138"/>
                  <a:gd name="T37" fmla="*/ 58 h 70"/>
                  <a:gd name="T38" fmla="*/ 116 w 138"/>
                  <a:gd name="T39" fmla="*/ 54 h 70"/>
                  <a:gd name="T40" fmla="*/ 162 w 138"/>
                  <a:gd name="T41" fmla="*/ 106 h 70"/>
                  <a:gd name="T42" fmla="*/ 160 w 138"/>
                  <a:gd name="T43" fmla="*/ 116 h 70"/>
                  <a:gd name="T44" fmla="*/ 181 w 138"/>
                  <a:gd name="T45" fmla="*/ 139 h 70"/>
                  <a:gd name="T46" fmla="*/ 204 w 138"/>
                  <a:gd name="T47" fmla="*/ 116 h 70"/>
                  <a:gd name="T48" fmla="*/ 198 w 138"/>
                  <a:gd name="T49" fmla="*/ 102 h 70"/>
                  <a:gd name="T50" fmla="*/ 258 w 138"/>
                  <a:gd name="T51" fmla="*/ 44 h 70"/>
                  <a:gd name="T52" fmla="*/ 264 w 138"/>
                  <a:gd name="T53" fmla="*/ 44 h 70"/>
                  <a:gd name="T54" fmla="*/ 287 w 138"/>
                  <a:gd name="T55" fmla="*/ 23 h 70"/>
                  <a:gd name="T56" fmla="*/ 264 w 138"/>
                  <a:gd name="T57" fmla="*/ 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8" h="70">
                    <a:moveTo>
                      <a:pt x="127" y="0"/>
                    </a:moveTo>
                    <a:cubicBezTo>
                      <a:pt x="121" y="0"/>
                      <a:pt x="117" y="5"/>
                      <a:pt x="117" y="11"/>
                    </a:cubicBezTo>
                    <a:cubicBezTo>
                      <a:pt x="117" y="14"/>
                      <a:pt x="118" y="16"/>
                      <a:pt x="120" y="18"/>
                    </a:cubicBezTo>
                    <a:cubicBezTo>
                      <a:pt x="91" y="47"/>
                      <a:pt x="91" y="47"/>
                      <a:pt x="91" y="47"/>
                    </a:cubicBezTo>
                    <a:cubicBezTo>
                      <a:pt x="90" y="46"/>
                      <a:pt x="88" y="46"/>
                      <a:pt x="87" y="46"/>
                    </a:cubicBezTo>
                    <a:cubicBezTo>
                      <a:pt x="85" y="46"/>
                      <a:pt x="83" y="47"/>
                      <a:pt x="81" y="48"/>
                    </a:cubicBezTo>
                    <a:cubicBezTo>
                      <a:pt x="60" y="23"/>
                      <a:pt x="60" y="23"/>
                      <a:pt x="60" y="23"/>
                    </a:cubicBezTo>
                    <a:cubicBezTo>
                      <a:pt x="61" y="22"/>
                      <a:pt x="62" y="20"/>
                      <a:pt x="62" y="17"/>
                    </a:cubicBezTo>
                    <a:cubicBezTo>
                      <a:pt x="62" y="12"/>
                      <a:pt x="57" y="7"/>
                      <a:pt x="51" y="7"/>
                    </a:cubicBezTo>
                    <a:cubicBezTo>
                      <a:pt x="45" y="7"/>
                      <a:pt x="41" y="12"/>
                      <a:pt x="41" y="17"/>
                    </a:cubicBezTo>
                    <a:cubicBezTo>
                      <a:pt x="41" y="20"/>
                      <a:pt x="41" y="21"/>
                      <a:pt x="42" y="23"/>
                    </a:cubicBezTo>
                    <a:cubicBezTo>
                      <a:pt x="15" y="50"/>
                      <a:pt x="15" y="50"/>
                      <a:pt x="15" y="50"/>
                    </a:cubicBezTo>
                    <a:cubicBezTo>
                      <a:pt x="14" y="49"/>
                      <a:pt x="12" y="49"/>
                      <a:pt x="10" y="49"/>
                    </a:cubicBezTo>
                    <a:cubicBezTo>
                      <a:pt x="5" y="49"/>
                      <a:pt x="0" y="53"/>
                      <a:pt x="0" y="59"/>
                    </a:cubicBezTo>
                    <a:cubicBezTo>
                      <a:pt x="0" y="65"/>
                      <a:pt x="5" y="70"/>
                      <a:pt x="10" y="70"/>
                    </a:cubicBezTo>
                    <a:cubicBezTo>
                      <a:pt x="16" y="70"/>
                      <a:pt x="21" y="65"/>
                      <a:pt x="21" y="59"/>
                    </a:cubicBezTo>
                    <a:cubicBezTo>
                      <a:pt x="21" y="57"/>
                      <a:pt x="20" y="55"/>
                      <a:pt x="19" y="53"/>
                    </a:cubicBezTo>
                    <a:cubicBezTo>
                      <a:pt x="46" y="26"/>
                      <a:pt x="46" y="26"/>
                      <a:pt x="46" y="26"/>
                    </a:cubicBezTo>
                    <a:cubicBezTo>
                      <a:pt x="47" y="27"/>
                      <a:pt x="49" y="28"/>
                      <a:pt x="51" y="28"/>
                    </a:cubicBezTo>
                    <a:cubicBezTo>
                      <a:pt x="53" y="28"/>
                      <a:pt x="55" y="27"/>
                      <a:pt x="56" y="26"/>
                    </a:cubicBezTo>
                    <a:cubicBezTo>
                      <a:pt x="78" y="51"/>
                      <a:pt x="78" y="51"/>
                      <a:pt x="78" y="51"/>
                    </a:cubicBezTo>
                    <a:cubicBezTo>
                      <a:pt x="77" y="53"/>
                      <a:pt x="77" y="54"/>
                      <a:pt x="77" y="56"/>
                    </a:cubicBezTo>
                    <a:cubicBezTo>
                      <a:pt x="77" y="62"/>
                      <a:pt x="81" y="67"/>
                      <a:pt x="87" y="67"/>
                    </a:cubicBezTo>
                    <a:cubicBezTo>
                      <a:pt x="93" y="67"/>
                      <a:pt x="98" y="62"/>
                      <a:pt x="98" y="56"/>
                    </a:cubicBezTo>
                    <a:cubicBezTo>
                      <a:pt x="98" y="54"/>
                      <a:pt x="97" y="51"/>
                      <a:pt x="95" y="49"/>
                    </a:cubicBezTo>
                    <a:cubicBezTo>
                      <a:pt x="124" y="21"/>
                      <a:pt x="124" y="21"/>
                      <a:pt x="124" y="21"/>
                    </a:cubicBezTo>
                    <a:cubicBezTo>
                      <a:pt x="125" y="21"/>
                      <a:pt x="126" y="21"/>
                      <a:pt x="127" y="21"/>
                    </a:cubicBezTo>
                    <a:cubicBezTo>
                      <a:pt x="133" y="21"/>
                      <a:pt x="138" y="17"/>
                      <a:pt x="138" y="11"/>
                    </a:cubicBezTo>
                    <a:cubicBezTo>
                      <a:pt x="138" y="5"/>
                      <a:pt x="133" y="0"/>
                      <a:pt x="127" y="0"/>
                    </a:cubicBezTo>
                    <a:close/>
                  </a:path>
                </a:pathLst>
              </a:custGeom>
              <a:solidFill>
                <a:schemeClr val="bg1"/>
              </a:solidFill>
              <a:ln w="9525">
                <a:solidFill>
                  <a:schemeClr val="bg1"/>
                </a:solidFill>
                <a:round/>
                <a:headEnd/>
                <a:tailEnd/>
              </a:ln>
              <a:extLst/>
            </p:spPr>
            <p:txBody>
              <a:bodyPr/>
              <a:lstStyle/>
              <a:p>
                <a:endParaRPr lang="zh-CN" altLang="en-US">
                  <a:solidFill>
                    <a:srgbClr val="B8110D"/>
                  </a:solidFill>
                </a:endParaRPr>
              </a:p>
            </p:txBody>
          </p:sp>
          <p:sp>
            <p:nvSpPr>
              <p:cNvPr id="39" name="Freeform 36"/>
              <p:cNvSpPr>
                <a:spLocks/>
              </p:cNvSpPr>
              <p:nvPr/>
            </p:nvSpPr>
            <p:spPr bwMode="auto">
              <a:xfrm>
                <a:off x="66" y="97"/>
                <a:ext cx="13" cy="31"/>
              </a:xfrm>
              <a:custGeom>
                <a:avLst/>
                <a:gdLst>
                  <a:gd name="T0" fmla="*/ 13 w 13"/>
                  <a:gd name="T1" fmla="*/ 31 h 31"/>
                  <a:gd name="T2" fmla="*/ 13 w 13"/>
                  <a:gd name="T3" fmla="*/ 0 h 31"/>
                  <a:gd name="T4" fmla="*/ 6 w 13"/>
                  <a:gd name="T5" fmla="*/ 0 h 31"/>
                  <a:gd name="T6" fmla="*/ 0 w 13"/>
                  <a:gd name="T7" fmla="*/ 4 h 31"/>
                  <a:gd name="T8" fmla="*/ 0 w 13"/>
                  <a:gd name="T9" fmla="*/ 11 h 31"/>
                  <a:gd name="T10" fmla="*/ 6 w 13"/>
                  <a:gd name="T11" fmla="*/ 6 h 31"/>
                  <a:gd name="T12" fmla="*/ 6 w 13"/>
                  <a:gd name="T13" fmla="*/ 6 h 31"/>
                  <a:gd name="T14" fmla="*/ 6 w 13"/>
                  <a:gd name="T15" fmla="*/ 31 h 31"/>
                  <a:gd name="T16" fmla="*/ 13 w 13"/>
                  <a:gd name="T17" fmla="*/ 31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31">
                    <a:moveTo>
                      <a:pt x="13" y="31"/>
                    </a:moveTo>
                    <a:lnTo>
                      <a:pt x="13" y="0"/>
                    </a:lnTo>
                    <a:lnTo>
                      <a:pt x="6" y="0"/>
                    </a:lnTo>
                    <a:lnTo>
                      <a:pt x="0" y="4"/>
                    </a:lnTo>
                    <a:lnTo>
                      <a:pt x="0" y="11"/>
                    </a:lnTo>
                    <a:lnTo>
                      <a:pt x="6" y="6"/>
                    </a:lnTo>
                    <a:lnTo>
                      <a:pt x="6"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B8110D"/>
                  </a:solidFill>
                </a:endParaRPr>
              </a:p>
            </p:txBody>
          </p:sp>
          <p:sp>
            <p:nvSpPr>
              <p:cNvPr id="40" name="Freeform 37"/>
              <p:cNvSpPr>
                <a:spLocks/>
              </p:cNvSpPr>
              <p:nvPr/>
            </p:nvSpPr>
            <p:spPr bwMode="auto">
              <a:xfrm>
                <a:off x="214" y="45"/>
                <a:ext cx="23" cy="31"/>
              </a:xfrm>
              <a:custGeom>
                <a:avLst/>
                <a:gdLst>
                  <a:gd name="T0" fmla="*/ 4 w 11"/>
                  <a:gd name="T1" fmla="*/ 23 h 15"/>
                  <a:gd name="T2" fmla="*/ 0 w 11"/>
                  <a:gd name="T3" fmla="*/ 27 h 15"/>
                  <a:gd name="T4" fmla="*/ 0 w 11"/>
                  <a:gd name="T5" fmla="*/ 31 h 15"/>
                  <a:gd name="T6" fmla="*/ 23 w 11"/>
                  <a:gd name="T7" fmla="*/ 31 h 15"/>
                  <a:gd name="T8" fmla="*/ 23 w 11"/>
                  <a:gd name="T9" fmla="*/ 25 h 15"/>
                  <a:gd name="T10" fmla="*/ 10 w 11"/>
                  <a:gd name="T11" fmla="*/ 25 h 15"/>
                  <a:gd name="T12" fmla="*/ 10 w 11"/>
                  <a:gd name="T13" fmla="*/ 25 h 15"/>
                  <a:gd name="T14" fmla="*/ 13 w 11"/>
                  <a:gd name="T15" fmla="*/ 23 h 15"/>
                  <a:gd name="T16" fmla="*/ 21 w 11"/>
                  <a:gd name="T17" fmla="*/ 10 h 15"/>
                  <a:gd name="T18" fmla="*/ 10 w 11"/>
                  <a:gd name="T19" fmla="*/ 0 h 15"/>
                  <a:gd name="T20" fmla="*/ 0 w 11"/>
                  <a:gd name="T21" fmla="*/ 4 h 15"/>
                  <a:gd name="T22" fmla="*/ 2 w 11"/>
                  <a:gd name="T23" fmla="*/ 8 h 15"/>
                  <a:gd name="T24" fmla="*/ 8 w 11"/>
                  <a:gd name="T25" fmla="*/ 6 h 15"/>
                  <a:gd name="T26" fmla="*/ 15 w 11"/>
                  <a:gd name="T27" fmla="*/ 10 h 15"/>
                  <a:gd name="T28" fmla="*/ 4 w 11"/>
                  <a:gd name="T29" fmla="*/ 23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5">
                    <a:moveTo>
                      <a:pt x="2" y="11"/>
                    </a:moveTo>
                    <a:cubicBezTo>
                      <a:pt x="0" y="13"/>
                      <a:pt x="0" y="13"/>
                      <a:pt x="0" y="13"/>
                    </a:cubicBezTo>
                    <a:cubicBezTo>
                      <a:pt x="0" y="15"/>
                      <a:pt x="0" y="15"/>
                      <a:pt x="0" y="15"/>
                    </a:cubicBezTo>
                    <a:cubicBezTo>
                      <a:pt x="11" y="15"/>
                      <a:pt x="11" y="15"/>
                      <a:pt x="11" y="15"/>
                    </a:cubicBezTo>
                    <a:cubicBezTo>
                      <a:pt x="11" y="12"/>
                      <a:pt x="11" y="12"/>
                      <a:pt x="11" y="12"/>
                    </a:cubicBezTo>
                    <a:cubicBezTo>
                      <a:pt x="5" y="12"/>
                      <a:pt x="5" y="12"/>
                      <a:pt x="5" y="12"/>
                    </a:cubicBezTo>
                    <a:cubicBezTo>
                      <a:pt x="5" y="12"/>
                      <a:pt x="5" y="12"/>
                      <a:pt x="5" y="12"/>
                    </a:cubicBezTo>
                    <a:cubicBezTo>
                      <a:pt x="6" y="11"/>
                      <a:pt x="6" y="11"/>
                      <a:pt x="6" y="11"/>
                    </a:cubicBezTo>
                    <a:cubicBezTo>
                      <a:pt x="8" y="9"/>
                      <a:pt x="10" y="7"/>
                      <a:pt x="10" y="5"/>
                    </a:cubicBezTo>
                    <a:cubicBezTo>
                      <a:pt x="10" y="2"/>
                      <a:pt x="8" y="0"/>
                      <a:pt x="5" y="0"/>
                    </a:cubicBezTo>
                    <a:cubicBezTo>
                      <a:pt x="3" y="0"/>
                      <a:pt x="2" y="1"/>
                      <a:pt x="0" y="2"/>
                    </a:cubicBezTo>
                    <a:cubicBezTo>
                      <a:pt x="1" y="4"/>
                      <a:pt x="1" y="4"/>
                      <a:pt x="1" y="4"/>
                    </a:cubicBezTo>
                    <a:cubicBezTo>
                      <a:pt x="2" y="4"/>
                      <a:pt x="3" y="3"/>
                      <a:pt x="4" y="3"/>
                    </a:cubicBezTo>
                    <a:cubicBezTo>
                      <a:pt x="6" y="3"/>
                      <a:pt x="7" y="4"/>
                      <a:pt x="7" y="5"/>
                    </a:cubicBezTo>
                    <a:cubicBezTo>
                      <a:pt x="7" y="7"/>
                      <a:pt x="5" y="8"/>
                      <a:pt x="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B8110D"/>
                  </a:solidFill>
                </a:endParaRPr>
              </a:p>
            </p:txBody>
          </p:sp>
          <p:sp>
            <p:nvSpPr>
              <p:cNvPr id="41" name="Freeform 38"/>
              <p:cNvSpPr>
                <a:spLocks/>
              </p:cNvSpPr>
              <p:nvPr/>
            </p:nvSpPr>
            <p:spPr bwMode="auto">
              <a:xfrm>
                <a:off x="203" y="166"/>
                <a:ext cx="21" cy="31"/>
              </a:xfrm>
              <a:custGeom>
                <a:avLst/>
                <a:gdLst>
                  <a:gd name="T0" fmla="*/ 8 w 10"/>
                  <a:gd name="T1" fmla="*/ 25 h 15"/>
                  <a:gd name="T2" fmla="*/ 2 w 10"/>
                  <a:gd name="T3" fmla="*/ 25 h 15"/>
                  <a:gd name="T4" fmla="*/ 0 w 10"/>
                  <a:gd name="T5" fmla="*/ 29 h 15"/>
                  <a:gd name="T6" fmla="*/ 8 w 10"/>
                  <a:gd name="T7" fmla="*/ 31 h 15"/>
                  <a:gd name="T8" fmla="*/ 21 w 10"/>
                  <a:gd name="T9" fmla="*/ 23 h 15"/>
                  <a:gd name="T10" fmla="*/ 15 w 10"/>
                  <a:gd name="T11" fmla="*/ 14 h 15"/>
                  <a:gd name="T12" fmla="*/ 15 w 10"/>
                  <a:gd name="T13" fmla="*/ 14 h 15"/>
                  <a:gd name="T14" fmla="*/ 21 w 10"/>
                  <a:gd name="T15" fmla="*/ 8 h 15"/>
                  <a:gd name="T16" fmla="*/ 11 w 10"/>
                  <a:gd name="T17" fmla="*/ 0 h 15"/>
                  <a:gd name="T18" fmla="*/ 2 w 10"/>
                  <a:gd name="T19" fmla="*/ 2 h 15"/>
                  <a:gd name="T20" fmla="*/ 2 w 10"/>
                  <a:gd name="T21" fmla="*/ 8 h 15"/>
                  <a:gd name="T22" fmla="*/ 8 w 10"/>
                  <a:gd name="T23" fmla="*/ 6 h 15"/>
                  <a:gd name="T24" fmla="*/ 13 w 10"/>
                  <a:gd name="T25" fmla="*/ 8 h 15"/>
                  <a:gd name="T26" fmla="*/ 8 w 10"/>
                  <a:gd name="T27" fmla="*/ 12 h 15"/>
                  <a:gd name="T28" fmla="*/ 6 w 10"/>
                  <a:gd name="T29" fmla="*/ 12 h 15"/>
                  <a:gd name="T30" fmla="*/ 6 w 10"/>
                  <a:gd name="T31" fmla="*/ 17 h 15"/>
                  <a:gd name="T32" fmla="*/ 8 w 10"/>
                  <a:gd name="T33" fmla="*/ 17 h 15"/>
                  <a:gd name="T34" fmla="*/ 15 w 10"/>
                  <a:gd name="T35" fmla="*/ 23 h 15"/>
                  <a:gd name="T36" fmla="*/ 8 w 10"/>
                  <a:gd name="T37" fmla="*/ 2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5">
                    <a:moveTo>
                      <a:pt x="4" y="12"/>
                    </a:moveTo>
                    <a:cubicBezTo>
                      <a:pt x="3" y="12"/>
                      <a:pt x="1" y="12"/>
                      <a:pt x="1" y="12"/>
                    </a:cubicBezTo>
                    <a:cubicBezTo>
                      <a:pt x="0" y="14"/>
                      <a:pt x="0" y="14"/>
                      <a:pt x="0" y="14"/>
                    </a:cubicBezTo>
                    <a:cubicBezTo>
                      <a:pt x="1" y="15"/>
                      <a:pt x="3" y="15"/>
                      <a:pt x="4" y="15"/>
                    </a:cubicBezTo>
                    <a:cubicBezTo>
                      <a:pt x="8" y="15"/>
                      <a:pt x="10" y="13"/>
                      <a:pt x="10" y="11"/>
                    </a:cubicBezTo>
                    <a:cubicBezTo>
                      <a:pt x="10" y="9"/>
                      <a:pt x="9" y="8"/>
                      <a:pt x="7" y="7"/>
                    </a:cubicBezTo>
                    <a:cubicBezTo>
                      <a:pt x="7" y="7"/>
                      <a:pt x="7" y="7"/>
                      <a:pt x="7" y="7"/>
                    </a:cubicBezTo>
                    <a:cubicBezTo>
                      <a:pt x="9" y="7"/>
                      <a:pt x="10" y="5"/>
                      <a:pt x="10" y="4"/>
                    </a:cubicBezTo>
                    <a:cubicBezTo>
                      <a:pt x="10" y="2"/>
                      <a:pt x="8" y="0"/>
                      <a:pt x="5" y="0"/>
                    </a:cubicBezTo>
                    <a:cubicBezTo>
                      <a:pt x="3" y="0"/>
                      <a:pt x="2" y="1"/>
                      <a:pt x="1" y="1"/>
                    </a:cubicBezTo>
                    <a:cubicBezTo>
                      <a:pt x="1" y="4"/>
                      <a:pt x="1" y="4"/>
                      <a:pt x="1" y="4"/>
                    </a:cubicBezTo>
                    <a:cubicBezTo>
                      <a:pt x="2" y="3"/>
                      <a:pt x="3" y="3"/>
                      <a:pt x="4" y="3"/>
                    </a:cubicBezTo>
                    <a:cubicBezTo>
                      <a:pt x="6" y="3"/>
                      <a:pt x="6" y="4"/>
                      <a:pt x="6" y="4"/>
                    </a:cubicBezTo>
                    <a:cubicBezTo>
                      <a:pt x="6" y="6"/>
                      <a:pt x="5" y="6"/>
                      <a:pt x="4" y="6"/>
                    </a:cubicBezTo>
                    <a:cubicBezTo>
                      <a:pt x="3" y="6"/>
                      <a:pt x="3" y="6"/>
                      <a:pt x="3" y="6"/>
                    </a:cubicBezTo>
                    <a:cubicBezTo>
                      <a:pt x="3" y="8"/>
                      <a:pt x="3" y="8"/>
                      <a:pt x="3" y="8"/>
                    </a:cubicBezTo>
                    <a:cubicBezTo>
                      <a:pt x="4" y="8"/>
                      <a:pt x="4" y="8"/>
                      <a:pt x="4" y="8"/>
                    </a:cubicBezTo>
                    <a:cubicBezTo>
                      <a:pt x="5" y="8"/>
                      <a:pt x="7" y="9"/>
                      <a:pt x="7" y="11"/>
                    </a:cubicBezTo>
                    <a:cubicBezTo>
                      <a:pt x="7" y="12"/>
                      <a:pt x="6" y="12"/>
                      <a:pt x="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B8110D"/>
                  </a:solidFill>
                </a:endParaRPr>
              </a:p>
            </p:txBody>
          </p:sp>
          <p:sp>
            <p:nvSpPr>
              <p:cNvPr id="42" name="Freeform 39"/>
              <p:cNvSpPr>
                <a:spLocks noEditPoints="1"/>
              </p:cNvSpPr>
              <p:nvPr/>
            </p:nvSpPr>
            <p:spPr bwMode="auto">
              <a:xfrm>
                <a:off x="330" y="0"/>
                <a:ext cx="23" cy="29"/>
              </a:xfrm>
              <a:custGeom>
                <a:avLst/>
                <a:gdLst>
                  <a:gd name="T0" fmla="*/ 15 w 11"/>
                  <a:gd name="T1" fmla="*/ 29 h 14"/>
                  <a:gd name="T2" fmla="*/ 21 w 11"/>
                  <a:gd name="T3" fmla="*/ 29 h 14"/>
                  <a:gd name="T4" fmla="*/ 21 w 11"/>
                  <a:gd name="T5" fmla="*/ 23 h 14"/>
                  <a:gd name="T6" fmla="*/ 23 w 11"/>
                  <a:gd name="T7" fmla="*/ 23 h 14"/>
                  <a:gd name="T8" fmla="*/ 23 w 11"/>
                  <a:gd name="T9" fmla="*/ 17 h 14"/>
                  <a:gd name="T10" fmla="*/ 21 w 11"/>
                  <a:gd name="T11" fmla="*/ 17 h 14"/>
                  <a:gd name="T12" fmla="*/ 21 w 11"/>
                  <a:gd name="T13" fmla="*/ 0 h 14"/>
                  <a:gd name="T14" fmla="*/ 13 w 11"/>
                  <a:gd name="T15" fmla="*/ 0 h 14"/>
                  <a:gd name="T16" fmla="*/ 0 w 11"/>
                  <a:gd name="T17" fmla="*/ 19 h 14"/>
                  <a:gd name="T18" fmla="*/ 0 w 11"/>
                  <a:gd name="T19" fmla="*/ 23 h 14"/>
                  <a:gd name="T20" fmla="*/ 15 w 11"/>
                  <a:gd name="T21" fmla="*/ 23 h 14"/>
                  <a:gd name="T22" fmla="*/ 15 w 11"/>
                  <a:gd name="T23" fmla="*/ 29 h 14"/>
                  <a:gd name="T24" fmla="*/ 6 w 11"/>
                  <a:gd name="T25" fmla="*/ 17 h 14"/>
                  <a:gd name="T26" fmla="*/ 6 w 11"/>
                  <a:gd name="T27" fmla="*/ 17 h 14"/>
                  <a:gd name="T28" fmla="*/ 10 w 11"/>
                  <a:gd name="T29" fmla="*/ 10 h 14"/>
                  <a:gd name="T30" fmla="*/ 15 w 11"/>
                  <a:gd name="T31" fmla="*/ 4 h 14"/>
                  <a:gd name="T32" fmla="*/ 15 w 11"/>
                  <a:gd name="T33" fmla="*/ 4 h 14"/>
                  <a:gd name="T34" fmla="*/ 15 w 11"/>
                  <a:gd name="T35" fmla="*/ 10 h 14"/>
                  <a:gd name="T36" fmla="*/ 15 w 11"/>
                  <a:gd name="T37" fmla="*/ 17 h 14"/>
                  <a:gd name="T38" fmla="*/ 6 w 11"/>
                  <a:gd name="T39" fmla="*/ 17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 h="14">
                    <a:moveTo>
                      <a:pt x="7" y="14"/>
                    </a:moveTo>
                    <a:cubicBezTo>
                      <a:pt x="10" y="14"/>
                      <a:pt x="10" y="14"/>
                      <a:pt x="10" y="14"/>
                    </a:cubicBezTo>
                    <a:cubicBezTo>
                      <a:pt x="10" y="11"/>
                      <a:pt x="10" y="11"/>
                      <a:pt x="10" y="11"/>
                    </a:cubicBezTo>
                    <a:cubicBezTo>
                      <a:pt x="11" y="11"/>
                      <a:pt x="11" y="11"/>
                      <a:pt x="11" y="11"/>
                    </a:cubicBezTo>
                    <a:cubicBezTo>
                      <a:pt x="11" y="8"/>
                      <a:pt x="11" y="8"/>
                      <a:pt x="11" y="8"/>
                    </a:cubicBezTo>
                    <a:cubicBezTo>
                      <a:pt x="10" y="8"/>
                      <a:pt x="10" y="8"/>
                      <a:pt x="10" y="8"/>
                    </a:cubicBezTo>
                    <a:cubicBezTo>
                      <a:pt x="10" y="0"/>
                      <a:pt x="10" y="0"/>
                      <a:pt x="10" y="0"/>
                    </a:cubicBezTo>
                    <a:cubicBezTo>
                      <a:pt x="6" y="0"/>
                      <a:pt x="6" y="0"/>
                      <a:pt x="6" y="0"/>
                    </a:cubicBezTo>
                    <a:cubicBezTo>
                      <a:pt x="0" y="9"/>
                      <a:pt x="0" y="9"/>
                      <a:pt x="0" y="9"/>
                    </a:cubicBezTo>
                    <a:cubicBezTo>
                      <a:pt x="0" y="11"/>
                      <a:pt x="0" y="11"/>
                      <a:pt x="0" y="11"/>
                    </a:cubicBezTo>
                    <a:cubicBezTo>
                      <a:pt x="7" y="11"/>
                      <a:pt x="7" y="11"/>
                      <a:pt x="7" y="11"/>
                    </a:cubicBezTo>
                    <a:lnTo>
                      <a:pt x="7" y="14"/>
                    </a:lnTo>
                    <a:close/>
                    <a:moveTo>
                      <a:pt x="3" y="8"/>
                    </a:moveTo>
                    <a:cubicBezTo>
                      <a:pt x="3" y="8"/>
                      <a:pt x="3" y="8"/>
                      <a:pt x="3" y="8"/>
                    </a:cubicBezTo>
                    <a:cubicBezTo>
                      <a:pt x="5" y="5"/>
                      <a:pt x="5" y="5"/>
                      <a:pt x="5" y="5"/>
                    </a:cubicBezTo>
                    <a:cubicBezTo>
                      <a:pt x="6" y="4"/>
                      <a:pt x="6" y="3"/>
                      <a:pt x="7" y="2"/>
                    </a:cubicBezTo>
                    <a:cubicBezTo>
                      <a:pt x="7" y="2"/>
                      <a:pt x="7" y="2"/>
                      <a:pt x="7" y="2"/>
                    </a:cubicBezTo>
                    <a:cubicBezTo>
                      <a:pt x="7" y="3"/>
                      <a:pt x="7" y="4"/>
                      <a:pt x="7" y="5"/>
                    </a:cubicBezTo>
                    <a:cubicBezTo>
                      <a:pt x="7" y="8"/>
                      <a:pt x="7" y="8"/>
                      <a:pt x="7" y="8"/>
                    </a:cubicBezTo>
                    <a:lnTo>
                      <a:pt x="3"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B8110D"/>
                  </a:solidFill>
                </a:endParaRPr>
              </a:p>
            </p:txBody>
          </p:sp>
        </p:grpSp>
      </p:grpSp>
      <p:grpSp>
        <p:nvGrpSpPr>
          <p:cNvPr id="43" name="Group 40"/>
          <p:cNvGrpSpPr>
            <a:grpSpLocks/>
          </p:cNvGrpSpPr>
          <p:nvPr/>
        </p:nvGrpSpPr>
        <p:grpSpPr bwMode="auto">
          <a:xfrm>
            <a:off x="4208463" y="1554163"/>
            <a:ext cx="220662" cy="222250"/>
            <a:chOff x="0" y="0"/>
            <a:chExt cx="139" cy="140"/>
          </a:xfrm>
        </p:grpSpPr>
        <p:sp>
          <p:nvSpPr>
            <p:cNvPr id="44" name="Oval 41"/>
            <p:cNvSpPr>
              <a:spLocks noChangeArrowheads="1"/>
            </p:cNvSpPr>
            <p:nvPr/>
          </p:nvSpPr>
          <p:spPr bwMode="auto">
            <a:xfrm>
              <a:off x="0" y="0"/>
              <a:ext cx="139" cy="140"/>
            </a:xfrm>
            <a:prstGeom prst="ellipse">
              <a:avLst/>
            </a:prstGeom>
            <a:solidFill>
              <a:srgbClr val="000000"/>
            </a:solidFill>
            <a:ln w="12700">
              <a:solidFill>
                <a:schemeClr val="bg1"/>
              </a:solidFill>
              <a:round/>
              <a:headEnd/>
              <a:tailEnd/>
            </a:ln>
          </p:spPr>
          <p:txBody>
            <a:bodyPr/>
            <a:lstStyle/>
            <a:p>
              <a:endParaRPr lang="zh-CN" altLang="en-US"/>
            </a:p>
          </p:txBody>
        </p:sp>
        <p:sp>
          <p:nvSpPr>
            <p:cNvPr id="45" name="Rectangle 42"/>
            <p:cNvSpPr>
              <a:spLocks noChangeArrowheads="1"/>
            </p:cNvSpPr>
            <p:nvPr/>
          </p:nvSpPr>
          <p:spPr bwMode="auto">
            <a:xfrm>
              <a:off x="42"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2</a:t>
              </a:r>
              <a:endParaRPr lang="zh-CN" altLang="zh-CN" dirty="0"/>
            </a:p>
          </p:txBody>
        </p:sp>
      </p:grpSp>
      <p:grpSp>
        <p:nvGrpSpPr>
          <p:cNvPr id="46" name="组合 45"/>
          <p:cNvGrpSpPr/>
          <p:nvPr/>
        </p:nvGrpSpPr>
        <p:grpSpPr>
          <a:xfrm>
            <a:off x="6591300" y="1608138"/>
            <a:ext cx="914400" cy="914400"/>
            <a:chOff x="6591300" y="1608138"/>
            <a:chExt cx="914400" cy="914400"/>
          </a:xfrm>
        </p:grpSpPr>
        <p:sp>
          <p:nvSpPr>
            <p:cNvPr id="47" name="Oval 43"/>
            <p:cNvSpPr>
              <a:spLocks noChangeArrowheads="1"/>
            </p:cNvSpPr>
            <p:nvPr/>
          </p:nvSpPr>
          <p:spPr bwMode="auto">
            <a:xfrm>
              <a:off x="6591300" y="1608138"/>
              <a:ext cx="914400" cy="914400"/>
            </a:xfrm>
            <a:prstGeom prst="ellipse">
              <a:avLst/>
            </a:prstGeom>
            <a:solidFill>
              <a:srgbClr val="96C43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8" name="Group 44"/>
            <p:cNvGrpSpPr>
              <a:grpSpLocks/>
            </p:cNvGrpSpPr>
            <p:nvPr/>
          </p:nvGrpSpPr>
          <p:grpSpPr bwMode="auto">
            <a:xfrm>
              <a:off x="6807200" y="1908175"/>
              <a:ext cx="574675" cy="317500"/>
              <a:chOff x="0" y="0"/>
              <a:chExt cx="474" cy="262"/>
            </a:xfrm>
          </p:grpSpPr>
          <p:sp>
            <p:nvSpPr>
              <p:cNvPr id="49" name="Freeform 45"/>
              <p:cNvSpPr>
                <a:spLocks noEditPoints="1"/>
              </p:cNvSpPr>
              <p:nvPr/>
            </p:nvSpPr>
            <p:spPr bwMode="auto">
              <a:xfrm>
                <a:off x="0" y="214"/>
                <a:ext cx="318" cy="48"/>
              </a:xfrm>
              <a:custGeom>
                <a:avLst/>
                <a:gdLst>
                  <a:gd name="T0" fmla="*/ 312 w 318"/>
                  <a:gd name="T1" fmla="*/ 0 h 48"/>
                  <a:gd name="T2" fmla="*/ 6 w 318"/>
                  <a:gd name="T3" fmla="*/ 0 h 48"/>
                  <a:gd name="T4" fmla="*/ 0 w 318"/>
                  <a:gd name="T5" fmla="*/ 23 h 48"/>
                  <a:gd name="T6" fmla="*/ 0 w 318"/>
                  <a:gd name="T7" fmla="*/ 23 h 48"/>
                  <a:gd name="T8" fmla="*/ 0 w 318"/>
                  <a:gd name="T9" fmla="*/ 48 h 48"/>
                  <a:gd name="T10" fmla="*/ 318 w 318"/>
                  <a:gd name="T11" fmla="*/ 48 h 48"/>
                  <a:gd name="T12" fmla="*/ 318 w 318"/>
                  <a:gd name="T13" fmla="*/ 23 h 48"/>
                  <a:gd name="T14" fmla="*/ 318 w 318"/>
                  <a:gd name="T15" fmla="*/ 23 h 48"/>
                  <a:gd name="T16" fmla="*/ 312 w 318"/>
                  <a:gd name="T17" fmla="*/ 0 h 48"/>
                  <a:gd name="T18" fmla="*/ 210 w 318"/>
                  <a:gd name="T19" fmla="*/ 37 h 48"/>
                  <a:gd name="T20" fmla="*/ 108 w 318"/>
                  <a:gd name="T21" fmla="*/ 37 h 48"/>
                  <a:gd name="T22" fmla="*/ 108 w 318"/>
                  <a:gd name="T23" fmla="*/ 25 h 48"/>
                  <a:gd name="T24" fmla="*/ 210 w 318"/>
                  <a:gd name="T25" fmla="*/ 25 h 48"/>
                  <a:gd name="T26" fmla="*/ 210 w 318"/>
                  <a:gd name="T27" fmla="*/ 3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8" h="48">
                    <a:moveTo>
                      <a:pt x="312" y="0"/>
                    </a:moveTo>
                    <a:lnTo>
                      <a:pt x="6" y="0"/>
                    </a:lnTo>
                    <a:lnTo>
                      <a:pt x="0" y="23"/>
                    </a:lnTo>
                    <a:lnTo>
                      <a:pt x="0" y="48"/>
                    </a:lnTo>
                    <a:lnTo>
                      <a:pt x="318" y="48"/>
                    </a:lnTo>
                    <a:lnTo>
                      <a:pt x="318" y="23"/>
                    </a:lnTo>
                    <a:lnTo>
                      <a:pt x="312" y="0"/>
                    </a:lnTo>
                    <a:close/>
                    <a:moveTo>
                      <a:pt x="210" y="37"/>
                    </a:moveTo>
                    <a:lnTo>
                      <a:pt x="108" y="37"/>
                    </a:lnTo>
                    <a:lnTo>
                      <a:pt x="108" y="25"/>
                    </a:lnTo>
                    <a:lnTo>
                      <a:pt x="210" y="25"/>
                    </a:lnTo>
                    <a:lnTo>
                      <a:pt x="210" y="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Rectangle 46"/>
              <p:cNvSpPr>
                <a:spLocks noChangeArrowheads="1"/>
              </p:cNvSpPr>
              <p:nvPr/>
            </p:nvSpPr>
            <p:spPr bwMode="auto">
              <a:xfrm>
                <a:off x="64" y="56"/>
                <a:ext cx="123" cy="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 name="Rectangle 47"/>
              <p:cNvSpPr>
                <a:spLocks noChangeArrowheads="1"/>
              </p:cNvSpPr>
              <p:nvPr/>
            </p:nvSpPr>
            <p:spPr bwMode="auto">
              <a:xfrm>
                <a:off x="64" y="100"/>
                <a:ext cx="123" cy="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2" name="Rectangle 48"/>
              <p:cNvSpPr>
                <a:spLocks noChangeArrowheads="1"/>
              </p:cNvSpPr>
              <p:nvPr/>
            </p:nvSpPr>
            <p:spPr bwMode="auto">
              <a:xfrm>
                <a:off x="64" y="143"/>
                <a:ext cx="123" cy="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 name="Freeform 49"/>
              <p:cNvSpPr>
                <a:spLocks/>
              </p:cNvSpPr>
              <p:nvPr/>
            </p:nvSpPr>
            <p:spPr bwMode="auto">
              <a:xfrm>
                <a:off x="23" y="0"/>
                <a:ext cx="270" cy="210"/>
              </a:xfrm>
              <a:custGeom>
                <a:avLst/>
                <a:gdLst>
                  <a:gd name="T0" fmla="*/ 270 w 130"/>
                  <a:gd name="T1" fmla="*/ 204 h 101"/>
                  <a:gd name="T2" fmla="*/ 218 w 130"/>
                  <a:gd name="T3" fmla="*/ 187 h 101"/>
                  <a:gd name="T4" fmla="*/ 23 w 130"/>
                  <a:gd name="T5" fmla="*/ 187 h 101"/>
                  <a:gd name="T6" fmla="*/ 23 w 130"/>
                  <a:gd name="T7" fmla="*/ 23 h 101"/>
                  <a:gd name="T8" fmla="*/ 228 w 130"/>
                  <a:gd name="T9" fmla="*/ 23 h 101"/>
                  <a:gd name="T10" fmla="*/ 268 w 130"/>
                  <a:gd name="T11" fmla="*/ 15 h 101"/>
                  <a:gd name="T12" fmla="*/ 270 w 130"/>
                  <a:gd name="T13" fmla="*/ 15 h 101"/>
                  <a:gd name="T14" fmla="*/ 270 w 130"/>
                  <a:gd name="T15" fmla="*/ 0 h 101"/>
                  <a:gd name="T16" fmla="*/ 0 w 130"/>
                  <a:gd name="T17" fmla="*/ 0 h 101"/>
                  <a:gd name="T18" fmla="*/ 0 w 130"/>
                  <a:gd name="T19" fmla="*/ 210 h 101"/>
                  <a:gd name="T20" fmla="*/ 270 w 130"/>
                  <a:gd name="T21" fmla="*/ 210 h 101"/>
                  <a:gd name="T22" fmla="*/ 270 w 130"/>
                  <a:gd name="T23" fmla="*/ 204 h 1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0" h="101">
                    <a:moveTo>
                      <a:pt x="130" y="98"/>
                    </a:moveTo>
                    <a:cubicBezTo>
                      <a:pt x="121" y="98"/>
                      <a:pt x="112" y="95"/>
                      <a:pt x="105" y="90"/>
                    </a:cubicBezTo>
                    <a:cubicBezTo>
                      <a:pt x="11" y="90"/>
                      <a:pt x="11" y="90"/>
                      <a:pt x="11" y="90"/>
                    </a:cubicBezTo>
                    <a:cubicBezTo>
                      <a:pt x="11" y="11"/>
                      <a:pt x="11" y="11"/>
                      <a:pt x="11" y="11"/>
                    </a:cubicBezTo>
                    <a:cubicBezTo>
                      <a:pt x="110" y="11"/>
                      <a:pt x="110" y="11"/>
                      <a:pt x="110" y="11"/>
                    </a:cubicBezTo>
                    <a:cubicBezTo>
                      <a:pt x="116" y="8"/>
                      <a:pt x="122" y="7"/>
                      <a:pt x="129" y="7"/>
                    </a:cubicBezTo>
                    <a:cubicBezTo>
                      <a:pt x="129" y="7"/>
                      <a:pt x="129" y="7"/>
                      <a:pt x="130" y="7"/>
                    </a:cubicBezTo>
                    <a:cubicBezTo>
                      <a:pt x="130" y="0"/>
                      <a:pt x="130" y="0"/>
                      <a:pt x="130" y="0"/>
                    </a:cubicBezTo>
                    <a:cubicBezTo>
                      <a:pt x="0" y="0"/>
                      <a:pt x="0" y="0"/>
                      <a:pt x="0" y="0"/>
                    </a:cubicBezTo>
                    <a:cubicBezTo>
                      <a:pt x="0" y="101"/>
                      <a:pt x="0" y="101"/>
                      <a:pt x="0" y="101"/>
                    </a:cubicBezTo>
                    <a:cubicBezTo>
                      <a:pt x="130" y="101"/>
                      <a:pt x="130" y="101"/>
                      <a:pt x="130" y="101"/>
                    </a:cubicBezTo>
                    <a:lnTo>
                      <a:pt x="130" y="9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50"/>
              <p:cNvSpPr>
                <a:spLocks noEditPoints="1"/>
              </p:cNvSpPr>
              <p:nvPr/>
            </p:nvSpPr>
            <p:spPr bwMode="auto">
              <a:xfrm>
                <a:off x="193" y="8"/>
                <a:ext cx="281" cy="239"/>
              </a:xfrm>
              <a:custGeom>
                <a:avLst/>
                <a:gdLst>
                  <a:gd name="T0" fmla="*/ 269 w 135"/>
                  <a:gd name="T1" fmla="*/ 191 h 115"/>
                  <a:gd name="T2" fmla="*/ 187 w 135"/>
                  <a:gd name="T3" fmla="*/ 133 h 115"/>
                  <a:gd name="T4" fmla="*/ 183 w 135"/>
                  <a:gd name="T5" fmla="*/ 129 h 115"/>
                  <a:gd name="T6" fmla="*/ 177 w 135"/>
                  <a:gd name="T7" fmla="*/ 62 h 115"/>
                  <a:gd name="T8" fmla="*/ 60 w 135"/>
                  <a:gd name="T9" fmla="*/ 21 h 115"/>
                  <a:gd name="T10" fmla="*/ 23 w 135"/>
                  <a:gd name="T11" fmla="*/ 139 h 115"/>
                  <a:gd name="T12" fmla="*/ 139 w 135"/>
                  <a:gd name="T13" fmla="*/ 181 h 115"/>
                  <a:gd name="T14" fmla="*/ 154 w 135"/>
                  <a:gd name="T15" fmla="*/ 170 h 115"/>
                  <a:gd name="T16" fmla="*/ 158 w 135"/>
                  <a:gd name="T17" fmla="*/ 175 h 115"/>
                  <a:gd name="T18" fmla="*/ 237 w 135"/>
                  <a:gd name="T19" fmla="*/ 233 h 115"/>
                  <a:gd name="T20" fmla="*/ 269 w 135"/>
                  <a:gd name="T21" fmla="*/ 229 h 115"/>
                  <a:gd name="T22" fmla="*/ 273 w 135"/>
                  <a:gd name="T23" fmla="*/ 222 h 115"/>
                  <a:gd name="T24" fmla="*/ 269 w 135"/>
                  <a:gd name="T25" fmla="*/ 191 h 115"/>
                  <a:gd name="T26" fmla="*/ 127 w 135"/>
                  <a:gd name="T27" fmla="*/ 156 h 115"/>
                  <a:gd name="T28" fmla="*/ 48 w 135"/>
                  <a:gd name="T29" fmla="*/ 127 h 115"/>
                  <a:gd name="T30" fmla="*/ 73 w 135"/>
                  <a:gd name="T31" fmla="*/ 46 h 115"/>
                  <a:gd name="T32" fmla="*/ 152 w 135"/>
                  <a:gd name="T33" fmla="*/ 75 h 115"/>
                  <a:gd name="T34" fmla="*/ 127 w 135"/>
                  <a:gd name="T35" fmla="*/ 156 h 1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5" h="115">
                    <a:moveTo>
                      <a:pt x="129" y="92"/>
                    </a:moveTo>
                    <a:cubicBezTo>
                      <a:pt x="90" y="64"/>
                      <a:pt x="90" y="64"/>
                      <a:pt x="90" y="64"/>
                    </a:cubicBezTo>
                    <a:cubicBezTo>
                      <a:pt x="89" y="63"/>
                      <a:pt x="89" y="63"/>
                      <a:pt x="88" y="62"/>
                    </a:cubicBezTo>
                    <a:cubicBezTo>
                      <a:pt x="91" y="52"/>
                      <a:pt x="90" y="40"/>
                      <a:pt x="85" y="30"/>
                    </a:cubicBezTo>
                    <a:cubicBezTo>
                      <a:pt x="75" y="9"/>
                      <a:pt x="49" y="0"/>
                      <a:pt x="29" y="10"/>
                    </a:cubicBezTo>
                    <a:cubicBezTo>
                      <a:pt x="9" y="20"/>
                      <a:pt x="0" y="46"/>
                      <a:pt x="11" y="67"/>
                    </a:cubicBezTo>
                    <a:cubicBezTo>
                      <a:pt x="21" y="88"/>
                      <a:pt x="47" y="97"/>
                      <a:pt x="67" y="87"/>
                    </a:cubicBezTo>
                    <a:cubicBezTo>
                      <a:pt x="69" y="85"/>
                      <a:pt x="72" y="84"/>
                      <a:pt x="74" y="82"/>
                    </a:cubicBezTo>
                    <a:cubicBezTo>
                      <a:pt x="74" y="83"/>
                      <a:pt x="75" y="84"/>
                      <a:pt x="76" y="84"/>
                    </a:cubicBezTo>
                    <a:cubicBezTo>
                      <a:pt x="114" y="112"/>
                      <a:pt x="114" y="112"/>
                      <a:pt x="114" y="112"/>
                    </a:cubicBezTo>
                    <a:cubicBezTo>
                      <a:pt x="119" y="115"/>
                      <a:pt x="126" y="114"/>
                      <a:pt x="129" y="110"/>
                    </a:cubicBezTo>
                    <a:cubicBezTo>
                      <a:pt x="131" y="107"/>
                      <a:pt x="131" y="107"/>
                      <a:pt x="131" y="107"/>
                    </a:cubicBezTo>
                    <a:cubicBezTo>
                      <a:pt x="135" y="102"/>
                      <a:pt x="134" y="95"/>
                      <a:pt x="129" y="92"/>
                    </a:cubicBezTo>
                    <a:close/>
                    <a:moveTo>
                      <a:pt x="61" y="75"/>
                    </a:moveTo>
                    <a:cubicBezTo>
                      <a:pt x="47" y="82"/>
                      <a:pt x="30" y="75"/>
                      <a:pt x="23" y="61"/>
                    </a:cubicBezTo>
                    <a:cubicBezTo>
                      <a:pt x="16" y="46"/>
                      <a:pt x="21" y="29"/>
                      <a:pt x="35" y="22"/>
                    </a:cubicBezTo>
                    <a:cubicBezTo>
                      <a:pt x="49" y="15"/>
                      <a:pt x="66" y="21"/>
                      <a:pt x="73" y="36"/>
                    </a:cubicBezTo>
                    <a:cubicBezTo>
                      <a:pt x="80" y="50"/>
                      <a:pt x="75" y="68"/>
                      <a:pt x="61" y="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55" name="Group 51"/>
          <p:cNvGrpSpPr>
            <a:grpSpLocks/>
          </p:cNvGrpSpPr>
          <p:nvPr/>
        </p:nvGrpSpPr>
        <p:grpSpPr bwMode="auto">
          <a:xfrm>
            <a:off x="6669088" y="1554163"/>
            <a:ext cx="220662" cy="222250"/>
            <a:chOff x="0" y="0"/>
            <a:chExt cx="139" cy="140"/>
          </a:xfrm>
        </p:grpSpPr>
        <p:sp>
          <p:nvSpPr>
            <p:cNvPr id="56" name="Oval 52"/>
            <p:cNvSpPr>
              <a:spLocks noChangeArrowheads="1"/>
            </p:cNvSpPr>
            <p:nvPr/>
          </p:nvSpPr>
          <p:spPr bwMode="auto">
            <a:xfrm>
              <a:off x="0" y="0"/>
              <a:ext cx="139" cy="140"/>
            </a:xfrm>
            <a:prstGeom prst="ellipse">
              <a:avLst/>
            </a:prstGeom>
            <a:solidFill>
              <a:srgbClr val="000000"/>
            </a:solidFill>
            <a:ln w="12700">
              <a:solidFill>
                <a:schemeClr val="bg1"/>
              </a:solidFill>
              <a:round/>
              <a:headEnd/>
              <a:tailEnd/>
            </a:ln>
          </p:spPr>
          <p:txBody>
            <a:bodyPr/>
            <a:lstStyle/>
            <a:p>
              <a:endParaRPr lang="zh-CN" altLang="en-US"/>
            </a:p>
          </p:txBody>
        </p:sp>
        <p:sp>
          <p:nvSpPr>
            <p:cNvPr id="57" name="Rectangle 53"/>
            <p:cNvSpPr>
              <a:spLocks noChangeArrowheads="1"/>
            </p:cNvSpPr>
            <p:nvPr/>
          </p:nvSpPr>
          <p:spPr bwMode="auto">
            <a:xfrm>
              <a:off x="42"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3</a:t>
              </a:r>
              <a:endParaRPr lang="zh-CN" altLang="zh-CN" dirty="0"/>
            </a:p>
          </p:txBody>
        </p:sp>
      </p:grpSp>
      <p:cxnSp>
        <p:nvCxnSpPr>
          <p:cNvPr id="58" name="直接连接符 57"/>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84390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outVertical)">
                                      <p:cBhvr>
                                        <p:cTn id="20" dur="500"/>
                                        <p:tgtEl>
                                          <p:spTgt spid="8"/>
                                        </p:tgtEl>
                                      </p:cBhvr>
                                    </p:animEffect>
                                  </p:childTnLst>
                                </p:cTn>
                              </p:par>
                            </p:childTnLst>
                          </p:cTn>
                        </p:par>
                        <p:par>
                          <p:cTn id="21" fill="hold">
                            <p:stCondLst>
                              <p:cond delay="2000"/>
                            </p:stCondLst>
                            <p:childTnLst>
                              <p:par>
                                <p:cTn id="22" presetID="21"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2000"/>
                                        <p:tgtEl>
                                          <p:spTgt spid="11"/>
                                        </p:tgtEl>
                                      </p:cBhvr>
                                    </p:animEffect>
                                  </p:childTnLst>
                                </p:cTn>
                              </p:par>
                            </p:childTnLst>
                          </p:cTn>
                        </p:par>
                        <p:par>
                          <p:cTn id="25" fill="hold">
                            <p:stCondLst>
                              <p:cond delay="4000"/>
                            </p:stCondLst>
                            <p:childTnLst>
                              <p:par>
                                <p:cTn id="26" presetID="15"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1000" fill="hold"/>
                                        <p:tgtEl>
                                          <p:spTgt spid="26"/>
                                        </p:tgtEl>
                                        <p:attrNameLst>
                                          <p:attrName>ppt_w</p:attrName>
                                        </p:attrNameLst>
                                      </p:cBhvr>
                                      <p:tavLst>
                                        <p:tav tm="0">
                                          <p:val>
                                            <p:fltVal val="0"/>
                                          </p:val>
                                        </p:tav>
                                        <p:tav tm="100000">
                                          <p:val>
                                            <p:strVal val="#ppt_w"/>
                                          </p:val>
                                        </p:tav>
                                      </p:tavLst>
                                    </p:anim>
                                    <p:anim calcmode="lin" valueType="num">
                                      <p:cBhvr>
                                        <p:cTn id="29" dur="1000" fill="hold"/>
                                        <p:tgtEl>
                                          <p:spTgt spid="26"/>
                                        </p:tgtEl>
                                        <p:attrNameLst>
                                          <p:attrName>ppt_h</p:attrName>
                                        </p:attrNameLst>
                                      </p:cBhvr>
                                      <p:tavLst>
                                        <p:tav tm="0">
                                          <p:val>
                                            <p:fltVal val="0"/>
                                          </p:val>
                                        </p:tav>
                                        <p:tav tm="100000">
                                          <p:val>
                                            <p:strVal val="#ppt_h"/>
                                          </p:val>
                                        </p:tav>
                                      </p:tavLst>
                                    </p:anim>
                                    <p:anim calcmode="lin" valueType="num">
                                      <p:cBhvr>
                                        <p:cTn id="30"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5000"/>
                            </p:stCondLst>
                            <p:childTnLst>
                              <p:par>
                                <p:cTn id="33" presetID="22" presetClass="entr" presetSubtype="1"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up)">
                                      <p:cBhvr>
                                        <p:cTn id="35" dur="500"/>
                                        <p:tgtEl>
                                          <p:spTgt spid="30"/>
                                        </p:tgtEl>
                                      </p:cBhvr>
                                    </p:animEffect>
                                  </p:childTnLst>
                                </p:cTn>
                              </p:par>
                            </p:childTnLst>
                          </p:cTn>
                        </p:par>
                        <p:par>
                          <p:cTn id="36" fill="hold">
                            <p:stCondLst>
                              <p:cond delay="5500"/>
                            </p:stCondLst>
                            <p:childTnLst>
                              <p:par>
                                <p:cTn id="37" presetID="14" presetClass="entr" presetSubtype="1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randombar(horizontal)">
                                      <p:cBhvr>
                                        <p:cTn id="39" dur="500"/>
                                        <p:tgtEl>
                                          <p:spTgt spid="29"/>
                                        </p:tgtEl>
                                      </p:cBhvr>
                                    </p:animEffect>
                                  </p:childTnLst>
                                </p:cTn>
                              </p:par>
                            </p:childTnLst>
                          </p:cTn>
                        </p:par>
                        <p:par>
                          <p:cTn id="40" fill="hold">
                            <p:stCondLst>
                              <p:cond delay="6000"/>
                            </p:stCondLst>
                            <p:childTnLst>
                              <p:par>
                                <p:cTn id="41" presetID="21" presetClass="entr" presetSubtype="1"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heel(1)">
                                      <p:cBhvr>
                                        <p:cTn id="43" dur="2000"/>
                                        <p:tgtEl>
                                          <p:spTgt spid="33"/>
                                        </p:tgtEl>
                                      </p:cBhvr>
                                    </p:animEffect>
                                  </p:childTnLst>
                                </p:cTn>
                              </p:par>
                            </p:childTnLst>
                          </p:cTn>
                        </p:par>
                        <p:par>
                          <p:cTn id="44" fill="hold">
                            <p:stCondLst>
                              <p:cond delay="8000"/>
                            </p:stCondLst>
                            <p:childTnLst>
                              <p:par>
                                <p:cTn id="45" presetID="15"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1000" fill="hold"/>
                                        <p:tgtEl>
                                          <p:spTgt spid="43"/>
                                        </p:tgtEl>
                                        <p:attrNameLst>
                                          <p:attrName>ppt_w</p:attrName>
                                        </p:attrNameLst>
                                      </p:cBhvr>
                                      <p:tavLst>
                                        <p:tav tm="0">
                                          <p:val>
                                            <p:fltVal val="0"/>
                                          </p:val>
                                        </p:tav>
                                        <p:tav tm="100000">
                                          <p:val>
                                            <p:strVal val="#ppt_w"/>
                                          </p:val>
                                        </p:tav>
                                      </p:tavLst>
                                    </p:anim>
                                    <p:anim calcmode="lin" valueType="num">
                                      <p:cBhvr>
                                        <p:cTn id="48" dur="1000" fill="hold"/>
                                        <p:tgtEl>
                                          <p:spTgt spid="43"/>
                                        </p:tgtEl>
                                        <p:attrNameLst>
                                          <p:attrName>ppt_h</p:attrName>
                                        </p:attrNameLst>
                                      </p:cBhvr>
                                      <p:tavLst>
                                        <p:tav tm="0">
                                          <p:val>
                                            <p:fltVal val="0"/>
                                          </p:val>
                                        </p:tav>
                                        <p:tav tm="100000">
                                          <p:val>
                                            <p:strVal val="#ppt_h"/>
                                          </p:val>
                                        </p:tav>
                                      </p:tavLst>
                                    </p:anim>
                                    <p:anim calcmode="lin" valueType="num">
                                      <p:cBhvr>
                                        <p:cTn id="49"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9000"/>
                            </p:stCondLst>
                            <p:childTnLst>
                              <p:par>
                                <p:cTn id="52" presetID="22" presetClass="entr" presetSubtype="1"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up)">
                                      <p:cBhvr>
                                        <p:cTn id="54" dur="500"/>
                                        <p:tgtEl>
                                          <p:spTgt spid="31"/>
                                        </p:tgtEl>
                                      </p:cBhvr>
                                    </p:animEffect>
                                  </p:childTnLst>
                                </p:cTn>
                              </p:par>
                            </p:childTnLst>
                          </p:cTn>
                        </p:par>
                        <p:par>
                          <p:cTn id="55" fill="hold">
                            <p:stCondLst>
                              <p:cond delay="9500"/>
                            </p:stCondLst>
                            <p:childTnLst>
                              <p:par>
                                <p:cTn id="56" presetID="14" presetClass="entr" presetSubtype="10"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randombar(horizontal)">
                                      <p:cBhvr>
                                        <p:cTn id="58" dur="500"/>
                                        <p:tgtEl>
                                          <p:spTgt spid="9"/>
                                        </p:tgtEl>
                                      </p:cBhvr>
                                    </p:animEffect>
                                  </p:childTnLst>
                                </p:cTn>
                              </p:par>
                            </p:childTnLst>
                          </p:cTn>
                        </p:par>
                        <p:par>
                          <p:cTn id="59" fill="hold">
                            <p:stCondLst>
                              <p:cond delay="10000"/>
                            </p:stCondLst>
                            <p:childTnLst>
                              <p:par>
                                <p:cTn id="60" presetID="21" presetClass="entr" presetSubtype="1"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heel(1)">
                                      <p:cBhvr>
                                        <p:cTn id="62" dur="2000"/>
                                        <p:tgtEl>
                                          <p:spTgt spid="46"/>
                                        </p:tgtEl>
                                      </p:cBhvr>
                                    </p:animEffect>
                                  </p:childTnLst>
                                </p:cTn>
                              </p:par>
                            </p:childTnLst>
                          </p:cTn>
                        </p:par>
                        <p:par>
                          <p:cTn id="63" fill="hold">
                            <p:stCondLst>
                              <p:cond delay="12000"/>
                            </p:stCondLst>
                            <p:childTnLst>
                              <p:par>
                                <p:cTn id="64" presetID="15" presetClass="entr" presetSubtype="0"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p:cTn id="66" dur="1000" fill="hold"/>
                                        <p:tgtEl>
                                          <p:spTgt spid="55"/>
                                        </p:tgtEl>
                                        <p:attrNameLst>
                                          <p:attrName>ppt_w</p:attrName>
                                        </p:attrNameLst>
                                      </p:cBhvr>
                                      <p:tavLst>
                                        <p:tav tm="0">
                                          <p:val>
                                            <p:fltVal val="0"/>
                                          </p:val>
                                        </p:tav>
                                        <p:tav tm="100000">
                                          <p:val>
                                            <p:strVal val="#ppt_w"/>
                                          </p:val>
                                        </p:tav>
                                      </p:tavLst>
                                    </p:anim>
                                    <p:anim calcmode="lin" valueType="num">
                                      <p:cBhvr>
                                        <p:cTn id="67" dur="1000" fill="hold"/>
                                        <p:tgtEl>
                                          <p:spTgt spid="55"/>
                                        </p:tgtEl>
                                        <p:attrNameLst>
                                          <p:attrName>ppt_h</p:attrName>
                                        </p:attrNameLst>
                                      </p:cBhvr>
                                      <p:tavLst>
                                        <p:tav tm="0">
                                          <p:val>
                                            <p:fltVal val="0"/>
                                          </p:val>
                                        </p:tav>
                                        <p:tav tm="100000">
                                          <p:val>
                                            <p:strVal val="#ppt_h"/>
                                          </p:val>
                                        </p:tav>
                                      </p:tavLst>
                                    </p:anim>
                                    <p:anim calcmode="lin" valueType="num">
                                      <p:cBhvr>
                                        <p:cTn id="68" dur="1000" fill="hold"/>
                                        <p:tgtEl>
                                          <p:spTgt spid="55"/>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55"/>
                                        </p:tgtEl>
                                        <p:attrNameLst>
                                          <p:attrName>ppt_y</p:attrName>
                                        </p:attrNameLst>
                                      </p:cBhvr>
                                      <p:tavLst>
                                        <p:tav tm="0" fmla="#ppt_y+(sin(-2*pi*(1-$))*-#ppt_x+cos(-2*pi*(1-$))*(1-#ppt_y))*(1-$)">
                                          <p:val>
                                            <p:fltVal val="0"/>
                                          </p:val>
                                        </p:tav>
                                        <p:tav tm="100000">
                                          <p:val>
                                            <p:fltVal val="1"/>
                                          </p:val>
                                        </p:tav>
                                      </p:tavLst>
                                    </p:anim>
                                  </p:childTnLst>
                                </p:cTn>
                              </p:par>
                            </p:childTnLst>
                          </p:cTn>
                        </p:par>
                        <p:par>
                          <p:cTn id="70" fill="hold">
                            <p:stCondLst>
                              <p:cond delay="13000"/>
                            </p:stCondLst>
                            <p:childTnLst>
                              <p:par>
                                <p:cTn id="71" presetID="16" presetClass="entr" presetSubtype="37"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barn(outVertical)">
                                      <p:cBhvr>
                                        <p:cTn id="73" dur="500"/>
                                        <p:tgtEl>
                                          <p:spTgt spid="32"/>
                                        </p:tgtEl>
                                      </p:cBhvr>
                                    </p:animEffect>
                                  </p:childTnLst>
                                </p:cTn>
                              </p:par>
                            </p:childTnLst>
                          </p:cTn>
                        </p:par>
                        <p:par>
                          <p:cTn id="74" fill="hold">
                            <p:stCondLst>
                              <p:cond delay="13500"/>
                            </p:stCondLst>
                            <p:childTnLst>
                              <p:par>
                                <p:cTn id="75" presetID="14" presetClass="entr" presetSubtype="10"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randombar(horizontal)">
                                      <p:cBhvr>
                                        <p:cTn id="7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29" grpId="0"/>
      <p:bldP spid="30" grpId="0" animBg="1"/>
      <p:bldP spid="31"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具体工作完成情况</a:t>
            </a:r>
            <a:endParaRPr lang="zh-CN" altLang="en-US" sz="1600" dirty="0">
              <a:solidFill>
                <a:schemeClr val="tx1">
                  <a:lumMod val="85000"/>
                  <a:lumOff val="15000"/>
                </a:schemeClr>
              </a:solidFill>
            </a:endParaRPr>
          </a:p>
        </p:txBody>
      </p:sp>
      <p:sp>
        <p:nvSpPr>
          <p:cNvPr id="18" name="泪滴形 17"/>
          <p:cNvSpPr/>
          <p:nvPr/>
        </p:nvSpPr>
        <p:spPr>
          <a:xfrm rot="8035252">
            <a:off x="586957" y="1323010"/>
            <a:ext cx="2664296" cy="2664296"/>
          </a:xfrm>
          <a:prstGeom prst="teardrop">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035252">
            <a:off x="2913000" y="2359709"/>
            <a:ext cx="1779427" cy="1779427"/>
          </a:xfrm>
          <a:prstGeom prst="teardrop">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544691" y="1347614"/>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1" name="椭圆 20"/>
          <p:cNvSpPr/>
          <p:nvPr/>
        </p:nvSpPr>
        <p:spPr>
          <a:xfrm>
            <a:off x="4043985" y="2368641"/>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2" name="TextBox 21"/>
          <p:cNvSpPr txBox="1"/>
          <p:nvPr/>
        </p:nvSpPr>
        <p:spPr>
          <a:xfrm>
            <a:off x="2660787" y="1563638"/>
            <a:ext cx="627095" cy="400110"/>
          </a:xfrm>
          <a:prstGeom prst="rect">
            <a:avLst/>
          </a:prstGeom>
          <a:noFill/>
        </p:spPr>
        <p:txBody>
          <a:bodyPr wrap="none" rtlCol="0">
            <a:spAutoFit/>
          </a:bodyPr>
          <a:lstStyle/>
          <a:p>
            <a:r>
              <a:rPr lang="en-US" altLang="zh-CN" sz="2000" dirty="0" smtClean="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23" name="TextBox 22"/>
          <p:cNvSpPr txBox="1"/>
          <p:nvPr/>
        </p:nvSpPr>
        <p:spPr>
          <a:xfrm>
            <a:off x="4084113" y="2504602"/>
            <a:ext cx="583814" cy="369332"/>
          </a:xfrm>
          <a:prstGeom prst="rect">
            <a:avLst/>
          </a:prstGeom>
          <a:noFill/>
        </p:spPr>
        <p:txBody>
          <a:bodyPr wrap="none" rtlCol="0">
            <a:spAutoFit/>
          </a:bodyPr>
          <a:lstStyle/>
          <a:p>
            <a:r>
              <a:rPr lang="en-US" altLang="zh-CN" dirty="0" smtClean="0">
                <a:solidFill>
                  <a:schemeClr val="tx1">
                    <a:lumMod val="85000"/>
                    <a:lumOff val="15000"/>
                  </a:schemeClr>
                </a:solidFill>
              </a:rPr>
              <a:t>35%</a:t>
            </a:r>
            <a:endParaRPr lang="zh-CN" altLang="en-US" dirty="0">
              <a:solidFill>
                <a:schemeClr val="tx1">
                  <a:lumMod val="85000"/>
                  <a:lumOff val="15000"/>
                </a:schemeClr>
              </a:solidFill>
            </a:endParaRPr>
          </a:p>
        </p:txBody>
      </p:sp>
      <p:sp>
        <p:nvSpPr>
          <p:cNvPr id="24" name="矩形 23"/>
          <p:cNvSpPr/>
          <p:nvPr/>
        </p:nvSpPr>
        <p:spPr>
          <a:xfrm flipH="1">
            <a:off x="1032523"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25" name="矩形 24"/>
          <p:cNvSpPr/>
          <p:nvPr/>
        </p:nvSpPr>
        <p:spPr>
          <a:xfrm>
            <a:off x="1104530" y="204034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6" name="矩形 25"/>
          <p:cNvSpPr/>
          <p:nvPr/>
        </p:nvSpPr>
        <p:spPr>
          <a:xfrm flipH="1">
            <a:off x="3002387"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27" name="矩形 26"/>
          <p:cNvSpPr/>
          <p:nvPr/>
        </p:nvSpPr>
        <p:spPr>
          <a:xfrm>
            <a:off x="3074394" y="28377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28" name="矩形 27"/>
          <p:cNvSpPr/>
          <p:nvPr/>
        </p:nvSpPr>
        <p:spPr>
          <a:xfrm flipH="1">
            <a:off x="4043984"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a:t>
            </a:r>
            <a:r>
              <a:rPr lang="zh-CN" altLang="en-US" sz="1200" dirty="0" smtClean="0">
                <a:solidFill>
                  <a:schemeClr val="tx1">
                    <a:lumMod val="85000"/>
                    <a:lumOff val="15000"/>
                  </a:schemeClr>
                </a:solidFill>
              </a:rPr>
              <a:t>输入简单文字概述简单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rPr>
              <a:t>这里输入简单的文字概述这里输入简单文字概述简单的文字概述</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9" name="矩形 28"/>
          <p:cNvSpPr/>
          <p:nvPr/>
        </p:nvSpPr>
        <p:spPr>
          <a:xfrm flipH="1">
            <a:off x="5652121"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a:t>
            </a:r>
            <a:r>
              <a:rPr lang="zh-CN" altLang="en-US" sz="1200" dirty="0" smtClean="0">
                <a:solidFill>
                  <a:schemeClr val="tx1">
                    <a:lumMod val="85000"/>
                    <a:lumOff val="15000"/>
                  </a:schemeClr>
                </a:solidFill>
              </a:rPr>
              <a:t>输入简单文字概述简单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rPr>
              <a:t>这里输入简单的文字概述这里输入简单文字概述简单的文字概述</a:t>
            </a:r>
            <a:endParaRPr lang="en-US" altLang="zh-CN" sz="1200" dirty="0">
              <a:solidFill>
                <a:schemeClr val="tx1">
                  <a:lumMod val="85000"/>
                  <a:lumOff val="15000"/>
                </a:schemeClr>
              </a:solidFill>
              <a:latin typeface="微软雅黑" pitchFamily="34" charset="-122"/>
              <a:ea typeface="微软雅黑" pitchFamily="34" charset="-122"/>
            </a:endParaRPr>
          </a:p>
        </p:txBody>
      </p:sp>
      <p:cxnSp>
        <p:nvCxnSpPr>
          <p:cNvPr id="30" name="直接连接符 29"/>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558920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6"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80">
                                          <p:stCondLst>
                                            <p:cond delay="0"/>
                                          </p:stCondLst>
                                        </p:cTn>
                                        <p:tgtEl>
                                          <p:spTgt spid="18"/>
                                        </p:tgtEl>
                                      </p:cBhvr>
                                    </p:animEffect>
                                    <p:anim calcmode="lin" valueType="num">
                                      <p:cBhvr>
                                        <p:cTn id="1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3" dur="26">
                                          <p:stCondLst>
                                            <p:cond delay="650"/>
                                          </p:stCondLst>
                                        </p:cTn>
                                        <p:tgtEl>
                                          <p:spTgt spid="18"/>
                                        </p:tgtEl>
                                      </p:cBhvr>
                                      <p:to x="100000" y="60000"/>
                                    </p:animScale>
                                    <p:animScale>
                                      <p:cBhvr>
                                        <p:cTn id="24" dur="166" decel="50000">
                                          <p:stCondLst>
                                            <p:cond delay="676"/>
                                          </p:stCondLst>
                                        </p:cTn>
                                        <p:tgtEl>
                                          <p:spTgt spid="18"/>
                                        </p:tgtEl>
                                      </p:cBhvr>
                                      <p:to x="100000" y="100000"/>
                                    </p:animScale>
                                    <p:animScale>
                                      <p:cBhvr>
                                        <p:cTn id="25" dur="26">
                                          <p:stCondLst>
                                            <p:cond delay="1312"/>
                                          </p:stCondLst>
                                        </p:cTn>
                                        <p:tgtEl>
                                          <p:spTgt spid="18"/>
                                        </p:tgtEl>
                                      </p:cBhvr>
                                      <p:to x="100000" y="80000"/>
                                    </p:animScale>
                                    <p:animScale>
                                      <p:cBhvr>
                                        <p:cTn id="26" dur="166" decel="50000">
                                          <p:stCondLst>
                                            <p:cond delay="1338"/>
                                          </p:stCondLst>
                                        </p:cTn>
                                        <p:tgtEl>
                                          <p:spTgt spid="18"/>
                                        </p:tgtEl>
                                      </p:cBhvr>
                                      <p:to x="100000" y="100000"/>
                                    </p:animScale>
                                    <p:animScale>
                                      <p:cBhvr>
                                        <p:cTn id="27" dur="26">
                                          <p:stCondLst>
                                            <p:cond delay="1642"/>
                                          </p:stCondLst>
                                        </p:cTn>
                                        <p:tgtEl>
                                          <p:spTgt spid="18"/>
                                        </p:tgtEl>
                                      </p:cBhvr>
                                      <p:to x="100000" y="90000"/>
                                    </p:animScale>
                                    <p:animScale>
                                      <p:cBhvr>
                                        <p:cTn id="28" dur="166" decel="50000">
                                          <p:stCondLst>
                                            <p:cond delay="1668"/>
                                          </p:stCondLst>
                                        </p:cTn>
                                        <p:tgtEl>
                                          <p:spTgt spid="18"/>
                                        </p:tgtEl>
                                      </p:cBhvr>
                                      <p:to x="100000" y="100000"/>
                                    </p:animScale>
                                    <p:animScale>
                                      <p:cBhvr>
                                        <p:cTn id="29" dur="26">
                                          <p:stCondLst>
                                            <p:cond delay="1808"/>
                                          </p:stCondLst>
                                        </p:cTn>
                                        <p:tgtEl>
                                          <p:spTgt spid="18"/>
                                        </p:tgtEl>
                                      </p:cBhvr>
                                      <p:to x="100000" y="95000"/>
                                    </p:animScale>
                                    <p:animScale>
                                      <p:cBhvr>
                                        <p:cTn id="30" dur="166" decel="50000">
                                          <p:stCondLst>
                                            <p:cond delay="1834"/>
                                          </p:stCondLst>
                                        </p:cTn>
                                        <p:tgtEl>
                                          <p:spTgt spid="18"/>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80">
                                          <p:stCondLst>
                                            <p:cond delay="0"/>
                                          </p:stCondLst>
                                        </p:cTn>
                                        <p:tgtEl>
                                          <p:spTgt spid="19"/>
                                        </p:tgtEl>
                                      </p:cBhvr>
                                    </p:animEffect>
                                    <p:anim calcmode="lin" valueType="num">
                                      <p:cBhvr>
                                        <p:cTn id="3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9" dur="26">
                                          <p:stCondLst>
                                            <p:cond delay="650"/>
                                          </p:stCondLst>
                                        </p:cTn>
                                        <p:tgtEl>
                                          <p:spTgt spid="19"/>
                                        </p:tgtEl>
                                      </p:cBhvr>
                                      <p:to x="100000" y="60000"/>
                                    </p:animScale>
                                    <p:animScale>
                                      <p:cBhvr>
                                        <p:cTn id="40" dur="166" decel="50000">
                                          <p:stCondLst>
                                            <p:cond delay="676"/>
                                          </p:stCondLst>
                                        </p:cTn>
                                        <p:tgtEl>
                                          <p:spTgt spid="19"/>
                                        </p:tgtEl>
                                      </p:cBhvr>
                                      <p:to x="100000" y="100000"/>
                                    </p:animScale>
                                    <p:animScale>
                                      <p:cBhvr>
                                        <p:cTn id="41" dur="26">
                                          <p:stCondLst>
                                            <p:cond delay="1312"/>
                                          </p:stCondLst>
                                        </p:cTn>
                                        <p:tgtEl>
                                          <p:spTgt spid="19"/>
                                        </p:tgtEl>
                                      </p:cBhvr>
                                      <p:to x="100000" y="80000"/>
                                    </p:animScale>
                                    <p:animScale>
                                      <p:cBhvr>
                                        <p:cTn id="42" dur="166" decel="50000">
                                          <p:stCondLst>
                                            <p:cond delay="1338"/>
                                          </p:stCondLst>
                                        </p:cTn>
                                        <p:tgtEl>
                                          <p:spTgt spid="19"/>
                                        </p:tgtEl>
                                      </p:cBhvr>
                                      <p:to x="100000" y="100000"/>
                                    </p:animScale>
                                    <p:animScale>
                                      <p:cBhvr>
                                        <p:cTn id="43" dur="26">
                                          <p:stCondLst>
                                            <p:cond delay="1642"/>
                                          </p:stCondLst>
                                        </p:cTn>
                                        <p:tgtEl>
                                          <p:spTgt spid="19"/>
                                        </p:tgtEl>
                                      </p:cBhvr>
                                      <p:to x="100000" y="90000"/>
                                    </p:animScale>
                                    <p:animScale>
                                      <p:cBhvr>
                                        <p:cTn id="44" dur="166" decel="50000">
                                          <p:stCondLst>
                                            <p:cond delay="1668"/>
                                          </p:stCondLst>
                                        </p:cTn>
                                        <p:tgtEl>
                                          <p:spTgt spid="19"/>
                                        </p:tgtEl>
                                      </p:cBhvr>
                                      <p:to x="100000" y="100000"/>
                                    </p:animScale>
                                    <p:animScale>
                                      <p:cBhvr>
                                        <p:cTn id="45" dur="26">
                                          <p:stCondLst>
                                            <p:cond delay="1808"/>
                                          </p:stCondLst>
                                        </p:cTn>
                                        <p:tgtEl>
                                          <p:spTgt spid="19"/>
                                        </p:tgtEl>
                                      </p:cBhvr>
                                      <p:to x="100000" y="95000"/>
                                    </p:animScale>
                                    <p:animScale>
                                      <p:cBhvr>
                                        <p:cTn id="46" dur="166" decel="50000">
                                          <p:stCondLst>
                                            <p:cond delay="1834"/>
                                          </p:stCondLst>
                                        </p:cTn>
                                        <p:tgtEl>
                                          <p:spTgt spid="19"/>
                                        </p:tgtEl>
                                      </p:cBhvr>
                                      <p:to x="100000" y="100000"/>
                                    </p:animScale>
                                  </p:childTnLst>
                                </p:cTn>
                              </p:par>
                            </p:childTnLst>
                          </p:cTn>
                        </p:par>
                        <p:par>
                          <p:cTn id="47" fill="hold">
                            <p:stCondLst>
                              <p:cond delay="3500"/>
                            </p:stCondLst>
                            <p:childTnLst>
                              <p:par>
                                <p:cTn id="48" presetID="52"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Scale>
                                      <p:cBhvr>
                                        <p:cTn id="5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0"/>
                                        </p:tgtEl>
                                        <p:attrNameLst>
                                          <p:attrName>ppt_x</p:attrName>
                                          <p:attrName>ppt_y</p:attrName>
                                        </p:attrNameLst>
                                      </p:cBhvr>
                                    </p:animMotion>
                                    <p:animEffect transition="in" filter="fade">
                                      <p:cBhvr>
                                        <p:cTn id="52" dur="1000"/>
                                        <p:tgtEl>
                                          <p:spTgt spid="20"/>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350"/>
                                        <p:tgtEl>
                                          <p:spTgt spid="25"/>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5"/>
                                        </p:tgtEl>
                                      </p:cBhvr>
                                    </p:animEffect>
                                    <p:animScale>
                                      <p:cBhvr>
                                        <p:cTn id="64" dur="200" autoRev="1" fill="hold"/>
                                        <p:tgtEl>
                                          <p:spTgt spid="25"/>
                                        </p:tgtEl>
                                      </p:cBhvr>
                                      <p:by x="105000" y="105000"/>
                                    </p:animScale>
                                  </p:childTnLst>
                                </p:cTn>
                              </p:par>
                            </p:childTnLst>
                          </p:cTn>
                        </p:par>
                        <p:par>
                          <p:cTn id="65" fill="hold">
                            <p:stCondLst>
                              <p:cond delay="4900"/>
                            </p:stCondLst>
                            <p:childTnLst>
                              <p:par>
                                <p:cTn id="66" presetID="10"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childTnLst>
                          </p:cTn>
                        </p:par>
                        <p:par>
                          <p:cTn id="69" fill="hold">
                            <p:stCondLst>
                              <p:cond delay="5400"/>
                            </p:stCondLst>
                            <p:childTnLst>
                              <p:par>
                                <p:cTn id="70" presetID="10" presetClass="entr" presetSubtype="0"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500"/>
                                        <p:tgtEl>
                                          <p:spTgt spid="28"/>
                                        </p:tgtEl>
                                      </p:cBhvr>
                                    </p:animEffect>
                                  </p:childTnLst>
                                </p:cTn>
                              </p:par>
                            </p:childTnLst>
                          </p:cTn>
                        </p:par>
                        <p:par>
                          <p:cTn id="73" fill="hold">
                            <p:stCondLst>
                              <p:cond delay="5900"/>
                            </p:stCondLst>
                            <p:childTnLst>
                              <p:par>
                                <p:cTn id="74" presetID="52" presetClass="entr" presetSubtype="0"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Scale>
                                      <p:cBhvr>
                                        <p:cTn id="7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1"/>
                                        </p:tgtEl>
                                        <p:attrNameLst>
                                          <p:attrName>ppt_x</p:attrName>
                                          <p:attrName>ppt_y</p:attrName>
                                        </p:attrNameLst>
                                      </p:cBhvr>
                                    </p:animMotion>
                                    <p:animEffect transition="in" filter="fade">
                                      <p:cBhvr>
                                        <p:cTn id="78" dur="1000"/>
                                        <p:tgtEl>
                                          <p:spTgt spid="21"/>
                                        </p:tgtEl>
                                      </p:cBhvr>
                                    </p:animEffect>
                                  </p:childTnLst>
                                </p:cTn>
                              </p:par>
                              <p:par>
                                <p:cTn id="79" presetID="52"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Scale>
                                      <p:cBhvr>
                                        <p:cTn id="8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3"/>
                                        </p:tgtEl>
                                        <p:attrNameLst>
                                          <p:attrName>ppt_x</p:attrName>
                                          <p:attrName>ppt_y</p:attrName>
                                        </p:attrNameLst>
                                      </p:cBhvr>
                                    </p:animMotion>
                                    <p:animEffect transition="in" filter="fade">
                                      <p:cBhvr>
                                        <p:cTn id="83" dur="1000"/>
                                        <p:tgtEl>
                                          <p:spTgt spid="23"/>
                                        </p:tgtEl>
                                      </p:cBhvr>
                                    </p:animEffect>
                                  </p:childTnLst>
                                </p:cTn>
                              </p:par>
                            </p:childTnLst>
                          </p:cTn>
                        </p:par>
                        <p:par>
                          <p:cTn id="84" fill="hold">
                            <p:stCondLst>
                              <p:cond delay="69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350"/>
                                        <p:tgtEl>
                                          <p:spTgt spid="27"/>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7"/>
                                        </p:tgtEl>
                                      </p:cBhvr>
                                    </p:animEffect>
                                    <p:animScale>
                                      <p:cBhvr>
                                        <p:cTn id="90" dur="200" autoRev="1" fill="hold"/>
                                        <p:tgtEl>
                                          <p:spTgt spid="27"/>
                                        </p:tgtEl>
                                      </p:cBhvr>
                                      <p:by x="105000" y="105000"/>
                                    </p:animScale>
                                  </p:childTnLst>
                                </p:cTn>
                              </p:par>
                            </p:childTnLst>
                          </p:cTn>
                        </p:par>
                        <p:par>
                          <p:cTn id="91" fill="hold">
                            <p:stCondLst>
                              <p:cond delay="7300"/>
                            </p:stCondLst>
                            <p:childTnLst>
                              <p:par>
                                <p:cTn id="92" presetID="10" presetClass="entr" presetSubtype="0"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500"/>
                                        <p:tgtEl>
                                          <p:spTgt spid="26"/>
                                        </p:tgtEl>
                                      </p:cBhvr>
                                    </p:animEffect>
                                  </p:childTnLst>
                                </p:cTn>
                              </p:par>
                            </p:childTnLst>
                          </p:cTn>
                        </p:par>
                        <p:par>
                          <p:cTn id="95" fill="hold">
                            <p:stCondLst>
                              <p:cond delay="7800"/>
                            </p:stCondLst>
                            <p:childTnLst>
                              <p:par>
                                <p:cTn id="96" presetID="10" presetClass="entr" presetSubtype="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animBg="1"/>
      <p:bldP spid="19" grpId="0" animBg="1"/>
      <p:bldP spid="20" grpId="0" animBg="1"/>
      <p:bldP spid="21" grpId="0" animBg="1"/>
      <p:bldP spid="22" grpId="0"/>
      <p:bldP spid="23" grpId="0"/>
      <p:bldP spid="24" grpId="0"/>
      <p:bldP spid="25" grpId="0"/>
      <p:bldP spid="25" grpId="1"/>
      <p:bldP spid="26" grpId="0"/>
      <p:bldP spid="27" grpId="0"/>
      <p:bldP spid="27" grpId="1"/>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具体工作完成情况</a:t>
            </a:r>
            <a:endParaRPr lang="zh-CN" altLang="en-US" sz="1600" dirty="0">
              <a:solidFill>
                <a:schemeClr val="tx1">
                  <a:lumMod val="85000"/>
                  <a:lumOff val="15000"/>
                </a:schemeClr>
              </a:solidFill>
            </a:endParaRPr>
          </a:p>
        </p:txBody>
      </p:sp>
      <p:grpSp>
        <p:nvGrpSpPr>
          <p:cNvPr id="6" name="Group 6"/>
          <p:cNvGrpSpPr>
            <a:grpSpLocks/>
          </p:cNvGrpSpPr>
          <p:nvPr/>
        </p:nvGrpSpPr>
        <p:grpSpPr bwMode="auto">
          <a:xfrm>
            <a:off x="2627313" y="1352550"/>
            <a:ext cx="3887787" cy="3409950"/>
            <a:chOff x="0" y="0"/>
            <a:chExt cx="2449" cy="2148"/>
          </a:xfrm>
        </p:grpSpPr>
        <p:pic>
          <p:nvPicPr>
            <p:cNvPr id="8" name="Picture 7" descr="iPhone_5S_freeb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p:nvSpPr>
          <p:spPr bwMode="auto">
            <a:xfrm>
              <a:off x="825" y="294"/>
              <a:ext cx="807" cy="1424"/>
            </a:xfrm>
            <a:prstGeom prst="rect">
              <a:avLst/>
            </a:prstGeom>
            <a:blipFill dpi="0" rotWithShape="1">
              <a:blip r:embed="rId4"/>
              <a:srcRect/>
              <a:stretch>
                <a:fillRect r="-7874"/>
              </a:stretch>
            </a:blipFill>
            <a:ln w="6350" cmpd="sng">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grpSp>
      <p:sp>
        <p:nvSpPr>
          <p:cNvPr id="10" name="Oval 9"/>
          <p:cNvSpPr>
            <a:spLocks noChangeArrowheads="1"/>
          </p:cNvSpPr>
          <p:nvPr/>
        </p:nvSpPr>
        <p:spPr bwMode="auto">
          <a:xfrm>
            <a:off x="5665788" y="1712913"/>
            <a:ext cx="546100" cy="542925"/>
          </a:xfrm>
          <a:prstGeom prst="ellipse">
            <a:avLst/>
          </a:prstGeom>
          <a:solidFill>
            <a:srgbClr val="489018"/>
          </a:solidFill>
          <a:ln>
            <a:noFill/>
          </a:ln>
          <a:extLst/>
        </p:spPr>
        <p:txBody>
          <a:bodyPr/>
          <a:lstStyle/>
          <a:p>
            <a:pPr algn="ctr"/>
            <a:r>
              <a:rPr lang="zh-CN" altLang="zh-CN" b="1">
                <a:solidFill>
                  <a:schemeClr val="bg1"/>
                </a:solidFill>
              </a:rPr>
              <a:t>4</a:t>
            </a:r>
          </a:p>
        </p:txBody>
      </p:sp>
      <p:sp>
        <p:nvSpPr>
          <p:cNvPr id="11" name="Oval 10"/>
          <p:cNvSpPr>
            <a:spLocks noChangeArrowheads="1"/>
          </p:cNvSpPr>
          <p:nvPr/>
        </p:nvSpPr>
        <p:spPr bwMode="auto">
          <a:xfrm>
            <a:off x="5667375" y="2647950"/>
            <a:ext cx="546100" cy="542925"/>
          </a:xfrm>
          <a:prstGeom prst="ellipse">
            <a:avLst/>
          </a:prstGeom>
          <a:solidFill>
            <a:srgbClr val="489018"/>
          </a:solidFill>
          <a:ln>
            <a:noFill/>
          </a:ln>
          <a:extLst/>
        </p:spPr>
        <p:txBody>
          <a:bodyPr/>
          <a:lstStyle/>
          <a:p>
            <a:pPr algn="ctr"/>
            <a:r>
              <a:rPr lang="zh-CN" altLang="zh-CN" b="1">
                <a:solidFill>
                  <a:schemeClr val="bg1"/>
                </a:solidFill>
              </a:rPr>
              <a:t>5</a:t>
            </a:r>
          </a:p>
        </p:txBody>
      </p:sp>
      <p:sp>
        <p:nvSpPr>
          <p:cNvPr id="12" name="Oval 11"/>
          <p:cNvSpPr>
            <a:spLocks noChangeArrowheads="1"/>
          </p:cNvSpPr>
          <p:nvPr/>
        </p:nvSpPr>
        <p:spPr bwMode="auto">
          <a:xfrm>
            <a:off x="5667375" y="3571875"/>
            <a:ext cx="546100" cy="542925"/>
          </a:xfrm>
          <a:prstGeom prst="ellipse">
            <a:avLst/>
          </a:prstGeom>
          <a:solidFill>
            <a:srgbClr val="489018"/>
          </a:solidFill>
          <a:ln>
            <a:noFill/>
          </a:ln>
          <a:extLst/>
        </p:spPr>
        <p:txBody>
          <a:bodyPr/>
          <a:lstStyle/>
          <a:p>
            <a:pPr algn="ctr"/>
            <a:r>
              <a:rPr lang="zh-CN" altLang="zh-CN" b="1">
                <a:solidFill>
                  <a:schemeClr val="bg1"/>
                </a:solidFill>
              </a:rPr>
              <a:t>6</a:t>
            </a:r>
          </a:p>
        </p:txBody>
      </p:sp>
      <p:sp>
        <p:nvSpPr>
          <p:cNvPr id="13" name="Rectangle 12"/>
          <p:cNvSpPr>
            <a:spLocks noChangeArrowheads="1"/>
          </p:cNvSpPr>
          <p:nvPr/>
        </p:nvSpPr>
        <p:spPr bwMode="auto">
          <a:xfrm>
            <a:off x="6372225" y="17256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dirty="0">
                <a:solidFill>
                  <a:schemeClr val="tx1">
                    <a:lumMod val="85000"/>
                    <a:lumOff val="15000"/>
                  </a:schemeClr>
                </a:solidFill>
              </a:rPr>
              <a:t>Head Title</a:t>
            </a:r>
          </a:p>
          <a:p>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14" name="Rectangle 13"/>
          <p:cNvSpPr>
            <a:spLocks noChangeArrowheads="1"/>
          </p:cNvSpPr>
          <p:nvPr/>
        </p:nvSpPr>
        <p:spPr bwMode="auto">
          <a:xfrm>
            <a:off x="6372225" y="264636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chemeClr val="tx1">
                    <a:lumMod val="85000"/>
                    <a:lumOff val="15000"/>
                  </a:schemeClr>
                </a:solidFill>
              </a:rPr>
              <a:t>Head Title</a:t>
            </a:r>
          </a:p>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15" name="Rectangle 14"/>
          <p:cNvSpPr>
            <a:spLocks noChangeArrowheads="1"/>
          </p:cNvSpPr>
          <p:nvPr/>
        </p:nvSpPr>
        <p:spPr bwMode="auto">
          <a:xfrm>
            <a:off x="6372225" y="35798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chemeClr val="tx1">
                    <a:lumMod val="85000"/>
                    <a:lumOff val="15000"/>
                  </a:schemeClr>
                </a:solidFill>
              </a:rPr>
              <a:t>Head Title</a:t>
            </a:r>
          </a:p>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16" name="Oval 15"/>
          <p:cNvSpPr>
            <a:spLocks noChangeArrowheads="1"/>
          </p:cNvSpPr>
          <p:nvPr/>
        </p:nvSpPr>
        <p:spPr bwMode="auto">
          <a:xfrm>
            <a:off x="2941638" y="1712913"/>
            <a:ext cx="546100" cy="542925"/>
          </a:xfrm>
          <a:prstGeom prst="ellipse">
            <a:avLst/>
          </a:prstGeom>
          <a:solidFill>
            <a:srgbClr val="489018"/>
          </a:solidFill>
          <a:ln>
            <a:noFill/>
          </a:ln>
          <a:extLst/>
        </p:spPr>
        <p:txBody>
          <a:bodyPr/>
          <a:lstStyle/>
          <a:p>
            <a:pPr algn="ctr"/>
            <a:r>
              <a:rPr lang="zh-CN" altLang="zh-CN" b="1" dirty="0">
                <a:solidFill>
                  <a:schemeClr val="bg1"/>
                </a:solidFill>
              </a:rPr>
              <a:t>1</a:t>
            </a:r>
          </a:p>
        </p:txBody>
      </p:sp>
      <p:sp>
        <p:nvSpPr>
          <p:cNvPr id="17" name="Oval 16"/>
          <p:cNvSpPr>
            <a:spLocks noChangeArrowheads="1"/>
          </p:cNvSpPr>
          <p:nvPr/>
        </p:nvSpPr>
        <p:spPr bwMode="auto">
          <a:xfrm>
            <a:off x="2943225" y="2647950"/>
            <a:ext cx="546100" cy="542925"/>
          </a:xfrm>
          <a:prstGeom prst="ellipse">
            <a:avLst/>
          </a:prstGeom>
          <a:solidFill>
            <a:srgbClr val="489018"/>
          </a:solidFill>
          <a:ln>
            <a:noFill/>
          </a:ln>
          <a:extLst/>
        </p:spPr>
        <p:txBody>
          <a:bodyPr/>
          <a:lstStyle/>
          <a:p>
            <a:pPr algn="ctr"/>
            <a:r>
              <a:rPr lang="zh-CN" altLang="zh-CN" b="1" dirty="0">
                <a:solidFill>
                  <a:schemeClr val="bg1"/>
                </a:solidFill>
              </a:rPr>
              <a:t>2</a:t>
            </a:r>
          </a:p>
        </p:txBody>
      </p:sp>
      <p:sp>
        <p:nvSpPr>
          <p:cNvPr id="18" name="Oval 17"/>
          <p:cNvSpPr>
            <a:spLocks noChangeArrowheads="1"/>
          </p:cNvSpPr>
          <p:nvPr/>
        </p:nvSpPr>
        <p:spPr bwMode="auto">
          <a:xfrm>
            <a:off x="2943225" y="3571875"/>
            <a:ext cx="546100" cy="542925"/>
          </a:xfrm>
          <a:prstGeom prst="ellipse">
            <a:avLst/>
          </a:prstGeom>
          <a:solidFill>
            <a:srgbClr val="489018"/>
          </a:solidFill>
          <a:ln>
            <a:noFill/>
          </a:ln>
          <a:extLst/>
        </p:spPr>
        <p:txBody>
          <a:bodyPr/>
          <a:lstStyle/>
          <a:p>
            <a:pPr algn="ctr"/>
            <a:r>
              <a:rPr lang="zh-CN" altLang="zh-CN" b="1">
                <a:solidFill>
                  <a:schemeClr val="bg1"/>
                </a:solidFill>
              </a:rPr>
              <a:t>3</a:t>
            </a:r>
          </a:p>
        </p:txBody>
      </p:sp>
      <p:sp>
        <p:nvSpPr>
          <p:cNvPr id="19" name="Rectangle 18"/>
          <p:cNvSpPr>
            <a:spLocks noChangeArrowheads="1"/>
          </p:cNvSpPr>
          <p:nvPr/>
        </p:nvSpPr>
        <p:spPr bwMode="auto">
          <a:xfrm>
            <a:off x="333375" y="17256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chemeClr val="tx1">
                    <a:lumMod val="85000"/>
                    <a:lumOff val="15000"/>
                  </a:schemeClr>
                </a:solidFill>
              </a:rPr>
              <a:t>Head Title</a:t>
            </a:r>
          </a:p>
          <a:p>
            <a:pPr algn="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20" name="Rectangle 19"/>
          <p:cNvSpPr>
            <a:spLocks noChangeArrowheads="1"/>
          </p:cNvSpPr>
          <p:nvPr/>
        </p:nvSpPr>
        <p:spPr bwMode="auto">
          <a:xfrm>
            <a:off x="333375" y="264636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a:solidFill>
                  <a:schemeClr val="tx1">
                    <a:lumMod val="85000"/>
                    <a:lumOff val="15000"/>
                  </a:schemeClr>
                </a:solidFill>
              </a:rPr>
              <a:t>Head Title</a:t>
            </a:r>
          </a:p>
          <a:p>
            <a:pPr algn="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21" name="Rectangle 20"/>
          <p:cNvSpPr>
            <a:spLocks noChangeArrowheads="1"/>
          </p:cNvSpPr>
          <p:nvPr/>
        </p:nvSpPr>
        <p:spPr bwMode="auto">
          <a:xfrm>
            <a:off x="333375" y="35798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a:solidFill>
                  <a:schemeClr val="tx1">
                    <a:lumMod val="85000"/>
                    <a:lumOff val="15000"/>
                  </a:schemeClr>
                </a:solidFill>
              </a:rPr>
              <a:t>Head Title</a:t>
            </a:r>
          </a:p>
          <a:p>
            <a:pPr algn="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cxnSp>
        <p:nvCxnSpPr>
          <p:cNvPr id="22" name="直接连接符 21"/>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97777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4000"/>
                            </p:stCondLst>
                            <p:childTnLst>
                              <p:par>
                                <p:cTn id="38" presetID="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par>
                          <p:cTn id="48" fill="hold">
                            <p:stCondLst>
                              <p:cond delay="5000"/>
                            </p:stCondLst>
                            <p:childTnLst>
                              <p:par>
                                <p:cTn id="49" presetID="2" presetClass="entr" presetSubtype="8"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childTnLst>
                          </p:cTn>
                        </p:par>
                        <p:par>
                          <p:cTn id="53" fill="hold">
                            <p:stCondLst>
                              <p:cond delay="5500"/>
                            </p:stCondLst>
                            <p:childTnLst>
                              <p:par>
                                <p:cTn id="54" presetID="53" presetClass="entr" presetSubtype="16"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par>
                          <p:cTn id="59" fill="hold">
                            <p:stCondLst>
                              <p:cond delay="6000"/>
                            </p:stCondLst>
                            <p:childTnLst>
                              <p:par>
                                <p:cTn id="60" presetID="2" presetClass="entr" presetSubtype="2"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1+#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5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par>
                          <p:cTn id="70" fill="hold">
                            <p:stCondLst>
                              <p:cond delay="7000"/>
                            </p:stCondLst>
                            <p:childTnLst>
                              <p:par>
                                <p:cTn id="71" presetID="2" presetClass="entr" presetSubtype="2"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1+#ppt_w/2"/>
                                          </p:val>
                                        </p:tav>
                                        <p:tav tm="100000">
                                          <p:val>
                                            <p:strVal val="#ppt_x"/>
                                          </p:val>
                                        </p:tav>
                                      </p:tavLst>
                                    </p:anim>
                                    <p:anim calcmode="lin" valueType="num">
                                      <p:cBhvr additive="base">
                                        <p:cTn id="74" dur="500" fill="hold"/>
                                        <p:tgtEl>
                                          <p:spTgt spid="14"/>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53" presetClass="entr" presetSubtype="16"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500" fill="hold"/>
                                        <p:tgtEl>
                                          <p:spTgt spid="12"/>
                                        </p:tgtEl>
                                        <p:attrNameLst>
                                          <p:attrName>ppt_w</p:attrName>
                                        </p:attrNameLst>
                                      </p:cBhvr>
                                      <p:tavLst>
                                        <p:tav tm="0">
                                          <p:val>
                                            <p:fltVal val="0"/>
                                          </p:val>
                                        </p:tav>
                                        <p:tav tm="100000">
                                          <p:val>
                                            <p:strVal val="#ppt_w"/>
                                          </p:val>
                                        </p:tav>
                                      </p:tavLst>
                                    </p:anim>
                                    <p:anim calcmode="lin" valueType="num">
                                      <p:cBhvr>
                                        <p:cTn id="79" dur="500" fill="hold"/>
                                        <p:tgtEl>
                                          <p:spTgt spid="12"/>
                                        </p:tgtEl>
                                        <p:attrNameLst>
                                          <p:attrName>ppt_h</p:attrName>
                                        </p:attrNameLst>
                                      </p:cBhvr>
                                      <p:tavLst>
                                        <p:tav tm="0">
                                          <p:val>
                                            <p:fltVal val="0"/>
                                          </p:val>
                                        </p:tav>
                                        <p:tav tm="100000">
                                          <p:val>
                                            <p:strVal val="#ppt_h"/>
                                          </p:val>
                                        </p:tav>
                                      </p:tavLst>
                                    </p:anim>
                                    <p:animEffect transition="in" filter="fade">
                                      <p:cBhvr>
                                        <p:cTn id="80" dur="500"/>
                                        <p:tgtEl>
                                          <p:spTgt spid="12"/>
                                        </p:tgtEl>
                                      </p:cBhvr>
                                    </p:animEffect>
                                  </p:childTnLst>
                                </p:cTn>
                              </p:par>
                            </p:childTnLst>
                          </p:cTn>
                        </p:par>
                        <p:par>
                          <p:cTn id="81" fill="hold">
                            <p:stCondLst>
                              <p:cond delay="8000"/>
                            </p:stCondLst>
                            <p:childTnLst>
                              <p:par>
                                <p:cTn id="82" presetID="2" presetClass="entr" presetSubtype="2"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fill="hold"/>
                                        <p:tgtEl>
                                          <p:spTgt spid="15"/>
                                        </p:tgtEl>
                                        <p:attrNameLst>
                                          <p:attrName>ppt_x</p:attrName>
                                        </p:attrNameLst>
                                      </p:cBhvr>
                                      <p:tavLst>
                                        <p:tav tm="0">
                                          <p:val>
                                            <p:strVal val="1+#ppt_w/2"/>
                                          </p:val>
                                        </p:tav>
                                        <p:tav tm="100000">
                                          <p:val>
                                            <p:strVal val="#ppt_x"/>
                                          </p:val>
                                        </p:tav>
                                      </p:tavLst>
                                    </p:anim>
                                    <p:anim calcmode="lin" valueType="num">
                                      <p:cBhvr additive="base">
                                        <p:cTn id="8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1" grpId="0" animBg="1"/>
      <p:bldP spid="12" grpId="0" animBg="1"/>
      <p:bldP spid="13" grpId="0"/>
      <p:bldP spid="14" grpId="0"/>
      <p:bldP spid="15" grpId="0"/>
      <p:bldP spid="16" grpId="0" animBg="1"/>
      <p:bldP spid="17" grpId="0" animBg="1"/>
      <p:bldP spid="18" grpId="0" animBg="1"/>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具体工作完成情况</a:t>
            </a:r>
            <a:endParaRPr lang="zh-CN" altLang="en-US" sz="1600" dirty="0">
              <a:solidFill>
                <a:schemeClr val="tx1">
                  <a:lumMod val="85000"/>
                  <a:lumOff val="15000"/>
                </a:schemeClr>
              </a:solidFill>
            </a:endParaRPr>
          </a:p>
        </p:txBody>
      </p:sp>
      <p:sp>
        <p:nvSpPr>
          <p:cNvPr id="6" name="TextBox 5"/>
          <p:cNvSpPr txBox="1"/>
          <p:nvPr/>
        </p:nvSpPr>
        <p:spPr>
          <a:xfrm>
            <a:off x="755576" y="987574"/>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a:t>
            </a:r>
            <a:r>
              <a:rPr lang="zh-CN" altLang="en-US" sz="1400" dirty="0">
                <a:solidFill>
                  <a:schemeClr val="tx1">
                    <a:lumMod val="85000"/>
                    <a:lumOff val="15000"/>
                  </a:schemeClr>
                </a:solidFill>
              </a:rPr>
              <a:t>这里输入</a:t>
            </a:r>
            <a:r>
              <a:rPr lang="zh-CN" altLang="en-US" sz="1400" dirty="0" smtClean="0">
                <a:solidFill>
                  <a:schemeClr val="tx1">
                    <a:lumMod val="85000"/>
                    <a:lumOff val="15000"/>
                  </a:schemeClr>
                </a:solidFill>
              </a:rPr>
              <a:t>简单文字概述这里</a:t>
            </a:r>
            <a:r>
              <a:rPr lang="zh-CN" altLang="en-US" sz="1400" dirty="0">
                <a:solidFill>
                  <a:schemeClr val="tx1">
                    <a:lumMod val="85000"/>
                    <a:lumOff val="15000"/>
                  </a:schemeClr>
                </a:solidFill>
              </a:rPr>
              <a:t>输入简单的文字</a:t>
            </a:r>
            <a:r>
              <a:rPr lang="zh-CN" altLang="en-US" sz="1400" dirty="0" smtClean="0">
                <a:solidFill>
                  <a:schemeClr val="tx1">
                    <a:lumMod val="85000"/>
                    <a:lumOff val="15000"/>
                  </a:schemeClr>
                </a:solidFill>
              </a:rPr>
              <a:t>概述这里入简单</a:t>
            </a:r>
            <a:r>
              <a:rPr lang="zh-CN" altLang="en-US" sz="1400" dirty="0">
                <a:solidFill>
                  <a:schemeClr val="tx1">
                    <a:lumMod val="85000"/>
                    <a:lumOff val="15000"/>
                  </a:schemeClr>
                </a:solidFill>
              </a:rPr>
              <a:t>的文字</a:t>
            </a:r>
            <a:r>
              <a:rPr lang="zh-CN" altLang="en-US" sz="1400" dirty="0" smtClean="0">
                <a:solidFill>
                  <a:schemeClr val="tx1">
                    <a:lumMod val="85000"/>
                    <a:lumOff val="15000"/>
                  </a:schemeClr>
                </a:solidFill>
              </a:rPr>
              <a:t>概述这里输入述简单的文字概述这里输入简单文字概述这里输入简单</a:t>
            </a:r>
            <a:endParaRPr lang="zh-CN" altLang="en-US" sz="1400" dirty="0">
              <a:solidFill>
                <a:schemeClr val="tx1">
                  <a:lumMod val="85000"/>
                  <a:lumOff val="15000"/>
                </a:schemeClr>
              </a:solidFill>
            </a:endParaRPr>
          </a:p>
        </p:txBody>
      </p:sp>
      <p:sp>
        <p:nvSpPr>
          <p:cNvPr id="8" name="矩形 7"/>
          <p:cNvSpPr/>
          <p:nvPr/>
        </p:nvSpPr>
        <p:spPr>
          <a:xfrm>
            <a:off x="683568" y="1934305"/>
            <a:ext cx="2376264" cy="16561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3568" y="3590489"/>
            <a:ext cx="2376264" cy="360040"/>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390581" y="3592840"/>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1" name="TextBox 10"/>
          <p:cNvSpPr txBox="1"/>
          <p:nvPr/>
        </p:nvSpPr>
        <p:spPr>
          <a:xfrm>
            <a:off x="683568"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这里输入简单的文字概述里</a:t>
            </a:r>
            <a:r>
              <a:rPr lang="zh-CN" altLang="en-US" sz="1400" dirty="0">
                <a:solidFill>
                  <a:schemeClr val="tx1">
                    <a:lumMod val="85000"/>
                    <a:lumOff val="15000"/>
                  </a:schemeClr>
                </a:solidFill>
              </a:rPr>
              <a:t>输入</a:t>
            </a:r>
            <a:r>
              <a:rPr lang="zh-CN" altLang="en-US" sz="1400" dirty="0" smtClean="0">
                <a:solidFill>
                  <a:schemeClr val="tx1">
                    <a:lumMod val="85000"/>
                    <a:lumOff val="15000"/>
                  </a:schemeClr>
                </a:solidFill>
              </a:rPr>
              <a:t>简单文字概述这里简单</a:t>
            </a:r>
            <a:endParaRPr lang="en-US" altLang="zh-CN" sz="1400" dirty="0" smtClean="0">
              <a:solidFill>
                <a:schemeClr val="tx1">
                  <a:lumMod val="85000"/>
                  <a:lumOff val="15000"/>
                </a:schemeClr>
              </a:solidFill>
            </a:endParaRPr>
          </a:p>
        </p:txBody>
      </p:sp>
      <p:sp>
        <p:nvSpPr>
          <p:cNvPr id="12" name="矩形 11"/>
          <p:cNvSpPr/>
          <p:nvPr/>
        </p:nvSpPr>
        <p:spPr>
          <a:xfrm>
            <a:off x="3347864" y="1934305"/>
            <a:ext cx="2376264" cy="16561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3590489"/>
            <a:ext cx="2376264" cy="360040"/>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054877" y="3592840"/>
            <a:ext cx="877163" cy="369332"/>
          </a:xfrm>
          <a:prstGeom prst="rect">
            <a:avLst/>
          </a:prstGeom>
          <a:noFill/>
        </p:spPr>
        <p:txBody>
          <a:bodyPr wrap="none" rtlCol="0">
            <a:spAutoFit/>
          </a:bodyPr>
          <a:lstStyle/>
          <a:p>
            <a:r>
              <a:rPr lang="zh-CN" altLang="en-US" dirty="0" smtClean="0">
                <a:solidFill>
                  <a:schemeClr val="bg1">
                    <a:lumMod val="95000"/>
                  </a:schemeClr>
                </a:solidFill>
              </a:rPr>
              <a:t>标题</a:t>
            </a:r>
            <a:r>
              <a:rPr lang="zh-CN" altLang="en-US" dirty="0">
                <a:solidFill>
                  <a:schemeClr val="bg1">
                    <a:lumMod val="95000"/>
                  </a:schemeClr>
                </a:solidFill>
              </a:rPr>
              <a:t>二</a:t>
            </a:r>
          </a:p>
        </p:txBody>
      </p:sp>
      <p:sp>
        <p:nvSpPr>
          <p:cNvPr id="15" name="TextBox 14"/>
          <p:cNvSpPr txBox="1"/>
          <p:nvPr/>
        </p:nvSpPr>
        <p:spPr>
          <a:xfrm>
            <a:off x="3347864"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这里输入简单的文字概述里</a:t>
            </a:r>
            <a:r>
              <a:rPr lang="zh-CN" altLang="en-US" sz="1400" dirty="0">
                <a:solidFill>
                  <a:schemeClr val="tx1">
                    <a:lumMod val="85000"/>
                    <a:lumOff val="15000"/>
                  </a:schemeClr>
                </a:solidFill>
              </a:rPr>
              <a:t>输入</a:t>
            </a:r>
            <a:r>
              <a:rPr lang="zh-CN" altLang="en-US" sz="1400" dirty="0" smtClean="0">
                <a:solidFill>
                  <a:schemeClr val="tx1">
                    <a:lumMod val="85000"/>
                    <a:lumOff val="15000"/>
                  </a:schemeClr>
                </a:solidFill>
              </a:rPr>
              <a:t>简单文字概述这里简单</a:t>
            </a:r>
            <a:endParaRPr lang="en-US" altLang="zh-CN" sz="1400" dirty="0" smtClean="0">
              <a:solidFill>
                <a:schemeClr val="tx1">
                  <a:lumMod val="85000"/>
                  <a:lumOff val="15000"/>
                </a:schemeClr>
              </a:solidFill>
            </a:endParaRPr>
          </a:p>
        </p:txBody>
      </p:sp>
      <p:sp>
        <p:nvSpPr>
          <p:cNvPr id="16" name="矩形 15"/>
          <p:cNvSpPr/>
          <p:nvPr/>
        </p:nvSpPr>
        <p:spPr>
          <a:xfrm>
            <a:off x="6012160" y="1934305"/>
            <a:ext cx="2376264" cy="165618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12160" y="3590489"/>
            <a:ext cx="2376264" cy="360040"/>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719173" y="3592840"/>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9" name="TextBox 18"/>
          <p:cNvSpPr txBox="1"/>
          <p:nvPr/>
        </p:nvSpPr>
        <p:spPr>
          <a:xfrm>
            <a:off x="6012160"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这里输入简单的文字概述里</a:t>
            </a:r>
            <a:r>
              <a:rPr lang="zh-CN" altLang="en-US" sz="1400" dirty="0">
                <a:solidFill>
                  <a:schemeClr val="tx1">
                    <a:lumMod val="85000"/>
                    <a:lumOff val="15000"/>
                  </a:schemeClr>
                </a:solidFill>
              </a:rPr>
              <a:t>输入</a:t>
            </a:r>
            <a:r>
              <a:rPr lang="zh-CN" altLang="en-US" sz="1400" dirty="0" smtClean="0">
                <a:solidFill>
                  <a:schemeClr val="tx1">
                    <a:lumMod val="85000"/>
                    <a:lumOff val="15000"/>
                  </a:schemeClr>
                </a:solidFill>
              </a:rPr>
              <a:t>简单文字概述这里简单</a:t>
            </a:r>
            <a:endParaRPr lang="en-US" altLang="zh-CN" sz="1400" dirty="0" smtClean="0">
              <a:solidFill>
                <a:schemeClr val="tx1">
                  <a:lumMod val="85000"/>
                  <a:lumOff val="15000"/>
                </a:schemeClr>
              </a:solidFill>
            </a:endParaRPr>
          </a:p>
        </p:txBody>
      </p:sp>
      <p:cxnSp>
        <p:nvCxnSpPr>
          <p:cNvPr id="20" name="直接连接符 19"/>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810388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3000"/>
                            </p:stCondLst>
                            <p:childTnLst>
                              <p:par>
                                <p:cTn id="27" presetID="16" presetClass="entr" presetSubtype="37"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outVertical)">
                                      <p:cBhvr>
                                        <p:cTn id="29" dur="500"/>
                                        <p:tgtEl>
                                          <p:spTgt spid="9"/>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500"/>
                            </p:stCondLst>
                            <p:childTnLst>
                              <p:par>
                                <p:cTn id="49" presetID="16" presetClass="entr" presetSubtype="37"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outVertical)">
                                      <p:cBhvr>
                                        <p:cTn id="51" dur="500"/>
                                        <p:tgtEl>
                                          <p:spTgt spid="13"/>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7000"/>
                            </p:stCondLst>
                            <p:childTnLst>
                              <p:par>
                                <p:cTn id="63" presetID="16" presetClass="entr" presetSubtype="37"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outVertical)">
                                      <p:cBhvr>
                                        <p:cTn id="65" dur="500"/>
                                        <p:tgtEl>
                                          <p:spTgt spid="17"/>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8000"/>
                            </p:stCondLst>
                            <p:childTnLst>
                              <p:par>
                                <p:cTn id="71" presetID="22" presetClass="entr" presetSubtype="1"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up)">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具体工作完成情况</a:t>
            </a:r>
            <a:endParaRPr lang="zh-CN" altLang="en-US" sz="1600" dirty="0">
              <a:solidFill>
                <a:schemeClr val="tx1">
                  <a:lumMod val="85000"/>
                  <a:lumOff val="15000"/>
                </a:schemeClr>
              </a:solidFill>
            </a:endParaRPr>
          </a:p>
        </p:txBody>
      </p:sp>
      <p:sp>
        <p:nvSpPr>
          <p:cNvPr id="6" name="Oval 6"/>
          <p:cNvSpPr>
            <a:spLocks noChangeArrowheads="1"/>
          </p:cNvSpPr>
          <p:nvPr/>
        </p:nvSpPr>
        <p:spPr bwMode="auto">
          <a:xfrm>
            <a:off x="808038" y="1352550"/>
            <a:ext cx="1393825" cy="1397000"/>
          </a:xfrm>
          <a:prstGeom prst="ellipse">
            <a:avLst/>
          </a:prstGeom>
          <a:blipFill dpi="0" rotWithShape="1">
            <a:blip r:embed="rId3"/>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8" name="Rectangle 7"/>
          <p:cNvSpPr>
            <a:spLocks noChangeArrowheads="1"/>
          </p:cNvSpPr>
          <p:nvPr/>
        </p:nvSpPr>
        <p:spPr bwMode="auto">
          <a:xfrm>
            <a:off x="1155604" y="2828925"/>
            <a:ext cx="67646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solidFill>
                  <a:schemeClr val="tx1">
                    <a:lumMod val="85000"/>
                    <a:lumOff val="15000"/>
                  </a:schemeClr>
                </a:solidFill>
              </a:rPr>
              <a:t>Mark J.Smith</a:t>
            </a:r>
            <a:endParaRPr lang="zh-CN" altLang="zh-CN" dirty="0">
              <a:solidFill>
                <a:schemeClr val="tx1">
                  <a:lumMod val="85000"/>
                  <a:lumOff val="15000"/>
                </a:schemeClr>
              </a:solidFill>
            </a:endParaRPr>
          </a:p>
        </p:txBody>
      </p:sp>
      <p:sp>
        <p:nvSpPr>
          <p:cNvPr id="9" name="Rectangle 8"/>
          <p:cNvSpPr>
            <a:spLocks noChangeArrowheads="1"/>
          </p:cNvSpPr>
          <p:nvPr/>
        </p:nvSpPr>
        <p:spPr bwMode="auto">
          <a:xfrm>
            <a:off x="1170078" y="2989263"/>
            <a:ext cx="63799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tx1">
                    <a:lumMod val="85000"/>
                    <a:lumOff val="15000"/>
                  </a:schemeClr>
                </a:solidFill>
              </a:rPr>
              <a:t>CEO &amp; Founder</a:t>
            </a:r>
            <a:endParaRPr lang="zh-CN" altLang="zh-CN" dirty="0">
              <a:solidFill>
                <a:schemeClr val="tx1">
                  <a:lumMod val="85000"/>
                  <a:lumOff val="15000"/>
                </a:schemeClr>
              </a:solidFill>
            </a:endParaRPr>
          </a:p>
        </p:txBody>
      </p:sp>
      <p:sp>
        <p:nvSpPr>
          <p:cNvPr id="10" name="Rectangle 9"/>
          <p:cNvSpPr>
            <a:spLocks noChangeArrowheads="1"/>
          </p:cNvSpPr>
          <p:nvPr/>
        </p:nvSpPr>
        <p:spPr bwMode="auto">
          <a:xfrm>
            <a:off x="768350" y="3348038"/>
            <a:ext cx="34624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Creative</a:t>
            </a:r>
            <a:endParaRPr lang="zh-CN" altLang="zh-CN">
              <a:solidFill>
                <a:schemeClr val="tx1">
                  <a:lumMod val="85000"/>
                  <a:lumOff val="15000"/>
                </a:schemeClr>
              </a:solidFill>
            </a:endParaRPr>
          </a:p>
        </p:txBody>
      </p:sp>
      <p:sp>
        <p:nvSpPr>
          <p:cNvPr id="11" name="Rectangle 10"/>
          <p:cNvSpPr>
            <a:spLocks noChangeArrowheads="1"/>
          </p:cNvSpPr>
          <p:nvPr/>
        </p:nvSpPr>
        <p:spPr bwMode="auto">
          <a:xfrm>
            <a:off x="2066925" y="3348038"/>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90%</a:t>
            </a:r>
            <a:endParaRPr lang="zh-CN" altLang="zh-CN">
              <a:solidFill>
                <a:schemeClr val="tx1">
                  <a:lumMod val="85000"/>
                  <a:lumOff val="15000"/>
                </a:schemeClr>
              </a:solidFill>
            </a:endParaRPr>
          </a:p>
        </p:txBody>
      </p:sp>
      <p:sp>
        <p:nvSpPr>
          <p:cNvPr id="12" name="Rectangle 11"/>
          <p:cNvSpPr>
            <a:spLocks noChangeArrowheads="1"/>
          </p:cNvSpPr>
          <p:nvPr/>
        </p:nvSpPr>
        <p:spPr bwMode="auto">
          <a:xfrm>
            <a:off x="782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13" name="Rectangle 12"/>
          <p:cNvSpPr>
            <a:spLocks noChangeArrowheads="1"/>
          </p:cNvSpPr>
          <p:nvPr/>
        </p:nvSpPr>
        <p:spPr bwMode="auto">
          <a:xfrm>
            <a:off x="782638" y="3486150"/>
            <a:ext cx="1319212"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14" name="Rectangle 13"/>
          <p:cNvSpPr>
            <a:spLocks noChangeArrowheads="1"/>
          </p:cNvSpPr>
          <p:nvPr/>
        </p:nvSpPr>
        <p:spPr bwMode="auto">
          <a:xfrm>
            <a:off x="768350" y="3783013"/>
            <a:ext cx="16511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Skill</a:t>
            </a:r>
          </a:p>
        </p:txBody>
      </p:sp>
      <p:sp>
        <p:nvSpPr>
          <p:cNvPr id="15" name="Rectangle 14"/>
          <p:cNvSpPr>
            <a:spLocks noChangeArrowheads="1"/>
          </p:cNvSpPr>
          <p:nvPr/>
        </p:nvSpPr>
        <p:spPr bwMode="auto">
          <a:xfrm>
            <a:off x="2066925" y="3783013"/>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90%</a:t>
            </a:r>
            <a:endParaRPr lang="zh-CN" altLang="zh-CN">
              <a:solidFill>
                <a:schemeClr val="tx1">
                  <a:lumMod val="85000"/>
                  <a:lumOff val="15000"/>
                </a:schemeClr>
              </a:solidFill>
            </a:endParaRPr>
          </a:p>
        </p:txBody>
      </p:sp>
      <p:sp>
        <p:nvSpPr>
          <p:cNvPr id="16" name="Rectangle 15"/>
          <p:cNvSpPr>
            <a:spLocks noChangeArrowheads="1"/>
          </p:cNvSpPr>
          <p:nvPr/>
        </p:nvSpPr>
        <p:spPr bwMode="auto">
          <a:xfrm>
            <a:off x="782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17" name="Rectangle 16"/>
          <p:cNvSpPr>
            <a:spLocks noChangeArrowheads="1"/>
          </p:cNvSpPr>
          <p:nvPr/>
        </p:nvSpPr>
        <p:spPr bwMode="auto">
          <a:xfrm>
            <a:off x="782638" y="3921125"/>
            <a:ext cx="1319212"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18" name="Rectangle 17"/>
          <p:cNvSpPr>
            <a:spLocks noChangeArrowheads="1"/>
          </p:cNvSpPr>
          <p:nvPr/>
        </p:nvSpPr>
        <p:spPr bwMode="auto">
          <a:xfrm>
            <a:off x="768350" y="4219575"/>
            <a:ext cx="31258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Ontime</a:t>
            </a:r>
            <a:endParaRPr lang="zh-CN" altLang="zh-CN">
              <a:solidFill>
                <a:schemeClr val="tx1">
                  <a:lumMod val="85000"/>
                  <a:lumOff val="15000"/>
                </a:schemeClr>
              </a:solidFill>
            </a:endParaRPr>
          </a:p>
        </p:txBody>
      </p:sp>
      <p:sp>
        <p:nvSpPr>
          <p:cNvPr id="19" name="Rectangle 18"/>
          <p:cNvSpPr>
            <a:spLocks noChangeArrowheads="1"/>
          </p:cNvSpPr>
          <p:nvPr/>
        </p:nvSpPr>
        <p:spPr bwMode="auto">
          <a:xfrm>
            <a:off x="2066925" y="4219575"/>
            <a:ext cx="22762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100%</a:t>
            </a:r>
            <a:endParaRPr lang="zh-CN" altLang="zh-CN">
              <a:solidFill>
                <a:schemeClr val="tx1">
                  <a:lumMod val="85000"/>
                  <a:lumOff val="15000"/>
                </a:schemeClr>
              </a:solidFill>
            </a:endParaRPr>
          </a:p>
        </p:txBody>
      </p:sp>
      <p:sp>
        <p:nvSpPr>
          <p:cNvPr id="20" name="Rectangle 19"/>
          <p:cNvSpPr>
            <a:spLocks noChangeArrowheads="1"/>
          </p:cNvSpPr>
          <p:nvPr/>
        </p:nvSpPr>
        <p:spPr bwMode="auto">
          <a:xfrm>
            <a:off x="782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21" name="Rectangle 20"/>
          <p:cNvSpPr>
            <a:spLocks noChangeArrowheads="1"/>
          </p:cNvSpPr>
          <p:nvPr/>
        </p:nvSpPr>
        <p:spPr bwMode="auto">
          <a:xfrm>
            <a:off x="782638" y="4356100"/>
            <a:ext cx="1462087"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22" name="Oval 21"/>
          <p:cNvSpPr>
            <a:spLocks noChangeArrowheads="1"/>
          </p:cNvSpPr>
          <p:nvPr/>
        </p:nvSpPr>
        <p:spPr bwMode="auto">
          <a:xfrm>
            <a:off x="2840038" y="1352550"/>
            <a:ext cx="1393825" cy="1397000"/>
          </a:xfrm>
          <a:prstGeom prst="ellipse">
            <a:avLst/>
          </a:prstGeom>
          <a:blipFill dpi="0" rotWithShape="1">
            <a:blip r:embed="rId4"/>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23" name="Rectangle 22"/>
          <p:cNvSpPr>
            <a:spLocks noChangeArrowheads="1"/>
          </p:cNvSpPr>
          <p:nvPr/>
        </p:nvSpPr>
        <p:spPr bwMode="auto">
          <a:xfrm>
            <a:off x="3103438" y="2828925"/>
            <a:ext cx="84638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solidFill>
                  <a:schemeClr val="tx1">
                    <a:lumMod val="85000"/>
                    <a:lumOff val="15000"/>
                  </a:schemeClr>
                </a:solidFill>
              </a:rPr>
              <a:t>Paula M.Ricardo</a:t>
            </a:r>
            <a:endParaRPr lang="zh-CN" altLang="zh-CN" dirty="0">
              <a:solidFill>
                <a:schemeClr val="tx1">
                  <a:lumMod val="85000"/>
                  <a:lumOff val="15000"/>
                </a:schemeClr>
              </a:solidFill>
            </a:endParaRPr>
          </a:p>
        </p:txBody>
      </p:sp>
      <p:sp>
        <p:nvSpPr>
          <p:cNvPr id="24" name="Rectangle 23"/>
          <p:cNvSpPr>
            <a:spLocks noChangeArrowheads="1"/>
          </p:cNvSpPr>
          <p:nvPr/>
        </p:nvSpPr>
        <p:spPr bwMode="auto">
          <a:xfrm>
            <a:off x="3282158" y="2989263"/>
            <a:ext cx="49212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rPr>
              <a:t>Data Analys</a:t>
            </a:r>
            <a:endParaRPr lang="zh-CN" altLang="zh-CN">
              <a:solidFill>
                <a:schemeClr val="tx1">
                  <a:lumMod val="85000"/>
                  <a:lumOff val="15000"/>
                </a:schemeClr>
              </a:solidFill>
            </a:endParaRPr>
          </a:p>
        </p:txBody>
      </p:sp>
      <p:sp>
        <p:nvSpPr>
          <p:cNvPr id="25" name="Rectangle 24"/>
          <p:cNvSpPr>
            <a:spLocks noChangeArrowheads="1"/>
          </p:cNvSpPr>
          <p:nvPr/>
        </p:nvSpPr>
        <p:spPr bwMode="auto">
          <a:xfrm>
            <a:off x="2798763" y="3348038"/>
            <a:ext cx="34624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Creative</a:t>
            </a:r>
            <a:endParaRPr lang="zh-CN" altLang="zh-CN">
              <a:solidFill>
                <a:schemeClr val="tx1">
                  <a:lumMod val="85000"/>
                  <a:lumOff val="15000"/>
                </a:schemeClr>
              </a:solidFill>
            </a:endParaRPr>
          </a:p>
        </p:txBody>
      </p:sp>
      <p:sp>
        <p:nvSpPr>
          <p:cNvPr id="26" name="Rectangle 25"/>
          <p:cNvSpPr>
            <a:spLocks noChangeArrowheads="1"/>
          </p:cNvSpPr>
          <p:nvPr/>
        </p:nvSpPr>
        <p:spPr bwMode="auto">
          <a:xfrm>
            <a:off x="4098925" y="3348038"/>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70%</a:t>
            </a:r>
            <a:endParaRPr lang="zh-CN" altLang="zh-CN">
              <a:solidFill>
                <a:schemeClr val="tx1">
                  <a:lumMod val="85000"/>
                  <a:lumOff val="15000"/>
                </a:schemeClr>
              </a:solidFill>
            </a:endParaRPr>
          </a:p>
        </p:txBody>
      </p:sp>
      <p:sp>
        <p:nvSpPr>
          <p:cNvPr id="27" name="Rectangle 26"/>
          <p:cNvSpPr>
            <a:spLocks noChangeArrowheads="1"/>
          </p:cNvSpPr>
          <p:nvPr/>
        </p:nvSpPr>
        <p:spPr bwMode="auto">
          <a:xfrm>
            <a:off x="2814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28" name="Rectangle 27"/>
          <p:cNvSpPr>
            <a:spLocks noChangeArrowheads="1"/>
          </p:cNvSpPr>
          <p:nvPr/>
        </p:nvSpPr>
        <p:spPr bwMode="auto">
          <a:xfrm>
            <a:off x="2814638" y="3486150"/>
            <a:ext cx="1109662"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29" name="Rectangle 28"/>
          <p:cNvSpPr>
            <a:spLocks noChangeArrowheads="1"/>
          </p:cNvSpPr>
          <p:nvPr/>
        </p:nvSpPr>
        <p:spPr bwMode="auto">
          <a:xfrm>
            <a:off x="2798763" y="3783013"/>
            <a:ext cx="16511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Skill</a:t>
            </a:r>
          </a:p>
        </p:txBody>
      </p:sp>
      <p:sp>
        <p:nvSpPr>
          <p:cNvPr id="30" name="Rectangle 29"/>
          <p:cNvSpPr>
            <a:spLocks noChangeArrowheads="1"/>
          </p:cNvSpPr>
          <p:nvPr/>
        </p:nvSpPr>
        <p:spPr bwMode="auto">
          <a:xfrm>
            <a:off x="4098925" y="3783013"/>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80%</a:t>
            </a:r>
            <a:endParaRPr lang="zh-CN" altLang="zh-CN">
              <a:solidFill>
                <a:schemeClr val="tx1">
                  <a:lumMod val="85000"/>
                  <a:lumOff val="15000"/>
                </a:schemeClr>
              </a:solidFill>
            </a:endParaRPr>
          </a:p>
        </p:txBody>
      </p:sp>
      <p:sp>
        <p:nvSpPr>
          <p:cNvPr id="31" name="Rectangle 30"/>
          <p:cNvSpPr>
            <a:spLocks noChangeArrowheads="1"/>
          </p:cNvSpPr>
          <p:nvPr/>
        </p:nvSpPr>
        <p:spPr bwMode="auto">
          <a:xfrm>
            <a:off x="2814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32" name="Rectangle 31"/>
          <p:cNvSpPr>
            <a:spLocks noChangeArrowheads="1"/>
          </p:cNvSpPr>
          <p:nvPr/>
        </p:nvSpPr>
        <p:spPr bwMode="auto">
          <a:xfrm>
            <a:off x="2814638" y="3921125"/>
            <a:ext cx="1252537"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33" name="Rectangle 32"/>
          <p:cNvSpPr>
            <a:spLocks noChangeArrowheads="1"/>
          </p:cNvSpPr>
          <p:nvPr/>
        </p:nvSpPr>
        <p:spPr bwMode="auto">
          <a:xfrm>
            <a:off x="2798763" y="4219575"/>
            <a:ext cx="31258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Ontime</a:t>
            </a:r>
          </a:p>
        </p:txBody>
      </p:sp>
      <p:sp>
        <p:nvSpPr>
          <p:cNvPr id="34" name="Rectangle 33"/>
          <p:cNvSpPr>
            <a:spLocks noChangeArrowheads="1"/>
          </p:cNvSpPr>
          <p:nvPr/>
        </p:nvSpPr>
        <p:spPr bwMode="auto">
          <a:xfrm>
            <a:off x="4098925" y="4219575"/>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90%</a:t>
            </a:r>
            <a:endParaRPr lang="zh-CN" altLang="zh-CN">
              <a:solidFill>
                <a:schemeClr val="tx1">
                  <a:lumMod val="85000"/>
                  <a:lumOff val="15000"/>
                </a:schemeClr>
              </a:solidFill>
            </a:endParaRPr>
          </a:p>
        </p:txBody>
      </p:sp>
      <p:sp>
        <p:nvSpPr>
          <p:cNvPr id="35" name="Rectangle 34"/>
          <p:cNvSpPr>
            <a:spLocks noChangeArrowheads="1"/>
          </p:cNvSpPr>
          <p:nvPr/>
        </p:nvSpPr>
        <p:spPr bwMode="auto">
          <a:xfrm>
            <a:off x="2814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36" name="Rectangle 35"/>
          <p:cNvSpPr>
            <a:spLocks noChangeArrowheads="1"/>
          </p:cNvSpPr>
          <p:nvPr/>
        </p:nvSpPr>
        <p:spPr bwMode="auto">
          <a:xfrm>
            <a:off x="2814638" y="4356100"/>
            <a:ext cx="1319212"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37" name="Oval 36"/>
          <p:cNvSpPr>
            <a:spLocks noChangeArrowheads="1"/>
          </p:cNvSpPr>
          <p:nvPr/>
        </p:nvSpPr>
        <p:spPr bwMode="auto">
          <a:xfrm>
            <a:off x="4872038" y="1352550"/>
            <a:ext cx="1393825" cy="1397000"/>
          </a:xfrm>
          <a:prstGeom prst="ellipse">
            <a:avLst/>
          </a:prstGeom>
          <a:blipFill dpi="0" rotWithShape="1">
            <a:blip r:embed="rId5"/>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38" name="Rectangle 37"/>
          <p:cNvSpPr>
            <a:spLocks noChangeArrowheads="1"/>
          </p:cNvSpPr>
          <p:nvPr/>
        </p:nvSpPr>
        <p:spPr bwMode="auto">
          <a:xfrm>
            <a:off x="5085568" y="2828925"/>
            <a:ext cx="98264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solidFill>
                  <a:schemeClr val="tx1">
                    <a:lumMod val="85000"/>
                    <a:lumOff val="15000"/>
                  </a:schemeClr>
                </a:solidFill>
              </a:rPr>
              <a:t>Melinda K.Johnson</a:t>
            </a:r>
            <a:endParaRPr lang="zh-CN" altLang="zh-CN" dirty="0">
              <a:solidFill>
                <a:schemeClr val="tx1">
                  <a:lumMod val="85000"/>
                  <a:lumOff val="15000"/>
                </a:schemeClr>
              </a:solidFill>
            </a:endParaRPr>
          </a:p>
        </p:txBody>
      </p:sp>
      <p:sp>
        <p:nvSpPr>
          <p:cNvPr id="39" name="Rectangle 38"/>
          <p:cNvSpPr>
            <a:spLocks noChangeArrowheads="1"/>
          </p:cNvSpPr>
          <p:nvPr/>
        </p:nvSpPr>
        <p:spPr bwMode="auto">
          <a:xfrm>
            <a:off x="5343581" y="2989263"/>
            <a:ext cx="48090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rPr>
              <a:t>Accountant</a:t>
            </a:r>
            <a:endParaRPr lang="zh-CN" altLang="zh-CN">
              <a:solidFill>
                <a:schemeClr val="tx1">
                  <a:lumMod val="85000"/>
                  <a:lumOff val="15000"/>
                </a:schemeClr>
              </a:solidFill>
            </a:endParaRPr>
          </a:p>
        </p:txBody>
      </p:sp>
      <p:sp>
        <p:nvSpPr>
          <p:cNvPr id="40" name="Rectangle 39"/>
          <p:cNvSpPr>
            <a:spLocks noChangeArrowheads="1"/>
          </p:cNvSpPr>
          <p:nvPr/>
        </p:nvSpPr>
        <p:spPr bwMode="auto">
          <a:xfrm>
            <a:off x="4830763" y="3348038"/>
            <a:ext cx="34624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Creative</a:t>
            </a:r>
            <a:endParaRPr lang="zh-CN" altLang="zh-CN">
              <a:solidFill>
                <a:schemeClr val="tx1">
                  <a:lumMod val="85000"/>
                  <a:lumOff val="15000"/>
                </a:schemeClr>
              </a:solidFill>
            </a:endParaRPr>
          </a:p>
        </p:txBody>
      </p:sp>
      <p:sp>
        <p:nvSpPr>
          <p:cNvPr id="41" name="Rectangle 40"/>
          <p:cNvSpPr>
            <a:spLocks noChangeArrowheads="1"/>
          </p:cNvSpPr>
          <p:nvPr/>
        </p:nvSpPr>
        <p:spPr bwMode="auto">
          <a:xfrm>
            <a:off x="6130925" y="3348038"/>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80%</a:t>
            </a:r>
            <a:endParaRPr lang="zh-CN" altLang="zh-CN">
              <a:solidFill>
                <a:schemeClr val="tx1">
                  <a:lumMod val="85000"/>
                  <a:lumOff val="15000"/>
                </a:schemeClr>
              </a:solidFill>
            </a:endParaRPr>
          </a:p>
        </p:txBody>
      </p:sp>
      <p:sp>
        <p:nvSpPr>
          <p:cNvPr id="42" name="Rectangle 41"/>
          <p:cNvSpPr>
            <a:spLocks noChangeArrowheads="1"/>
          </p:cNvSpPr>
          <p:nvPr/>
        </p:nvSpPr>
        <p:spPr bwMode="auto">
          <a:xfrm>
            <a:off x="4846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43" name="Rectangle 42"/>
          <p:cNvSpPr>
            <a:spLocks noChangeArrowheads="1"/>
          </p:cNvSpPr>
          <p:nvPr/>
        </p:nvSpPr>
        <p:spPr bwMode="auto">
          <a:xfrm>
            <a:off x="4846638" y="3486150"/>
            <a:ext cx="1263650"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44" name="Rectangle 43"/>
          <p:cNvSpPr>
            <a:spLocks noChangeArrowheads="1"/>
          </p:cNvSpPr>
          <p:nvPr/>
        </p:nvSpPr>
        <p:spPr bwMode="auto">
          <a:xfrm>
            <a:off x="4830763" y="3783013"/>
            <a:ext cx="16511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Skill</a:t>
            </a:r>
          </a:p>
        </p:txBody>
      </p:sp>
      <p:sp>
        <p:nvSpPr>
          <p:cNvPr id="45" name="Rectangle 44"/>
          <p:cNvSpPr>
            <a:spLocks noChangeArrowheads="1"/>
          </p:cNvSpPr>
          <p:nvPr/>
        </p:nvSpPr>
        <p:spPr bwMode="auto">
          <a:xfrm>
            <a:off x="6130925" y="3783013"/>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90%</a:t>
            </a:r>
            <a:endParaRPr lang="zh-CN" altLang="zh-CN">
              <a:solidFill>
                <a:schemeClr val="tx1">
                  <a:lumMod val="85000"/>
                  <a:lumOff val="15000"/>
                </a:schemeClr>
              </a:solidFill>
            </a:endParaRPr>
          </a:p>
        </p:txBody>
      </p:sp>
      <p:sp>
        <p:nvSpPr>
          <p:cNvPr id="46" name="Rectangle 45"/>
          <p:cNvSpPr>
            <a:spLocks noChangeArrowheads="1"/>
          </p:cNvSpPr>
          <p:nvPr/>
        </p:nvSpPr>
        <p:spPr bwMode="auto">
          <a:xfrm>
            <a:off x="4846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47" name="Rectangle 46"/>
          <p:cNvSpPr>
            <a:spLocks noChangeArrowheads="1"/>
          </p:cNvSpPr>
          <p:nvPr/>
        </p:nvSpPr>
        <p:spPr bwMode="auto">
          <a:xfrm>
            <a:off x="4846638" y="3921125"/>
            <a:ext cx="1319212"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48" name="Rectangle 47"/>
          <p:cNvSpPr>
            <a:spLocks noChangeArrowheads="1"/>
          </p:cNvSpPr>
          <p:nvPr/>
        </p:nvSpPr>
        <p:spPr bwMode="auto">
          <a:xfrm>
            <a:off x="4830763" y="4219575"/>
            <a:ext cx="31258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Ontime</a:t>
            </a:r>
          </a:p>
        </p:txBody>
      </p:sp>
      <p:sp>
        <p:nvSpPr>
          <p:cNvPr id="49" name="Rectangle 48"/>
          <p:cNvSpPr>
            <a:spLocks noChangeArrowheads="1"/>
          </p:cNvSpPr>
          <p:nvPr/>
        </p:nvSpPr>
        <p:spPr bwMode="auto">
          <a:xfrm>
            <a:off x="6130925" y="4219575"/>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90%</a:t>
            </a:r>
            <a:endParaRPr lang="zh-CN" altLang="zh-CN">
              <a:solidFill>
                <a:schemeClr val="tx1">
                  <a:lumMod val="85000"/>
                  <a:lumOff val="15000"/>
                </a:schemeClr>
              </a:solidFill>
            </a:endParaRPr>
          </a:p>
        </p:txBody>
      </p:sp>
      <p:sp>
        <p:nvSpPr>
          <p:cNvPr id="50" name="Rectangle 49"/>
          <p:cNvSpPr>
            <a:spLocks noChangeArrowheads="1"/>
          </p:cNvSpPr>
          <p:nvPr/>
        </p:nvSpPr>
        <p:spPr bwMode="auto">
          <a:xfrm>
            <a:off x="4846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51" name="Rectangle 50"/>
          <p:cNvSpPr>
            <a:spLocks noChangeArrowheads="1"/>
          </p:cNvSpPr>
          <p:nvPr/>
        </p:nvSpPr>
        <p:spPr bwMode="auto">
          <a:xfrm>
            <a:off x="4846638" y="4356100"/>
            <a:ext cx="1319212"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52" name="Oval 51"/>
          <p:cNvSpPr>
            <a:spLocks noChangeArrowheads="1"/>
          </p:cNvSpPr>
          <p:nvPr/>
        </p:nvSpPr>
        <p:spPr bwMode="auto">
          <a:xfrm>
            <a:off x="6904038" y="1352550"/>
            <a:ext cx="1393825" cy="1397000"/>
          </a:xfrm>
          <a:prstGeom prst="ellipse">
            <a:avLst/>
          </a:prstGeom>
          <a:blipFill dpi="0" rotWithShape="1">
            <a:blip r:embed="rId6"/>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53" name="Rectangle 52"/>
          <p:cNvSpPr>
            <a:spLocks noChangeArrowheads="1"/>
          </p:cNvSpPr>
          <p:nvPr/>
        </p:nvSpPr>
        <p:spPr bwMode="auto">
          <a:xfrm>
            <a:off x="7136811" y="2828925"/>
            <a:ext cx="94256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solidFill>
                  <a:schemeClr val="tx1">
                    <a:lumMod val="85000"/>
                    <a:lumOff val="15000"/>
                  </a:schemeClr>
                </a:solidFill>
              </a:rPr>
              <a:t>Robin G.Sebastian</a:t>
            </a:r>
            <a:endParaRPr lang="zh-CN" altLang="zh-CN" dirty="0">
              <a:solidFill>
                <a:schemeClr val="tx1">
                  <a:lumMod val="85000"/>
                  <a:lumOff val="15000"/>
                </a:schemeClr>
              </a:solidFill>
            </a:endParaRPr>
          </a:p>
        </p:txBody>
      </p:sp>
      <p:sp>
        <p:nvSpPr>
          <p:cNvPr id="54" name="Rectangle 53"/>
          <p:cNvSpPr>
            <a:spLocks noChangeArrowheads="1"/>
          </p:cNvSpPr>
          <p:nvPr/>
        </p:nvSpPr>
        <p:spPr bwMode="auto">
          <a:xfrm>
            <a:off x="7430877" y="2989263"/>
            <a:ext cx="37189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rPr>
              <a:t>Reporter</a:t>
            </a:r>
            <a:endParaRPr lang="zh-CN" altLang="zh-CN">
              <a:solidFill>
                <a:schemeClr val="tx1">
                  <a:lumMod val="85000"/>
                  <a:lumOff val="15000"/>
                </a:schemeClr>
              </a:solidFill>
            </a:endParaRPr>
          </a:p>
        </p:txBody>
      </p:sp>
      <p:sp>
        <p:nvSpPr>
          <p:cNvPr id="55" name="Rectangle 54"/>
          <p:cNvSpPr>
            <a:spLocks noChangeArrowheads="1"/>
          </p:cNvSpPr>
          <p:nvPr/>
        </p:nvSpPr>
        <p:spPr bwMode="auto">
          <a:xfrm>
            <a:off x="6862763" y="3348038"/>
            <a:ext cx="34624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Creative</a:t>
            </a:r>
            <a:endParaRPr lang="zh-CN" altLang="zh-CN">
              <a:solidFill>
                <a:schemeClr val="tx1">
                  <a:lumMod val="85000"/>
                  <a:lumOff val="15000"/>
                </a:schemeClr>
              </a:solidFill>
            </a:endParaRPr>
          </a:p>
        </p:txBody>
      </p:sp>
      <p:sp>
        <p:nvSpPr>
          <p:cNvPr id="56" name="Rectangle 55"/>
          <p:cNvSpPr>
            <a:spLocks noChangeArrowheads="1"/>
          </p:cNvSpPr>
          <p:nvPr/>
        </p:nvSpPr>
        <p:spPr bwMode="auto">
          <a:xfrm>
            <a:off x="8162925" y="3348038"/>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70%</a:t>
            </a:r>
            <a:endParaRPr lang="zh-CN" altLang="zh-CN">
              <a:solidFill>
                <a:schemeClr val="tx1">
                  <a:lumMod val="85000"/>
                  <a:lumOff val="15000"/>
                </a:schemeClr>
              </a:solidFill>
            </a:endParaRPr>
          </a:p>
        </p:txBody>
      </p:sp>
      <p:sp>
        <p:nvSpPr>
          <p:cNvPr id="57" name="Rectangle 56"/>
          <p:cNvSpPr>
            <a:spLocks noChangeArrowheads="1"/>
          </p:cNvSpPr>
          <p:nvPr/>
        </p:nvSpPr>
        <p:spPr bwMode="auto">
          <a:xfrm>
            <a:off x="6878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58" name="Rectangle 57"/>
          <p:cNvSpPr>
            <a:spLocks noChangeArrowheads="1"/>
          </p:cNvSpPr>
          <p:nvPr/>
        </p:nvSpPr>
        <p:spPr bwMode="auto">
          <a:xfrm>
            <a:off x="6878638" y="3486150"/>
            <a:ext cx="1123950" cy="120650"/>
          </a:xfrm>
          <a:prstGeom prst="rect">
            <a:avLst/>
          </a:prstGeom>
          <a:solidFill>
            <a:srgbClr val="489018"/>
          </a:solidFill>
          <a:ln>
            <a:noFill/>
          </a:ln>
          <a:extLst/>
        </p:spPr>
        <p:txBody>
          <a:bodyPr/>
          <a:lstStyle/>
          <a:p>
            <a:endParaRPr lang="zh-CN" altLang="zh-CN">
              <a:solidFill>
                <a:schemeClr val="tx1">
                  <a:lumMod val="85000"/>
                  <a:lumOff val="15000"/>
                </a:schemeClr>
              </a:solidFill>
            </a:endParaRPr>
          </a:p>
        </p:txBody>
      </p:sp>
      <p:sp>
        <p:nvSpPr>
          <p:cNvPr id="59" name="Rectangle 58"/>
          <p:cNvSpPr>
            <a:spLocks noChangeArrowheads="1"/>
          </p:cNvSpPr>
          <p:nvPr/>
        </p:nvSpPr>
        <p:spPr bwMode="auto">
          <a:xfrm>
            <a:off x="6862763" y="3783013"/>
            <a:ext cx="16511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Skill</a:t>
            </a:r>
            <a:endParaRPr lang="zh-CN" altLang="zh-CN">
              <a:solidFill>
                <a:schemeClr val="tx1">
                  <a:lumMod val="85000"/>
                  <a:lumOff val="15000"/>
                </a:schemeClr>
              </a:solidFill>
            </a:endParaRPr>
          </a:p>
        </p:txBody>
      </p:sp>
      <p:sp>
        <p:nvSpPr>
          <p:cNvPr id="60" name="Rectangle 59"/>
          <p:cNvSpPr>
            <a:spLocks noChangeArrowheads="1"/>
          </p:cNvSpPr>
          <p:nvPr/>
        </p:nvSpPr>
        <p:spPr bwMode="auto">
          <a:xfrm>
            <a:off x="8162925" y="3783013"/>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90%</a:t>
            </a:r>
            <a:endParaRPr lang="zh-CN" altLang="zh-CN">
              <a:solidFill>
                <a:schemeClr val="tx1">
                  <a:lumMod val="85000"/>
                  <a:lumOff val="15000"/>
                </a:schemeClr>
              </a:solidFill>
            </a:endParaRPr>
          </a:p>
        </p:txBody>
      </p:sp>
      <p:sp>
        <p:nvSpPr>
          <p:cNvPr id="61" name="Rectangle 60"/>
          <p:cNvSpPr>
            <a:spLocks noChangeArrowheads="1"/>
          </p:cNvSpPr>
          <p:nvPr/>
        </p:nvSpPr>
        <p:spPr bwMode="auto">
          <a:xfrm>
            <a:off x="6878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62" name="Rectangle 61"/>
          <p:cNvSpPr>
            <a:spLocks noChangeArrowheads="1"/>
          </p:cNvSpPr>
          <p:nvPr/>
        </p:nvSpPr>
        <p:spPr bwMode="auto">
          <a:xfrm>
            <a:off x="6878638" y="3921125"/>
            <a:ext cx="1319212"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63" name="Rectangle 62"/>
          <p:cNvSpPr>
            <a:spLocks noChangeArrowheads="1"/>
          </p:cNvSpPr>
          <p:nvPr/>
        </p:nvSpPr>
        <p:spPr bwMode="auto">
          <a:xfrm>
            <a:off x="6862763" y="4219575"/>
            <a:ext cx="31258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Ontime</a:t>
            </a:r>
          </a:p>
        </p:txBody>
      </p:sp>
      <p:sp>
        <p:nvSpPr>
          <p:cNvPr id="64" name="Rectangle 63"/>
          <p:cNvSpPr>
            <a:spLocks noChangeArrowheads="1"/>
          </p:cNvSpPr>
          <p:nvPr/>
        </p:nvSpPr>
        <p:spPr bwMode="auto">
          <a:xfrm>
            <a:off x="8162925" y="4219575"/>
            <a:ext cx="17633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rPr>
              <a:t>70%</a:t>
            </a:r>
            <a:endParaRPr lang="zh-CN" altLang="zh-CN">
              <a:solidFill>
                <a:schemeClr val="tx1">
                  <a:lumMod val="85000"/>
                  <a:lumOff val="15000"/>
                </a:schemeClr>
              </a:solidFill>
            </a:endParaRPr>
          </a:p>
        </p:txBody>
      </p:sp>
      <p:sp>
        <p:nvSpPr>
          <p:cNvPr id="65" name="Rectangle 64"/>
          <p:cNvSpPr>
            <a:spLocks noChangeArrowheads="1"/>
          </p:cNvSpPr>
          <p:nvPr/>
        </p:nvSpPr>
        <p:spPr bwMode="auto">
          <a:xfrm>
            <a:off x="6878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66" name="Rectangle 65"/>
          <p:cNvSpPr>
            <a:spLocks noChangeArrowheads="1"/>
          </p:cNvSpPr>
          <p:nvPr/>
        </p:nvSpPr>
        <p:spPr bwMode="auto">
          <a:xfrm>
            <a:off x="6878638" y="4356100"/>
            <a:ext cx="1128712" cy="1206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grpSp>
        <p:nvGrpSpPr>
          <p:cNvPr id="67" name="Group 66"/>
          <p:cNvGrpSpPr>
            <a:grpSpLocks/>
          </p:cNvGrpSpPr>
          <p:nvPr/>
        </p:nvGrpSpPr>
        <p:grpSpPr bwMode="auto">
          <a:xfrm>
            <a:off x="1849438" y="1355725"/>
            <a:ext cx="293687" cy="293688"/>
            <a:chOff x="0" y="0"/>
            <a:chExt cx="185" cy="185"/>
          </a:xfrm>
        </p:grpSpPr>
        <p:sp>
          <p:nvSpPr>
            <p:cNvPr id="68" name="Oval 67"/>
            <p:cNvSpPr>
              <a:spLocks noChangeArrowheads="1"/>
            </p:cNvSpPr>
            <p:nvPr/>
          </p:nvSpPr>
          <p:spPr bwMode="auto">
            <a:xfrm>
              <a:off x="0" y="0"/>
              <a:ext cx="185" cy="185"/>
            </a:xfrm>
            <a:prstGeom prst="ellipse">
              <a:avLst/>
            </a:prstGeom>
            <a:solidFill>
              <a:srgbClr val="489018"/>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Freeform 68"/>
            <p:cNvSpPr>
              <a:spLocks/>
            </p:cNvSpPr>
            <p:nvPr/>
          </p:nvSpPr>
          <p:spPr bwMode="auto">
            <a:xfrm>
              <a:off x="33" y="24"/>
              <a:ext cx="122" cy="110"/>
            </a:xfrm>
            <a:custGeom>
              <a:avLst/>
              <a:gdLst>
                <a:gd name="T0" fmla="*/ 118 w 115"/>
                <a:gd name="T1" fmla="*/ 93 h 103"/>
                <a:gd name="T2" fmla="*/ 109 w 115"/>
                <a:gd name="T3" fmla="*/ 85 h 103"/>
                <a:gd name="T4" fmla="*/ 89 w 115"/>
                <a:gd name="T5" fmla="*/ 77 h 103"/>
                <a:gd name="T6" fmla="*/ 88 w 115"/>
                <a:gd name="T7" fmla="*/ 77 h 103"/>
                <a:gd name="T8" fmla="*/ 88 w 115"/>
                <a:gd name="T9" fmla="*/ 77 h 103"/>
                <a:gd name="T10" fmla="*/ 81 w 115"/>
                <a:gd name="T11" fmla="*/ 72 h 103"/>
                <a:gd name="T12" fmla="*/ 81 w 115"/>
                <a:gd name="T13" fmla="*/ 70 h 103"/>
                <a:gd name="T14" fmla="*/ 81 w 115"/>
                <a:gd name="T15" fmla="*/ 70 h 103"/>
                <a:gd name="T16" fmla="*/ 81 w 115"/>
                <a:gd name="T17" fmla="*/ 70 h 103"/>
                <a:gd name="T18" fmla="*/ 80 w 115"/>
                <a:gd name="T19" fmla="*/ 70 h 103"/>
                <a:gd name="T20" fmla="*/ 80 w 115"/>
                <a:gd name="T21" fmla="*/ 70 h 103"/>
                <a:gd name="T22" fmla="*/ 80 w 115"/>
                <a:gd name="T23" fmla="*/ 70 h 103"/>
                <a:gd name="T24" fmla="*/ 80 w 115"/>
                <a:gd name="T25" fmla="*/ 70 h 103"/>
                <a:gd name="T26" fmla="*/ 79 w 115"/>
                <a:gd name="T27" fmla="*/ 69 h 103"/>
                <a:gd name="T28" fmla="*/ 79 w 115"/>
                <a:gd name="T29" fmla="*/ 69 h 103"/>
                <a:gd name="T30" fmla="*/ 79 w 115"/>
                <a:gd name="T31" fmla="*/ 69 h 103"/>
                <a:gd name="T32" fmla="*/ 79 w 115"/>
                <a:gd name="T33" fmla="*/ 69 h 103"/>
                <a:gd name="T34" fmla="*/ 79 w 115"/>
                <a:gd name="T35" fmla="*/ 69 h 103"/>
                <a:gd name="T36" fmla="*/ 79 w 115"/>
                <a:gd name="T37" fmla="*/ 69 h 103"/>
                <a:gd name="T38" fmla="*/ 79 w 115"/>
                <a:gd name="T39" fmla="*/ 69 h 103"/>
                <a:gd name="T40" fmla="*/ 77 w 115"/>
                <a:gd name="T41" fmla="*/ 69 h 103"/>
                <a:gd name="T42" fmla="*/ 76 w 115"/>
                <a:gd name="T43" fmla="*/ 64 h 103"/>
                <a:gd name="T44" fmla="*/ 75 w 115"/>
                <a:gd name="T45" fmla="*/ 63 h 103"/>
                <a:gd name="T46" fmla="*/ 75 w 115"/>
                <a:gd name="T47" fmla="*/ 59 h 103"/>
                <a:gd name="T48" fmla="*/ 76 w 115"/>
                <a:gd name="T49" fmla="*/ 59 h 103"/>
                <a:gd name="T50" fmla="*/ 79 w 115"/>
                <a:gd name="T51" fmla="*/ 51 h 103"/>
                <a:gd name="T52" fmla="*/ 82 w 115"/>
                <a:gd name="T53" fmla="*/ 46 h 103"/>
                <a:gd name="T54" fmla="*/ 83 w 115"/>
                <a:gd name="T55" fmla="*/ 34 h 103"/>
                <a:gd name="T56" fmla="*/ 82 w 115"/>
                <a:gd name="T57" fmla="*/ 35 h 103"/>
                <a:gd name="T58" fmla="*/ 83 w 115"/>
                <a:gd name="T59" fmla="*/ 27 h 103"/>
                <a:gd name="T60" fmla="*/ 81 w 115"/>
                <a:gd name="T61" fmla="*/ 11 h 103"/>
                <a:gd name="T62" fmla="*/ 74 w 115"/>
                <a:gd name="T63" fmla="*/ 4 h 103"/>
                <a:gd name="T64" fmla="*/ 69 w 115"/>
                <a:gd name="T65" fmla="*/ 2 h 103"/>
                <a:gd name="T66" fmla="*/ 49 w 115"/>
                <a:gd name="T67" fmla="*/ 2 h 103"/>
                <a:gd name="T68" fmla="*/ 39 w 115"/>
                <a:gd name="T69" fmla="*/ 10 h 103"/>
                <a:gd name="T70" fmla="*/ 36 w 115"/>
                <a:gd name="T71" fmla="*/ 27 h 103"/>
                <a:gd name="T72" fmla="*/ 38 w 115"/>
                <a:gd name="T73" fmla="*/ 33 h 103"/>
                <a:gd name="T74" fmla="*/ 38 w 115"/>
                <a:gd name="T75" fmla="*/ 35 h 103"/>
                <a:gd name="T76" fmla="*/ 37 w 115"/>
                <a:gd name="T77" fmla="*/ 35 h 103"/>
                <a:gd name="T78" fmla="*/ 39 w 115"/>
                <a:gd name="T79" fmla="*/ 46 h 103"/>
                <a:gd name="T80" fmla="*/ 42 w 115"/>
                <a:gd name="T81" fmla="*/ 51 h 103"/>
                <a:gd name="T82" fmla="*/ 45 w 115"/>
                <a:gd name="T83" fmla="*/ 59 h 103"/>
                <a:gd name="T84" fmla="*/ 46 w 115"/>
                <a:gd name="T85" fmla="*/ 60 h 103"/>
                <a:gd name="T86" fmla="*/ 46 w 115"/>
                <a:gd name="T87" fmla="*/ 63 h 103"/>
                <a:gd name="T88" fmla="*/ 46 w 115"/>
                <a:gd name="T89" fmla="*/ 64 h 103"/>
                <a:gd name="T90" fmla="*/ 46 w 115"/>
                <a:gd name="T91" fmla="*/ 64 h 103"/>
                <a:gd name="T92" fmla="*/ 43 w 115"/>
                <a:gd name="T93" fmla="*/ 69 h 103"/>
                <a:gd name="T94" fmla="*/ 43 w 115"/>
                <a:gd name="T95" fmla="*/ 69 h 103"/>
                <a:gd name="T96" fmla="*/ 41 w 115"/>
                <a:gd name="T97" fmla="*/ 70 h 103"/>
                <a:gd name="T98" fmla="*/ 33 w 115"/>
                <a:gd name="T99" fmla="*/ 76 h 103"/>
                <a:gd name="T100" fmla="*/ 33 w 115"/>
                <a:gd name="T101" fmla="*/ 77 h 103"/>
                <a:gd name="T102" fmla="*/ 33 w 115"/>
                <a:gd name="T103" fmla="*/ 77 h 103"/>
                <a:gd name="T104" fmla="*/ 33 w 115"/>
                <a:gd name="T105" fmla="*/ 77 h 103"/>
                <a:gd name="T106" fmla="*/ 32 w 115"/>
                <a:gd name="T107" fmla="*/ 77 h 103"/>
                <a:gd name="T108" fmla="*/ 12 w 115"/>
                <a:gd name="T109" fmla="*/ 85 h 103"/>
                <a:gd name="T110" fmla="*/ 3 w 115"/>
                <a:gd name="T111" fmla="*/ 93 h 103"/>
                <a:gd name="T112" fmla="*/ 0 w 115"/>
                <a:gd name="T113" fmla="*/ 110 h 103"/>
                <a:gd name="T114" fmla="*/ 122 w 115"/>
                <a:gd name="T115" fmla="*/ 110 h 103"/>
                <a:gd name="T116" fmla="*/ 118 w 115"/>
                <a:gd name="T117" fmla="*/ 93 h 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5" h="103">
                  <a:moveTo>
                    <a:pt x="111" y="87"/>
                  </a:moveTo>
                  <a:cubicBezTo>
                    <a:pt x="111" y="82"/>
                    <a:pt x="108" y="81"/>
                    <a:pt x="103" y="80"/>
                  </a:cubicBezTo>
                  <a:cubicBezTo>
                    <a:pt x="84" y="72"/>
                    <a:pt x="84" y="72"/>
                    <a:pt x="84" y="72"/>
                  </a:cubicBezTo>
                  <a:cubicBezTo>
                    <a:pt x="84" y="72"/>
                    <a:pt x="84" y="72"/>
                    <a:pt x="83" y="72"/>
                  </a:cubicBezTo>
                  <a:cubicBezTo>
                    <a:pt x="83" y="72"/>
                    <a:pt x="83" y="72"/>
                    <a:pt x="83" y="72"/>
                  </a:cubicBezTo>
                  <a:cubicBezTo>
                    <a:pt x="80" y="70"/>
                    <a:pt x="77" y="68"/>
                    <a:pt x="76" y="67"/>
                  </a:cubicBezTo>
                  <a:cubicBezTo>
                    <a:pt x="76" y="66"/>
                    <a:pt x="76" y="66"/>
                    <a:pt x="76" y="66"/>
                  </a:cubicBezTo>
                  <a:cubicBezTo>
                    <a:pt x="76" y="66"/>
                    <a:pt x="76" y="66"/>
                    <a:pt x="76" y="66"/>
                  </a:cubicBezTo>
                  <a:cubicBezTo>
                    <a:pt x="76" y="66"/>
                    <a:pt x="76" y="66"/>
                    <a:pt x="76" y="66"/>
                  </a:cubicBezTo>
                  <a:cubicBezTo>
                    <a:pt x="75" y="66"/>
                    <a:pt x="75" y="66"/>
                    <a:pt x="75" y="66"/>
                  </a:cubicBezTo>
                  <a:cubicBezTo>
                    <a:pt x="75" y="66"/>
                    <a:pt x="75" y="66"/>
                    <a:pt x="75" y="66"/>
                  </a:cubicBezTo>
                  <a:cubicBezTo>
                    <a:pt x="75" y="66"/>
                    <a:pt x="75" y="66"/>
                    <a:pt x="75" y="66"/>
                  </a:cubicBezTo>
                  <a:cubicBezTo>
                    <a:pt x="75" y="66"/>
                    <a:pt x="75" y="66"/>
                    <a:pt x="75" y="66"/>
                  </a:cubicBezTo>
                  <a:cubicBezTo>
                    <a:pt x="75"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3" y="65"/>
                    <a:pt x="73" y="65"/>
                    <a:pt x="73" y="65"/>
                  </a:cubicBezTo>
                  <a:cubicBezTo>
                    <a:pt x="73" y="63"/>
                    <a:pt x="72" y="60"/>
                    <a:pt x="72" y="60"/>
                  </a:cubicBezTo>
                  <a:cubicBezTo>
                    <a:pt x="72" y="59"/>
                    <a:pt x="71" y="61"/>
                    <a:pt x="71" y="59"/>
                  </a:cubicBezTo>
                  <a:cubicBezTo>
                    <a:pt x="71" y="55"/>
                    <a:pt x="71" y="55"/>
                    <a:pt x="71" y="55"/>
                  </a:cubicBezTo>
                  <a:cubicBezTo>
                    <a:pt x="72" y="55"/>
                    <a:pt x="72" y="55"/>
                    <a:pt x="72" y="55"/>
                  </a:cubicBezTo>
                  <a:cubicBezTo>
                    <a:pt x="73" y="53"/>
                    <a:pt x="73" y="49"/>
                    <a:pt x="74" y="48"/>
                  </a:cubicBezTo>
                  <a:cubicBezTo>
                    <a:pt x="75" y="48"/>
                    <a:pt x="76" y="47"/>
                    <a:pt x="77" y="43"/>
                  </a:cubicBezTo>
                  <a:cubicBezTo>
                    <a:pt x="79" y="39"/>
                    <a:pt x="80" y="33"/>
                    <a:pt x="78" y="32"/>
                  </a:cubicBezTo>
                  <a:cubicBezTo>
                    <a:pt x="78" y="32"/>
                    <a:pt x="78" y="33"/>
                    <a:pt x="77" y="33"/>
                  </a:cubicBezTo>
                  <a:cubicBezTo>
                    <a:pt x="77" y="32"/>
                    <a:pt x="78" y="28"/>
                    <a:pt x="78" y="25"/>
                  </a:cubicBezTo>
                  <a:cubicBezTo>
                    <a:pt x="78" y="22"/>
                    <a:pt x="78" y="13"/>
                    <a:pt x="76" y="10"/>
                  </a:cubicBezTo>
                  <a:cubicBezTo>
                    <a:pt x="75" y="8"/>
                    <a:pt x="72" y="6"/>
                    <a:pt x="70" y="4"/>
                  </a:cubicBezTo>
                  <a:cubicBezTo>
                    <a:pt x="68" y="3"/>
                    <a:pt x="67" y="2"/>
                    <a:pt x="65" y="2"/>
                  </a:cubicBezTo>
                  <a:cubicBezTo>
                    <a:pt x="62" y="0"/>
                    <a:pt x="50" y="1"/>
                    <a:pt x="46" y="2"/>
                  </a:cubicBezTo>
                  <a:cubicBezTo>
                    <a:pt x="42" y="3"/>
                    <a:pt x="39" y="6"/>
                    <a:pt x="37" y="9"/>
                  </a:cubicBezTo>
                  <a:cubicBezTo>
                    <a:pt x="35" y="12"/>
                    <a:pt x="34" y="22"/>
                    <a:pt x="34" y="25"/>
                  </a:cubicBezTo>
                  <a:cubicBezTo>
                    <a:pt x="34" y="27"/>
                    <a:pt x="35" y="30"/>
                    <a:pt x="36" y="31"/>
                  </a:cubicBezTo>
                  <a:cubicBezTo>
                    <a:pt x="36" y="32"/>
                    <a:pt x="36" y="32"/>
                    <a:pt x="36" y="33"/>
                  </a:cubicBezTo>
                  <a:cubicBezTo>
                    <a:pt x="36" y="33"/>
                    <a:pt x="36" y="32"/>
                    <a:pt x="35" y="33"/>
                  </a:cubicBezTo>
                  <a:cubicBezTo>
                    <a:pt x="34" y="33"/>
                    <a:pt x="35" y="39"/>
                    <a:pt x="37" y="43"/>
                  </a:cubicBezTo>
                  <a:cubicBezTo>
                    <a:pt x="38" y="47"/>
                    <a:pt x="39" y="48"/>
                    <a:pt x="40" y="48"/>
                  </a:cubicBezTo>
                  <a:cubicBezTo>
                    <a:pt x="40" y="49"/>
                    <a:pt x="40" y="53"/>
                    <a:pt x="42" y="55"/>
                  </a:cubicBezTo>
                  <a:cubicBezTo>
                    <a:pt x="42" y="55"/>
                    <a:pt x="42" y="55"/>
                    <a:pt x="43" y="56"/>
                  </a:cubicBezTo>
                  <a:cubicBezTo>
                    <a:pt x="43" y="59"/>
                    <a:pt x="43" y="59"/>
                    <a:pt x="43" y="59"/>
                  </a:cubicBezTo>
                  <a:cubicBezTo>
                    <a:pt x="43" y="60"/>
                    <a:pt x="43" y="60"/>
                    <a:pt x="43" y="60"/>
                  </a:cubicBezTo>
                  <a:cubicBezTo>
                    <a:pt x="43" y="60"/>
                    <a:pt x="43" y="59"/>
                    <a:pt x="43" y="60"/>
                  </a:cubicBezTo>
                  <a:cubicBezTo>
                    <a:pt x="42" y="62"/>
                    <a:pt x="41" y="63"/>
                    <a:pt x="41" y="65"/>
                  </a:cubicBezTo>
                  <a:cubicBezTo>
                    <a:pt x="41" y="65"/>
                    <a:pt x="41" y="65"/>
                    <a:pt x="41" y="65"/>
                  </a:cubicBezTo>
                  <a:cubicBezTo>
                    <a:pt x="40" y="64"/>
                    <a:pt x="39" y="65"/>
                    <a:pt x="39" y="66"/>
                  </a:cubicBezTo>
                  <a:cubicBezTo>
                    <a:pt x="38" y="67"/>
                    <a:pt x="35" y="70"/>
                    <a:pt x="31" y="71"/>
                  </a:cubicBezTo>
                  <a:cubicBezTo>
                    <a:pt x="31" y="72"/>
                    <a:pt x="31" y="72"/>
                    <a:pt x="31" y="72"/>
                  </a:cubicBezTo>
                  <a:cubicBezTo>
                    <a:pt x="31" y="72"/>
                    <a:pt x="31" y="72"/>
                    <a:pt x="31" y="72"/>
                  </a:cubicBezTo>
                  <a:cubicBezTo>
                    <a:pt x="31" y="72"/>
                    <a:pt x="31" y="72"/>
                    <a:pt x="31" y="72"/>
                  </a:cubicBezTo>
                  <a:cubicBezTo>
                    <a:pt x="31" y="72"/>
                    <a:pt x="30" y="72"/>
                    <a:pt x="30" y="72"/>
                  </a:cubicBezTo>
                  <a:cubicBezTo>
                    <a:pt x="11" y="80"/>
                    <a:pt x="11" y="80"/>
                    <a:pt x="11" y="80"/>
                  </a:cubicBezTo>
                  <a:cubicBezTo>
                    <a:pt x="7" y="82"/>
                    <a:pt x="3" y="82"/>
                    <a:pt x="3" y="87"/>
                  </a:cubicBezTo>
                  <a:cubicBezTo>
                    <a:pt x="0" y="103"/>
                    <a:pt x="0" y="103"/>
                    <a:pt x="0" y="103"/>
                  </a:cubicBezTo>
                  <a:cubicBezTo>
                    <a:pt x="115" y="103"/>
                    <a:pt x="115" y="103"/>
                    <a:pt x="115" y="103"/>
                  </a:cubicBezTo>
                  <a:cubicBezTo>
                    <a:pt x="111" y="87"/>
                    <a:pt x="111" y="87"/>
                    <a:pt x="111"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0" name="Group 69"/>
          <p:cNvGrpSpPr>
            <a:grpSpLocks/>
          </p:cNvGrpSpPr>
          <p:nvPr/>
        </p:nvGrpSpPr>
        <p:grpSpPr bwMode="auto">
          <a:xfrm>
            <a:off x="7961313" y="1355725"/>
            <a:ext cx="293687" cy="293688"/>
            <a:chOff x="0" y="0"/>
            <a:chExt cx="185" cy="185"/>
          </a:xfrm>
        </p:grpSpPr>
        <p:sp>
          <p:nvSpPr>
            <p:cNvPr id="71" name="Oval 70"/>
            <p:cNvSpPr>
              <a:spLocks noChangeArrowheads="1"/>
            </p:cNvSpPr>
            <p:nvPr/>
          </p:nvSpPr>
          <p:spPr bwMode="auto">
            <a:xfrm>
              <a:off x="0" y="0"/>
              <a:ext cx="185" cy="185"/>
            </a:xfrm>
            <a:prstGeom prst="ellipse">
              <a:avLst/>
            </a:prstGeom>
            <a:solidFill>
              <a:srgbClr val="489018"/>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Freeform 71"/>
            <p:cNvSpPr>
              <a:spLocks noEditPoints="1"/>
            </p:cNvSpPr>
            <p:nvPr/>
          </p:nvSpPr>
          <p:spPr bwMode="auto">
            <a:xfrm>
              <a:off x="43" y="26"/>
              <a:ext cx="100" cy="134"/>
            </a:xfrm>
            <a:custGeom>
              <a:avLst/>
              <a:gdLst>
                <a:gd name="T0" fmla="*/ 100 w 96"/>
                <a:gd name="T1" fmla="*/ 42 h 128"/>
                <a:gd name="T2" fmla="*/ 100 w 96"/>
                <a:gd name="T3" fmla="*/ 59 h 128"/>
                <a:gd name="T4" fmla="*/ 58 w 96"/>
                <a:gd name="T5" fmla="*/ 108 h 128"/>
                <a:gd name="T6" fmla="*/ 58 w 96"/>
                <a:gd name="T7" fmla="*/ 126 h 128"/>
                <a:gd name="T8" fmla="*/ 71 w 96"/>
                <a:gd name="T9" fmla="*/ 126 h 128"/>
                <a:gd name="T10" fmla="*/ 75 w 96"/>
                <a:gd name="T11" fmla="*/ 130 h 128"/>
                <a:gd name="T12" fmla="*/ 71 w 96"/>
                <a:gd name="T13" fmla="*/ 134 h 128"/>
                <a:gd name="T14" fmla="*/ 29 w 96"/>
                <a:gd name="T15" fmla="*/ 134 h 128"/>
                <a:gd name="T16" fmla="*/ 25 w 96"/>
                <a:gd name="T17" fmla="*/ 130 h 128"/>
                <a:gd name="T18" fmla="*/ 29 w 96"/>
                <a:gd name="T19" fmla="*/ 126 h 128"/>
                <a:gd name="T20" fmla="*/ 42 w 96"/>
                <a:gd name="T21" fmla="*/ 126 h 128"/>
                <a:gd name="T22" fmla="*/ 42 w 96"/>
                <a:gd name="T23" fmla="*/ 108 h 128"/>
                <a:gd name="T24" fmla="*/ 0 w 96"/>
                <a:gd name="T25" fmla="*/ 59 h 128"/>
                <a:gd name="T26" fmla="*/ 0 w 96"/>
                <a:gd name="T27" fmla="*/ 42 h 128"/>
                <a:gd name="T28" fmla="*/ 8 w 96"/>
                <a:gd name="T29" fmla="*/ 42 h 128"/>
                <a:gd name="T30" fmla="*/ 8 w 96"/>
                <a:gd name="T31" fmla="*/ 59 h 128"/>
                <a:gd name="T32" fmla="*/ 29 w 96"/>
                <a:gd name="T33" fmla="*/ 95 h 128"/>
                <a:gd name="T34" fmla="*/ 71 w 96"/>
                <a:gd name="T35" fmla="*/ 95 h 128"/>
                <a:gd name="T36" fmla="*/ 92 w 96"/>
                <a:gd name="T37" fmla="*/ 59 h 128"/>
                <a:gd name="T38" fmla="*/ 92 w 96"/>
                <a:gd name="T39" fmla="*/ 42 h 128"/>
                <a:gd name="T40" fmla="*/ 100 w 96"/>
                <a:gd name="T41" fmla="*/ 42 h 128"/>
                <a:gd name="T42" fmla="*/ 50 w 96"/>
                <a:gd name="T43" fmla="*/ 84 h 128"/>
                <a:gd name="T44" fmla="*/ 75 w 96"/>
                <a:gd name="T45" fmla="*/ 59 h 128"/>
                <a:gd name="T46" fmla="*/ 75 w 96"/>
                <a:gd name="T47" fmla="*/ 25 h 128"/>
                <a:gd name="T48" fmla="*/ 50 w 96"/>
                <a:gd name="T49" fmla="*/ 0 h 128"/>
                <a:gd name="T50" fmla="*/ 25 w 96"/>
                <a:gd name="T51" fmla="*/ 25 h 128"/>
                <a:gd name="T52" fmla="*/ 25 w 96"/>
                <a:gd name="T53" fmla="*/ 59 h 128"/>
                <a:gd name="T54" fmla="*/ 50 w 96"/>
                <a:gd name="T55" fmla="*/ 84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6" h="128">
                  <a:moveTo>
                    <a:pt x="96" y="40"/>
                  </a:moveTo>
                  <a:cubicBezTo>
                    <a:pt x="96" y="56"/>
                    <a:pt x="96" y="56"/>
                    <a:pt x="96" y="56"/>
                  </a:cubicBezTo>
                  <a:cubicBezTo>
                    <a:pt x="96" y="80"/>
                    <a:pt x="79" y="100"/>
                    <a:pt x="56" y="103"/>
                  </a:cubicBezTo>
                  <a:cubicBezTo>
                    <a:pt x="56" y="120"/>
                    <a:pt x="56" y="120"/>
                    <a:pt x="56" y="120"/>
                  </a:cubicBezTo>
                  <a:cubicBezTo>
                    <a:pt x="68" y="120"/>
                    <a:pt x="68" y="120"/>
                    <a:pt x="68" y="120"/>
                  </a:cubicBezTo>
                  <a:cubicBezTo>
                    <a:pt x="70" y="120"/>
                    <a:pt x="72" y="122"/>
                    <a:pt x="72" y="124"/>
                  </a:cubicBezTo>
                  <a:cubicBezTo>
                    <a:pt x="72" y="126"/>
                    <a:pt x="70" y="128"/>
                    <a:pt x="68" y="128"/>
                  </a:cubicBezTo>
                  <a:cubicBezTo>
                    <a:pt x="28" y="128"/>
                    <a:pt x="28" y="128"/>
                    <a:pt x="28" y="128"/>
                  </a:cubicBezTo>
                  <a:cubicBezTo>
                    <a:pt x="26" y="128"/>
                    <a:pt x="24" y="126"/>
                    <a:pt x="24" y="124"/>
                  </a:cubicBezTo>
                  <a:cubicBezTo>
                    <a:pt x="24" y="122"/>
                    <a:pt x="26" y="120"/>
                    <a:pt x="28" y="120"/>
                  </a:cubicBezTo>
                  <a:cubicBezTo>
                    <a:pt x="40" y="120"/>
                    <a:pt x="40" y="120"/>
                    <a:pt x="40" y="120"/>
                  </a:cubicBezTo>
                  <a:cubicBezTo>
                    <a:pt x="40" y="103"/>
                    <a:pt x="40" y="103"/>
                    <a:pt x="40" y="103"/>
                  </a:cubicBezTo>
                  <a:cubicBezTo>
                    <a:pt x="17" y="100"/>
                    <a:pt x="0" y="80"/>
                    <a:pt x="0" y="56"/>
                  </a:cubicBezTo>
                  <a:cubicBezTo>
                    <a:pt x="0" y="40"/>
                    <a:pt x="0" y="40"/>
                    <a:pt x="0" y="40"/>
                  </a:cubicBezTo>
                  <a:cubicBezTo>
                    <a:pt x="8" y="40"/>
                    <a:pt x="8" y="40"/>
                    <a:pt x="8" y="40"/>
                  </a:cubicBezTo>
                  <a:cubicBezTo>
                    <a:pt x="8" y="56"/>
                    <a:pt x="8" y="56"/>
                    <a:pt x="8" y="56"/>
                  </a:cubicBezTo>
                  <a:cubicBezTo>
                    <a:pt x="8" y="70"/>
                    <a:pt x="15" y="84"/>
                    <a:pt x="28" y="91"/>
                  </a:cubicBezTo>
                  <a:cubicBezTo>
                    <a:pt x="40" y="98"/>
                    <a:pt x="56" y="98"/>
                    <a:pt x="68" y="91"/>
                  </a:cubicBezTo>
                  <a:cubicBezTo>
                    <a:pt x="81" y="84"/>
                    <a:pt x="88" y="70"/>
                    <a:pt x="88" y="56"/>
                  </a:cubicBezTo>
                  <a:cubicBezTo>
                    <a:pt x="88" y="40"/>
                    <a:pt x="88" y="40"/>
                    <a:pt x="88" y="40"/>
                  </a:cubicBezTo>
                  <a:lnTo>
                    <a:pt x="96" y="40"/>
                  </a:lnTo>
                  <a:close/>
                  <a:moveTo>
                    <a:pt x="48" y="80"/>
                  </a:moveTo>
                  <a:cubicBezTo>
                    <a:pt x="61" y="80"/>
                    <a:pt x="72" y="69"/>
                    <a:pt x="72" y="56"/>
                  </a:cubicBezTo>
                  <a:cubicBezTo>
                    <a:pt x="72" y="24"/>
                    <a:pt x="72" y="24"/>
                    <a:pt x="72" y="24"/>
                  </a:cubicBezTo>
                  <a:cubicBezTo>
                    <a:pt x="72" y="11"/>
                    <a:pt x="61" y="0"/>
                    <a:pt x="48" y="0"/>
                  </a:cubicBezTo>
                  <a:cubicBezTo>
                    <a:pt x="35" y="0"/>
                    <a:pt x="24" y="11"/>
                    <a:pt x="24" y="24"/>
                  </a:cubicBezTo>
                  <a:cubicBezTo>
                    <a:pt x="24" y="56"/>
                    <a:pt x="24" y="56"/>
                    <a:pt x="24" y="56"/>
                  </a:cubicBezTo>
                  <a:cubicBezTo>
                    <a:pt x="24" y="69"/>
                    <a:pt x="35" y="80"/>
                    <a:pt x="4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3" name="Group 72"/>
          <p:cNvGrpSpPr>
            <a:grpSpLocks/>
          </p:cNvGrpSpPr>
          <p:nvPr/>
        </p:nvGrpSpPr>
        <p:grpSpPr bwMode="auto">
          <a:xfrm>
            <a:off x="3889375" y="1355725"/>
            <a:ext cx="293688" cy="293688"/>
            <a:chOff x="0" y="0"/>
            <a:chExt cx="185" cy="185"/>
          </a:xfrm>
        </p:grpSpPr>
        <p:sp>
          <p:nvSpPr>
            <p:cNvPr id="74" name="Oval 73"/>
            <p:cNvSpPr>
              <a:spLocks noChangeArrowheads="1"/>
            </p:cNvSpPr>
            <p:nvPr/>
          </p:nvSpPr>
          <p:spPr bwMode="auto">
            <a:xfrm>
              <a:off x="0" y="0"/>
              <a:ext cx="185" cy="185"/>
            </a:xfrm>
            <a:prstGeom prst="ellipse">
              <a:avLst/>
            </a:prstGeom>
            <a:solidFill>
              <a:srgbClr val="489018"/>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Freeform 74"/>
            <p:cNvSpPr>
              <a:spLocks noEditPoints="1"/>
            </p:cNvSpPr>
            <p:nvPr/>
          </p:nvSpPr>
          <p:spPr bwMode="auto">
            <a:xfrm>
              <a:off x="49" y="45"/>
              <a:ext cx="93" cy="93"/>
            </a:xfrm>
            <a:custGeom>
              <a:avLst/>
              <a:gdLst>
                <a:gd name="T0" fmla="*/ 93 w 128"/>
                <a:gd name="T1" fmla="*/ 87 h 128"/>
                <a:gd name="T2" fmla="*/ 0 w 128"/>
                <a:gd name="T3" fmla="*/ 93 h 128"/>
                <a:gd name="T4" fmla="*/ 6 w 128"/>
                <a:gd name="T5" fmla="*/ 0 h 128"/>
                <a:gd name="T6" fmla="*/ 12 w 128"/>
                <a:gd name="T7" fmla="*/ 17 h 128"/>
                <a:gd name="T8" fmla="*/ 6 w 128"/>
                <a:gd name="T9" fmla="*/ 23 h 128"/>
                <a:gd name="T10" fmla="*/ 12 w 128"/>
                <a:gd name="T11" fmla="*/ 35 h 128"/>
                <a:gd name="T12" fmla="*/ 6 w 128"/>
                <a:gd name="T13" fmla="*/ 41 h 128"/>
                <a:gd name="T14" fmla="*/ 12 w 128"/>
                <a:gd name="T15" fmla="*/ 52 h 128"/>
                <a:gd name="T16" fmla="*/ 6 w 128"/>
                <a:gd name="T17" fmla="*/ 58 h 128"/>
                <a:gd name="T18" fmla="*/ 12 w 128"/>
                <a:gd name="T19" fmla="*/ 70 h 128"/>
                <a:gd name="T20" fmla="*/ 6 w 128"/>
                <a:gd name="T21" fmla="*/ 76 h 128"/>
                <a:gd name="T22" fmla="*/ 17 w 128"/>
                <a:gd name="T23" fmla="*/ 61 h 128"/>
                <a:gd name="T24" fmla="*/ 29 w 128"/>
                <a:gd name="T25" fmla="*/ 53 h 128"/>
                <a:gd name="T26" fmla="*/ 35 w 128"/>
                <a:gd name="T27" fmla="*/ 38 h 128"/>
                <a:gd name="T28" fmla="*/ 52 w 128"/>
                <a:gd name="T29" fmla="*/ 38 h 128"/>
                <a:gd name="T30" fmla="*/ 62 w 128"/>
                <a:gd name="T31" fmla="*/ 48 h 128"/>
                <a:gd name="T32" fmla="*/ 68 w 128"/>
                <a:gd name="T33" fmla="*/ 47 h 128"/>
                <a:gd name="T34" fmla="*/ 76 w 128"/>
                <a:gd name="T35" fmla="*/ 20 h 128"/>
                <a:gd name="T36" fmla="*/ 93 w 128"/>
                <a:gd name="T37" fmla="*/ 20 h 128"/>
                <a:gd name="T38" fmla="*/ 84 w 128"/>
                <a:gd name="T39" fmla="*/ 29 h 128"/>
                <a:gd name="T40" fmla="*/ 76 w 128"/>
                <a:gd name="T41" fmla="*/ 55 h 128"/>
                <a:gd name="T42" fmla="*/ 58 w 128"/>
                <a:gd name="T43" fmla="*/ 55 h 128"/>
                <a:gd name="T44" fmla="*/ 49 w 128"/>
                <a:gd name="T45" fmla="*/ 45 h 128"/>
                <a:gd name="T46" fmla="*/ 41 w 128"/>
                <a:gd name="T47" fmla="*/ 46 h 128"/>
                <a:gd name="T48" fmla="*/ 35 w 128"/>
                <a:gd name="T49" fmla="*/ 61 h 128"/>
                <a:gd name="T50" fmla="*/ 17 w 128"/>
                <a:gd name="T51" fmla="*/ 61 h 128"/>
                <a:gd name="T52" fmla="*/ 84 w 128"/>
                <a:gd name="T53" fmla="*/ 23 h 128"/>
                <a:gd name="T54" fmla="*/ 84 w 128"/>
                <a:gd name="T55" fmla="*/ 17 h 128"/>
                <a:gd name="T56" fmla="*/ 64 w 128"/>
                <a:gd name="T57" fmla="*/ 55 h 128"/>
                <a:gd name="T58" fmla="*/ 70 w 128"/>
                <a:gd name="T59" fmla="*/ 55 h 128"/>
                <a:gd name="T60" fmla="*/ 64 w 128"/>
                <a:gd name="T61" fmla="*/ 55 h 128"/>
                <a:gd name="T62" fmla="*/ 44 w 128"/>
                <a:gd name="T63" fmla="*/ 41 h 128"/>
                <a:gd name="T64" fmla="*/ 44 w 128"/>
                <a:gd name="T65" fmla="*/ 35 h 128"/>
                <a:gd name="T66" fmla="*/ 23 w 128"/>
                <a:gd name="T67" fmla="*/ 61 h 128"/>
                <a:gd name="T68" fmla="*/ 29 w 128"/>
                <a:gd name="T69" fmla="*/ 61 h 128"/>
                <a:gd name="T70" fmla="*/ 23 w 128"/>
                <a:gd name="T71" fmla="*/ 61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28">
                  <a:moveTo>
                    <a:pt x="8" y="120"/>
                  </a:moveTo>
                  <a:cubicBezTo>
                    <a:pt x="128" y="120"/>
                    <a:pt x="128" y="120"/>
                    <a:pt x="128" y="120"/>
                  </a:cubicBezTo>
                  <a:cubicBezTo>
                    <a:pt x="128" y="128"/>
                    <a:pt x="128" y="128"/>
                    <a:pt x="128" y="128"/>
                  </a:cubicBezTo>
                  <a:cubicBezTo>
                    <a:pt x="0" y="128"/>
                    <a:pt x="0" y="128"/>
                    <a:pt x="0" y="128"/>
                  </a:cubicBezTo>
                  <a:cubicBezTo>
                    <a:pt x="0" y="0"/>
                    <a:pt x="0" y="0"/>
                    <a:pt x="0" y="0"/>
                  </a:cubicBezTo>
                  <a:cubicBezTo>
                    <a:pt x="8" y="0"/>
                    <a:pt x="8" y="0"/>
                    <a:pt x="8" y="0"/>
                  </a:cubicBezTo>
                  <a:cubicBezTo>
                    <a:pt x="8" y="24"/>
                    <a:pt x="8" y="24"/>
                    <a:pt x="8" y="24"/>
                  </a:cubicBezTo>
                  <a:cubicBezTo>
                    <a:pt x="16" y="24"/>
                    <a:pt x="16" y="24"/>
                    <a:pt x="16" y="24"/>
                  </a:cubicBezTo>
                  <a:cubicBezTo>
                    <a:pt x="16" y="32"/>
                    <a:pt x="16" y="32"/>
                    <a:pt x="16" y="32"/>
                  </a:cubicBezTo>
                  <a:cubicBezTo>
                    <a:pt x="8" y="32"/>
                    <a:pt x="8" y="32"/>
                    <a:pt x="8" y="32"/>
                  </a:cubicBezTo>
                  <a:cubicBezTo>
                    <a:pt x="8" y="48"/>
                    <a:pt x="8" y="48"/>
                    <a:pt x="8" y="48"/>
                  </a:cubicBezTo>
                  <a:cubicBezTo>
                    <a:pt x="16" y="48"/>
                    <a:pt x="16" y="48"/>
                    <a:pt x="16" y="48"/>
                  </a:cubicBezTo>
                  <a:cubicBezTo>
                    <a:pt x="16" y="56"/>
                    <a:pt x="16" y="56"/>
                    <a:pt x="16" y="56"/>
                  </a:cubicBezTo>
                  <a:cubicBezTo>
                    <a:pt x="8" y="56"/>
                    <a:pt x="8" y="56"/>
                    <a:pt x="8" y="56"/>
                  </a:cubicBezTo>
                  <a:cubicBezTo>
                    <a:pt x="8" y="72"/>
                    <a:pt x="8" y="72"/>
                    <a:pt x="8" y="72"/>
                  </a:cubicBezTo>
                  <a:cubicBezTo>
                    <a:pt x="16" y="72"/>
                    <a:pt x="16" y="72"/>
                    <a:pt x="16" y="72"/>
                  </a:cubicBezTo>
                  <a:cubicBezTo>
                    <a:pt x="16" y="80"/>
                    <a:pt x="16" y="80"/>
                    <a:pt x="16" y="80"/>
                  </a:cubicBezTo>
                  <a:cubicBezTo>
                    <a:pt x="8" y="80"/>
                    <a:pt x="8" y="80"/>
                    <a:pt x="8" y="80"/>
                  </a:cubicBezTo>
                  <a:cubicBezTo>
                    <a:pt x="8" y="96"/>
                    <a:pt x="8" y="96"/>
                    <a:pt x="8" y="96"/>
                  </a:cubicBezTo>
                  <a:cubicBezTo>
                    <a:pt x="16" y="96"/>
                    <a:pt x="16" y="96"/>
                    <a:pt x="16" y="96"/>
                  </a:cubicBezTo>
                  <a:cubicBezTo>
                    <a:pt x="16" y="104"/>
                    <a:pt x="16" y="104"/>
                    <a:pt x="16" y="104"/>
                  </a:cubicBezTo>
                  <a:cubicBezTo>
                    <a:pt x="8" y="104"/>
                    <a:pt x="8" y="104"/>
                    <a:pt x="8" y="104"/>
                  </a:cubicBezTo>
                  <a:lnTo>
                    <a:pt x="8" y="120"/>
                  </a:lnTo>
                  <a:close/>
                  <a:moveTo>
                    <a:pt x="24" y="84"/>
                  </a:moveTo>
                  <a:cubicBezTo>
                    <a:pt x="24" y="77"/>
                    <a:pt x="29" y="72"/>
                    <a:pt x="36" y="72"/>
                  </a:cubicBezTo>
                  <a:cubicBezTo>
                    <a:pt x="37" y="72"/>
                    <a:pt x="38" y="72"/>
                    <a:pt x="40" y="73"/>
                  </a:cubicBezTo>
                  <a:cubicBezTo>
                    <a:pt x="50" y="59"/>
                    <a:pt x="50" y="59"/>
                    <a:pt x="50" y="59"/>
                  </a:cubicBezTo>
                  <a:cubicBezTo>
                    <a:pt x="49" y="57"/>
                    <a:pt x="48" y="54"/>
                    <a:pt x="48" y="52"/>
                  </a:cubicBezTo>
                  <a:cubicBezTo>
                    <a:pt x="48" y="45"/>
                    <a:pt x="53" y="40"/>
                    <a:pt x="60" y="40"/>
                  </a:cubicBezTo>
                  <a:cubicBezTo>
                    <a:pt x="67" y="40"/>
                    <a:pt x="72" y="45"/>
                    <a:pt x="72" y="52"/>
                  </a:cubicBezTo>
                  <a:cubicBezTo>
                    <a:pt x="72" y="53"/>
                    <a:pt x="72" y="54"/>
                    <a:pt x="71" y="56"/>
                  </a:cubicBezTo>
                  <a:cubicBezTo>
                    <a:pt x="85" y="66"/>
                    <a:pt x="85" y="66"/>
                    <a:pt x="85" y="66"/>
                  </a:cubicBezTo>
                  <a:cubicBezTo>
                    <a:pt x="87" y="65"/>
                    <a:pt x="90" y="64"/>
                    <a:pt x="92" y="64"/>
                  </a:cubicBezTo>
                  <a:cubicBezTo>
                    <a:pt x="92" y="64"/>
                    <a:pt x="93" y="64"/>
                    <a:pt x="93" y="64"/>
                  </a:cubicBezTo>
                  <a:cubicBezTo>
                    <a:pt x="107" y="36"/>
                    <a:pt x="107" y="36"/>
                    <a:pt x="107" y="36"/>
                  </a:cubicBezTo>
                  <a:cubicBezTo>
                    <a:pt x="105" y="34"/>
                    <a:pt x="104" y="31"/>
                    <a:pt x="104" y="28"/>
                  </a:cubicBezTo>
                  <a:cubicBezTo>
                    <a:pt x="104" y="21"/>
                    <a:pt x="109" y="16"/>
                    <a:pt x="116" y="16"/>
                  </a:cubicBezTo>
                  <a:cubicBezTo>
                    <a:pt x="123" y="16"/>
                    <a:pt x="128" y="21"/>
                    <a:pt x="128" y="28"/>
                  </a:cubicBezTo>
                  <a:cubicBezTo>
                    <a:pt x="128" y="35"/>
                    <a:pt x="123" y="40"/>
                    <a:pt x="116" y="40"/>
                  </a:cubicBezTo>
                  <a:cubicBezTo>
                    <a:pt x="115" y="40"/>
                    <a:pt x="115" y="40"/>
                    <a:pt x="115" y="40"/>
                  </a:cubicBezTo>
                  <a:cubicBezTo>
                    <a:pt x="101" y="68"/>
                    <a:pt x="101" y="68"/>
                    <a:pt x="101" y="68"/>
                  </a:cubicBezTo>
                  <a:cubicBezTo>
                    <a:pt x="103" y="70"/>
                    <a:pt x="104" y="73"/>
                    <a:pt x="104" y="76"/>
                  </a:cubicBezTo>
                  <a:cubicBezTo>
                    <a:pt x="104" y="83"/>
                    <a:pt x="99" y="88"/>
                    <a:pt x="92" y="88"/>
                  </a:cubicBezTo>
                  <a:cubicBezTo>
                    <a:pt x="85" y="88"/>
                    <a:pt x="80" y="83"/>
                    <a:pt x="80" y="76"/>
                  </a:cubicBezTo>
                  <a:cubicBezTo>
                    <a:pt x="80" y="75"/>
                    <a:pt x="80" y="74"/>
                    <a:pt x="81" y="72"/>
                  </a:cubicBezTo>
                  <a:cubicBezTo>
                    <a:pt x="67" y="62"/>
                    <a:pt x="67" y="62"/>
                    <a:pt x="67" y="62"/>
                  </a:cubicBezTo>
                  <a:cubicBezTo>
                    <a:pt x="65" y="63"/>
                    <a:pt x="62" y="64"/>
                    <a:pt x="60" y="64"/>
                  </a:cubicBezTo>
                  <a:cubicBezTo>
                    <a:pt x="59" y="64"/>
                    <a:pt x="58" y="64"/>
                    <a:pt x="56" y="63"/>
                  </a:cubicBezTo>
                  <a:cubicBezTo>
                    <a:pt x="46" y="77"/>
                    <a:pt x="46" y="77"/>
                    <a:pt x="46" y="77"/>
                  </a:cubicBezTo>
                  <a:cubicBezTo>
                    <a:pt x="47" y="79"/>
                    <a:pt x="48" y="82"/>
                    <a:pt x="48" y="84"/>
                  </a:cubicBezTo>
                  <a:cubicBezTo>
                    <a:pt x="48" y="91"/>
                    <a:pt x="43" y="96"/>
                    <a:pt x="36" y="96"/>
                  </a:cubicBezTo>
                  <a:cubicBezTo>
                    <a:pt x="29" y="96"/>
                    <a:pt x="24" y="91"/>
                    <a:pt x="24" y="84"/>
                  </a:cubicBezTo>
                  <a:close/>
                  <a:moveTo>
                    <a:pt x="112" y="28"/>
                  </a:moveTo>
                  <a:cubicBezTo>
                    <a:pt x="112" y="30"/>
                    <a:pt x="114" y="32"/>
                    <a:pt x="116" y="32"/>
                  </a:cubicBezTo>
                  <a:cubicBezTo>
                    <a:pt x="118" y="32"/>
                    <a:pt x="120" y="30"/>
                    <a:pt x="120" y="28"/>
                  </a:cubicBezTo>
                  <a:cubicBezTo>
                    <a:pt x="120" y="26"/>
                    <a:pt x="118" y="24"/>
                    <a:pt x="116" y="24"/>
                  </a:cubicBezTo>
                  <a:cubicBezTo>
                    <a:pt x="114" y="24"/>
                    <a:pt x="112" y="26"/>
                    <a:pt x="112" y="28"/>
                  </a:cubicBezTo>
                  <a:close/>
                  <a:moveTo>
                    <a:pt x="88" y="76"/>
                  </a:moveTo>
                  <a:cubicBezTo>
                    <a:pt x="88" y="78"/>
                    <a:pt x="90" y="80"/>
                    <a:pt x="92" y="80"/>
                  </a:cubicBezTo>
                  <a:cubicBezTo>
                    <a:pt x="94" y="80"/>
                    <a:pt x="96" y="78"/>
                    <a:pt x="96" y="76"/>
                  </a:cubicBezTo>
                  <a:cubicBezTo>
                    <a:pt x="96" y="74"/>
                    <a:pt x="94" y="72"/>
                    <a:pt x="92" y="72"/>
                  </a:cubicBezTo>
                  <a:cubicBezTo>
                    <a:pt x="90" y="72"/>
                    <a:pt x="88" y="74"/>
                    <a:pt x="88" y="76"/>
                  </a:cubicBezTo>
                  <a:close/>
                  <a:moveTo>
                    <a:pt x="56" y="52"/>
                  </a:moveTo>
                  <a:cubicBezTo>
                    <a:pt x="56" y="54"/>
                    <a:pt x="58" y="56"/>
                    <a:pt x="60" y="56"/>
                  </a:cubicBezTo>
                  <a:cubicBezTo>
                    <a:pt x="62" y="56"/>
                    <a:pt x="64" y="54"/>
                    <a:pt x="64" y="52"/>
                  </a:cubicBezTo>
                  <a:cubicBezTo>
                    <a:pt x="64" y="50"/>
                    <a:pt x="62" y="48"/>
                    <a:pt x="60" y="48"/>
                  </a:cubicBezTo>
                  <a:cubicBezTo>
                    <a:pt x="58" y="48"/>
                    <a:pt x="56" y="50"/>
                    <a:pt x="56" y="52"/>
                  </a:cubicBezTo>
                  <a:close/>
                  <a:moveTo>
                    <a:pt x="32" y="84"/>
                  </a:moveTo>
                  <a:cubicBezTo>
                    <a:pt x="32" y="86"/>
                    <a:pt x="34" y="88"/>
                    <a:pt x="36" y="88"/>
                  </a:cubicBezTo>
                  <a:cubicBezTo>
                    <a:pt x="38" y="88"/>
                    <a:pt x="40" y="86"/>
                    <a:pt x="40" y="84"/>
                  </a:cubicBezTo>
                  <a:cubicBezTo>
                    <a:pt x="40" y="82"/>
                    <a:pt x="38" y="80"/>
                    <a:pt x="36" y="80"/>
                  </a:cubicBezTo>
                  <a:cubicBezTo>
                    <a:pt x="34" y="80"/>
                    <a:pt x="32" y="82"/>
                    <a:pt x="32"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6" name="Group 75"/>
          <p:cNvGrpSpPr>
            <a:grpSpLocks/>
          </p:cNvGrpSpPr>
          <p:nvPr/>
        </p:nvGrpSpPr>
        <p:grpSpPr bwMode="auto">
          <a:xfrm>
            <a:off x="5935663" y="1355725"/>
            <a:ext cx="293687" cy="293688"/>
            <a:chOff x="0" y="0"/>
            <a:chExt cx="185" cy="185"/>
          </a:xfrm>
        </p:grpSpPr>
        <p:sp>
          <p:nvSpPr>
            <p:cNvPr id="77" name="Oval 76"/>
            <p:cNvSpPr>
              <a:spLocks noChangeArrowheads="1"/>
            </p:cNvSpPr>
            <p:nvPr/>
          </p:nvSpPr>
          <p:spPr bwMode="auto">
            <a:xfrm>
              <a:off x="0" y="0"/>
              <a:ext cx="185" cy="185"/>
            </a:xfrm>
            <a:prstGeom prst="ellipse">
              <a:avLst/>
            </a:prstGeom>
            <a:solidFill>
              <a:srgbClr val="489018"/>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 name="Freeform 77"/>
            <p:cNvSpPr>
              <a:spLocks noEditPoints="1"/>
            </p:cNvSpPr>
            <p:nvPr/>
          </p:nvSpPr>
          <p:spPr bwMode="auto">
            <a:xfrm>
              <a:off x="45" y="34"/>
              <a:ext cx="112" cy="110"/>
            </a:xfrm>
            <a:custGeom>
              <a:avLst/>
              <a:gdLst>
                <a:gd name="T0" fmla="*/ 0 w 131"/>
                <a:gd name="T1" fmla="*/ 83 h 131"/>
                <a:gd name="T2" fmla="*/ 27 w 131"/>
                <a:gd name="T3" fmla="*/ 110 h 131"/>
                <a:gd name="T4" fmla="*/ 0 w 131"/>
                <a:gd name="T5" fmla="*/ 110 h 131"/>
                <a:gd name="T6" fmla="*/ 0 w 131"/>
                <a:gd name="T7" fmla="*/ 83 h 131"/>
                <a:gd name="T8" fmla="*/ 68 w 131"/>
                <a:gd name="T9" fmla="*/ 5 h 131"/>
                <a:gd name="T10" fmla="*/ 78 w 131"/>
                <a:gd name="T11" fmla="*/ 34 h 131"/>
                <a:gd name="T12" fmla="*/ 107 w 131"/>
                <a:gd name="T13" fmla="*/ 43 h 131"/>
                <a:gd name="T14" fmla="*/ 97 w 131"/>
                <a:gd name="T15" fmla="*/ 14 h 131"/>
                <a:gd name="T16" fmla="*/ 68 w 131"/>
                <a:gd name="T17" fmla="*/ 5 h 131"/>
                <a:gd name="T18" fmla="*/ 84 w 131"/>
                <a:gd name="T19" fmla="*/ 46 h 131"/>
                <a:gd name="T20" fmla="*/ 34 w 131"/>
                <a:gd name="T21" fmla="*/ 95 h 131"/>
                <a:gd name="T22" fmla="*/ 44 w 131"/>
                <a:gd name="T23" fmla="*/ 105 h 131"/>
                <a:gd name="T24" fmla="*/ 98 w 131"/>
                <a:gd name="T25" fmla="*/ 51 h 131"/>
                <a:gd name="T26" fmla="*/ 84 w 131"/>
                <a:gd name="T27" fmla="*/ 46 h 131"/>
                <a:gd name="T28" fmla="*/ 74 w 131"/>
                <a:gd name="T29" fmla="*/ 38 h 131"/>
                <a:gd name="T30" fmla="*/ 68 w 131"/>
                <a:gd name="T31" fmla="*/ 33 h 131"/>
                <a:gd name="T32" fmla="*/ 20 w 131"/>
                <a:gd name="T33" fmla="*/ 81 h 131"/>
                <a:gd name="T34" fmla="*/ 30 w 131"/>
                <a:gd name="T35" fmla="*/ 91 h 131"/>
                <a:gd name="T36" fmla="*/ 79 w 131"/>
                <a:gd name="T37" fmla="*/ 43 h 131"/>
                <a:gd name="T38" fmla="*/ 74 w 131"/>
                <a:gd name="T39" fmla="*/ 38 h 131"/>
                <a:gd name="T40" fmla="*/ 60 w 131"/>
                <a:gd name="T41" fmla="*/ 13 h 131"/>
                <a:gd name="T42" fmla="*/ 5 w 131"/>
                <a:gd name="T43" fmla="*/ 66 h 131"/>
                <a:gd name="T44" fmla="*/ 15 w 131"/>
                <a:gd name="T45" fmla="*/ 76 h 131"/>
                <a:gd name="T46" fmla="*/ 65 w 131"/>
                <a:gd name="T47" fmla="*/ 28 h 131"/>
                <a:gd name="T48" fmla="*/ 60 w 131"/>
                <a:gd name="T49" fmla="*/ 13 h 1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1" h="131">
                  <a:moveTo>
                    <a:pt x="0" y="99"/>
                  </a:moveTo>
                  <a:cubicBezTo>
                    <a:pt x="32" y="131"/>
                    <a:pt x="32" y="131"/>
                    <a:pt x="32" y="131"/>
                  </a:cubicBezTo>
                  <a:cubicBezTo>
                    <a:pt x="0" y="131"/>
                    <a:pt x="0" y="131"/>
                    <a:pt x="0" y="131"/>
                  </a:cubicBezTo>
                  <a:lnTo>
                    <a:pt x="0" y="99"/>
                  </a:lnTo>
                  <a:close/>
                  <a:moveTo>
                    <a:pt x="80" y="6"/>
                  </a:moveTo>
                  <a:cubicBezTo>
                    <a:pt x="74" y="12"/>
                    <a:pt x="79" y="27"/>
                    <a:pt x="91" y="40"/>
                  </a:cubicBezTo>
                  <a:cubicBezTo>
                    <a:pt x="104" y="52"/>
                    <a:pt x="119" y="57"/>
                    <a:pt x="125" y="51"/>
                  </a:cubicBezTo>
                  <a:cubicBezTo>
                    <a:pt x="131" y="45"/>
                    <a:pt x="126" y="30"/>
                    <a:pt x="114" y="17"/>
                  </a:cubicBezTo>
                  <a:cubicBezTo>
                    <a:pt x="101" y="5"/>
                    <a:pt x="86" y="0"/>
                    <a:pt x="80" y="6"/>
                  </a:cubicBezTo>
                  <a:close/>
                  <a:moveTo>
                    <a:pt x="98" y="55"/>
                  </a:moveTo>
                  <a:cubicBezTo>
                    <a:pt x="40" y="113"/>
                    <a:pt x="40" y="113"/>
                    <a:pt x="40" y="113"/>
                  </a:cubicBezTo>
                  <a:cubicBezTo>
                    <a:pt x="52" y="125"/>
                    <a:pt x="52" y="125"/>
                    <a:pt x="52" y="125"/>
                  </a:cubicBezTo>
                  <a:cubicBezTo>
                    <a:pt x="115" y="61"/>
                    <a:pt x="115" y="61"/>
                    <a:pt x="115" y="61"/>
                  </a:cubicBezTo>
                  <a:cubicBezTo>
                    <a:pt x="110" y="61"/>
                    <a:pt x="104" y="59"/>
                    <a:pt x="98" y="55"/>
                  </a:cubicBezTo>
                  <a:close/>
                  <a:moveTo>
                    <a:pt x="86" y="45"/>
                  </a:moveTo>
                  <a:cubicBezTo>
                    <a:pt x="84" y="43"/>
                    <a:pt x="82" y="41"/>
                    <a:pt x="80" y="39"/>
                  </a:cubicBezTo>
                  <a:cubicBezTo>
                    <a:pt x="23" y="96"/>
                    <a:pt x="23" y="96"/>
                    <a:pt x="23" y="96"/>
                  </a:cubicBezTo>
                  <a:cubicBezTo>
                    <a:pt x="35" y="108"/>
                    <a:pt x="35" y="108"/>
                    <a:pt x="35" y="108"/>
                  </a:cubicBezTo>
                  <a:cubicBezTo>
                    <a:pt x="92" y="51"/>
                    <a:pt x="92" y="51"/>
                    <a:pt x="92" y="51"/>
                  </a:cubicBezTo>
                  <a:cubicBezTo>
                    <a:pt x="90" y="49"/>
                    <a:pt x="88" y="47"/>
                    <a:pt x="86" y="45"/>
                  </a:cubicBezTo>
                  <a:close/>
                  <a:moveTo>
                    <a:pt x="70" y="16"/>
                  </a:moveTo>
                  <a:cubicBezTo>
                    <a:pt x="6" y="79"/>
                    <a:pt x="6" y="79"/>
                    <a:pt x="6" y="79"/>
                  </a:cubicBezTo>
                  <a:cubicBezTo>
                    <a:pt x="18" y="91"/>
                    <a:pt x="18" y="91"/>
                    <a:pt x="18" y="91"/>
                  </a:cubicBezTo>
                  <a:cubicBezTo>
                    <a:pt x="76" y="33"/>
                    <a:pt x="76" y="33"/>
                    <a:pt x="76" y="33"/>
                  </a:cubicBezTo>
                  <a:cubicBezTo>
                    <a:pt x="72" y="27"/>
                    <a:pt x="70" y="21"/>
                    <a:pt x="7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79" name="直接连接符 78"/>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30967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par>
                          <p:cTn id="18" fill="hold">
                            <p:stCondLst>
                              <p:cond delay="3500"/>
                            </p:stCondLst>
                            <p:childTnLst>
                              <p:par>
                                <p:cTn id="19" presetID="15" presetClass="entr" presetSubtype="0"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p:cTn id="21" dur="1000" fill="hold"/>
                                        <p:tgtEl>
                                          <p:spTgt spid="67"/>
                                        </p:tgtEl>
                                        <p:attrNameLst>
                                          <p:attrName>ppt_w</p:attrName>
                                        </p:attrNameLst>
                                      </p:cBhvr>
                                      <p:tavLst>
                                        <p:tav tm="0">
                                          <p:val>
                                            <p:fltVal val="0"/>
                                          </p:val>
                                        </p:tav>
                                        <p:tav tm="100000">
                                          <p:val>
                                            <p:strVal val="#ppt_w"/>
                                          </p:val>
                                        </p:tav>
                                      </p:tavLst>
                                    </p:anim>
                                    <p:anim calcmode="lin" valueType="num">
                                      <p:cBhvr>
                                        <p:cTn id="22" dur="1000" fill="hold"/>
                                        <p:tgtEl>
                                          <p:spTgt spid="67"/>
                                        </p:tgtEl>
                                        <p:attrNameLst>
                                          <p:attrName>ppt_h</p:attrName>
                                        </p:attrNameLst>
                                      </p:cBhvr>
                                      <p:tavLst>
                                        <p:tav tm="0">
                                          <p:val>
                                            <p:fltVal val="0"/>
                                          </p:val>
                                        </p:tav>
                                        <p:tav tm="100000">
                                          <p:val>
                                            <p:strVal val="#ppt_h"/>
                                          </p:val>
                                        </p:tav>
                                      </p:tavLst>
                                    </p:anim>
                                    <p:anim calcmode="lin" valueType="num">
                                      <p:cBhvr>
                                        <p:cTn id="23" dur="1000" fill="hold"/>
                                        <p:tgtEl>
                                          <p:spTgt spid="6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67"/>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4500"/>
                            </p:stCondLst>
                            <p:childTnLst>
                              <p:par>
                                <p:cTn id="26" presetID="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childTnLst>
                          </p:cTn>
                        </p:par>
                        <p:par>
                          <p:cTn id="95" fill="hold">
                            <p:stCondLst>
                              <p:cond delay="6000"/>
                            </p:stCondLst>
                            <p:childTnLst>
                              <p:par>
                                <p:cTn id="96" presetID="21" presetClass="entr" presetSubtype="1"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heel(1)">
                                      <p:cBhvr>
                                        <p:cTn id="98" dur="2000"/>
                                        <p:tgtEl>
                                          <p:spTgt spid="22"/>
                                        </p:tgtEl>
                                      </p:cBhvr>
                                    </p:animEffect>
                                  </p:childTnLst>
                                </p:cTn>
                              </p:par>
                            </p:childTnLst>
                          </p:cTn>
                        </p:par>
                        <p:par>
                          <p:cTn id="99" fill="hold">
                            <p:stCondLst>
                              <p:cond delay="8000"/>
                            </p:stCondLst>
                            <p:childTnLst>
                              <p:par>
                                <p:cTn id="100" presetID="15" presetClass="entr" presetSubtype="0" fill="hold" nodeType="after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1000" fill="hold"/>
                                        <p:tgtEl>
                                          <p:spTgt spid="73"/>
                                        </p:tgtEl>
                                        <p:attrNameLst>
                                          <p:attrName>ppt_w</p:attrName>
                                        </p:attrNameLst>
                                      </p:cBhvr>
                                      <p:tavLst>
                                        <p:tav tm="0">
                                          <p:val>
                                            <p:fltVal val="0"/>
                                          </p:val>
                                        </p:tav>
                                        <p:tav tm="100000">
                                          <p:val>
                                            <p:strVal val="#ppt_w"/>
                                          </p:val>
                                        </p:tav>
                                      </p:tavLst>
                                    </p:anim>
                                    <p:anim calcmode="lin" valueType="num">
                                      <p:cBhvr>
                                        <p:cTn id="103" dur="1000" fill="hold"/>
                                        <p:tgtEl>
                                          <p:spTgt spid="73"/>
                                        </p:tgtEl>
                                        <p:attrNameLst>
                                          <p:attrName>ppt_h</p:attrName>
                                        </p:attrNameLst>
                                      </p:cBhvr>
                                      <p:tavLst>
                                        <p:tav tm="0">
                                          <p:val>
                                            <p:fltVal val="0"/>
                                          </p:val>
                                        </p:tav>
                                        <p:tav tm="100000">
                                          <p:val>
                                            <p:strVal val="#ppt_h"/>
                                          </p:val>
                                        </p:tav>
                                      </p:tavLst>
                                    </p:anim>
                                    <p:anim calcmode="lin" valueType="num">
                                      <p:cBhvr>
                                        <p:cTn id="104"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05" dur="1000" fill="hold"/>
                                        <p:tgtEl>
                                          <p:spTgt spid="73"/>
                                        </p:tgtEl>
                                        <p:attrNameLst>
                                          <p:attrName>ppt_y</p:attrName>
                                        </p:attrNameLst>
                                      </p:cBhvr>
                                      <p:tavLst>
                                        <p:tav tm="0" fmla="#ppt_y+(sin(-2*pi*(1-$))*-#ppt_x+cos(-2*pi*(1-$))*(1-#ppt_y))*(1-$)">
                                          <p:val>
                                            <p:fltVal val="0"/>
                                          </p:val>
                                        </p:tav>
                                        <p:tav tm="100000">
                                          <p:val>
                                            <p:fltVal val="1"/>
                                          </p:val>
                                        </p:tav>
                                      </p:tavLst>
                                    </p:anim>
                                  </p:childTnLst>
                                </p:cTn>
                              </p:par>
                            </p:childTnLst>
                          </p:cTn>
                        </p:par>
                        <p:par>
                          <p:cTn id="106" fill="hold">
                            <p:stCondLst>
                              <p:cond delay="9000"/>
                            </p:stCondLst>
                            <p:childTnLst>
                              <p:par>
                                <p:cTn id="107" presetID="2" presetClass="entr" presetSubtype="8"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additive="base">
                                        <p:cTn id="109" dur="500" fill="hold"/>
                                        <p:tgtEl>
                                          <p:spTgt spid="23"/>
                                        </p:tgtEl>
                                        <p:attrNameLst>
                                          <p:attrName>ppt_x</p:attrName>
                                        </p:attrNameLst>
                                      </p:cBhvr>
                                      <p:tavLst>
                                        <p:tav tm="0">
                                          <p:val>
                                            <p:strVal val="0-#ppt_w/2"/>
                                          </p:val>
                                        </p:tav>
                                        <p:tav tm="100000">
                                          <p:val>
                                            <p:strVal val="#ppt_x"/>
                                          </p:val>
                                        </p:tav>
                                      </p:tavLst>
                                    </p:anim>
                                    <p:anim calcmode="lin" valueType="num">
                                      <p:cBhvr additive="base">
                                        <p:cTn id="110" dur="500" fill="hold"/>
                                        <p:tgtEl>
                                          <p:spTgt spid="23"/>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additive="base">
                                        <p:cTn id="113" dur="500" fill="hold"/>
                                        <p:tgtEl>
                                          <p:spTgt spid="24"/>
                                        </p:tgtEl>
                                        <p:attrNameLst>
                                          <p:attrName>ppt_x</p:attrName>
                                        </p:attrNameLst>
                                      </p:cBhvr>
                                      <p:tavLst>
                                        <p:tav tm="0">
                                          <p:val>
                                            <p:strVal val="0-#ppt_w/2"/>
                                          </p:val>
                                        </p:tav>
                                        <p:tav tm="100000">
                                          <p:val>
                                            <p:strVal val="#ppt_x"/>
                                          </p:val>
                                        </p:tav>
                                      </p:tavLst>
                                    </p:anim>
                                    <p:anim calcmode="lin" valueType="num">
                                      <p:cBhvr additive="base">
                                        <p:cTn id="114" dur="500" fill="hold"/>
                                        <p:tgtEl>
                                          <p:spTgt spid="24"/>
                                        </p:tgtEl>
                                        <p:attrNameLst>
                                          <p:attrName>ppt_y</p:attrName>
                                        </p:attrNameLst>
                                      </p:cBhvr>
                                      <p:tavLst>
                                        <p:tav tm="0">
                                          <p:val>
                                            <p:strVal val="#ppt_y"/>
                                          </p:val>
                                        </p:tav>
                                        <p:tav tm="100000">
                                          <p:val>
                                            <p:strVal val="#ppt_y"/>
                                          </p:val>
                                        </p:tav>
                                      </p:tavLst>
                                    </p:anim>
                                  </p:childTnLst>
                                </p:cTn>
                              </p:par>
                            </p:childTnLst>
                          </p:cTn>
                        </p:par>
                        <p:par>
                          <p:cTn id="115" fill="hold">
                            <p:stCondLst>
                              <p:cond delay="9500"/>
                            </p:stCondLst>
                            <p:childTnLst>
                              <p:par>
                                <p:cTn id="116" presetID="42" presetClass="entr" presetSubtype="0" fill="hold" grpId="0" nodeType="after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fade">
                                      <p:cBhvr>
                                        <p:cTn id="118" dur="1000"/>
                                        <p:tgtEl>
                                          <p:spTgt spid="25"/>
                                        </p:tgtEl>
                                      </p:cBhvr>
                                    </p:animEffect>
                                    <p:anim calcmode="lin" valueType="num">
                                      <p:cBhvr>
                                        <p:cTn id="119" dur="1000" fill="hold"/>
                                        <p:tgtEl>
                                          <p:spTgt spid="25"/>
                                        </p:tgtEl>
                                        <p:attrNameLst>
                                          <p:attrName>ppt_x</p:attrName>
                                        </p:attrNameLst>
                                      </p:cBhvr>
                                      <p:tavLst>
                                        <p:tav tm="0">
                                          <p:val>
                                            <p:strVal val="#ppt_x"/>
                                          </p:val>
                                        </p:tav>
                                        <p:tav tm="100000">
                                          <p:val>
                                            <p:strVal val="#ppt_x"/>
                                          </p:val>
                                        </p:tav>
                                      </p:tavLst>
                                    </p:anim>
                                    <p:anim calcmode="lin" valueType="num">
                                      <p:cBhvr>
                                        <p:cTn id="120" dur="1000" fill="hold"/>
                                        <p:tgtEl>
                                          <p:spTgt spid="25"/>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1000"/>
                                        <p:tgtEl>
                                          <p:spTgt spid="26"/>
                                        </p:tgtEl>
                                      </p:cBhvr>
                                    </p:animEffect>
                                    <p:anim calcmode="lin" valueType="num">
                                      <p:cBhvr>
                                        <p:cTn id="124" dur="1000" fill="hold"/>
                                        <p:tgtEl>
                                          <p:spTgt spid="26"/>
                                        </p:tgtEl>
                                        <p:attrNameLst>
                                          <p:attrName>ppt_x</p:attrName>
                                        </p:attrNameLst>
                                      </p:cBhvr>
                                      <p:tavLst>
                                        <p:tav tm="0">
                                          <p:val>
                                            <p:strVal val="#ppt_x"/>
                                          </p:val>
                                        </p:tav>
                                        <p:tav tm="100000">
                                          <p:val>
                                            <p:strVal val="#ppt_x"/>
                                          </p:val>
                                        </p:tav>
                                      </p:tavLst>
                                    </p:anim>
                                    <p:anim calcmode="lin" valueType="num">
                                      <p:cBhvr>
                                        <p:cTn id="125" dur="1000" fill="hold"/>
                                        <p:tgtEl>
                                          <p:spTgt spid="26"/>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27"/>
                                        </p:tgtEl>
                                        <p:attrNameLst>
                                          <p:attrName>style.visibility</p:attrName>
                                        </p:attrNameLst>
                                      </p:cBhvr>
                                      <p:to>
                                        <p:strVal val="visible"/>
                                      </p:to>
                                    </p:set>
                                    <p:animEffect transition="in" filter="fade">
                                      <p:cBhvr>
                                        <p:cTn id="128" dur="1000"/>
                                        <p:tgtEl>
                                          <p:spTgt spid="27"/>
                                        </p:tgtEl>
                                      </p:cBhvr>
                                    </p:animEffect>
                                    <p:anim calcmode="lin" valueType="num">
                                      <p:cBhvr>
                                        <p:cTn id="129" dur="1000" fill="hold"/>
                                        <p:tgtEl>
                                          <p:spTgt spid="27"/>
                                        </p:tgtEl>
                                        <p:attrNameLst>
                                          <p:attrName>ppt_x</p:attrName>
                                        </p:attrNameLst>
                                      </p:cBhvr>
                                      <p:tavLst>
                                        <p:tav tm="0">
                                          <p:val>
                                            <p:strVal val="#ppt_x"/>
                                          </p:val>
                                        </p:tav>
                                        <p:tav tm="100000">
                                          <p:val>
                                            <p:strVal val="#ppt_x"/>
                                          </p:val>
                                        </p:tav>
                                      </p:tavLst>
                                    </p:anim>
                                    <p:anim calcmode="lin" valueType="num">
                                      <p:cBhvr>
                                        <p:cTn id="130" dur="1000" fill="hold"/>
                                        <p:tgtEl>
                                          <p:spTgt spid="27"/>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animEffect transition="in" filter="fade">
                                      <p:cBhvr>
                                        <p:cTn id="133" dur="1000"/>
                                        <p:tgtEl>
                                          <p:spTgt spid="28"/>
                                        </p:tgtEl>
                                      </p:cBhvr>
                                    </p:animEffect>
                                    <p:anim calcmode="lin" valueType="num">
                                      <p:cBhvr>
                                        <p:cTn id="134" dur="1000" fill="hold"/>
                                        <p:tgtEl>
                                          <p:spTgt spid="28"/>
                                        </p:tgtEl>
                                        <p:attrNameLst>
                                          <p:attrName>ppt_x</p:attrName>
                                        </p:attrNameLst>
                                      </p:cBhvr>
                                      <p:tavLst>
                                        <p:tav tm="0">
                                          <p:val>
                                            <p:strVal val="#ppt_x"/>
                                          </p:val>
                                        </p:tav>
                                        <p:tav tm="100000">
                                          <p:val>
                                            <p:strVal val="#ppt_x"/>
                                          </p:val>
                                        </p:tav>
                                      </p:tavLst>
                                    </p:anim>
                                    <p:anim calcmode="lin" valueType="num">
                                      <p:cBhvr>
                                        <p:cTn id="135" dur="1000" fill="hold"/>
                                        <p:tgtEl>
                                          <p:spTgt spid="28"/>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fade">
                                      <p:cBhvr>
                                        <p:cTn id="138" dur="1000"/>
                                        <p:tgtEl>
                                          <p:spTgt spid="29"/>
                                        </p:tgtEl>
                                      </p:cBhvr>
                                    </p:animEffect>
                                    <p:anim calcmode="lin" valueType="num">
                                      <p:cBhvr>
                                        <p:cTn id="139" dur="1000" fill="hold"/>
                                        <p:tgtEl>
                                          <p:spTgt spid="29"/>
                                        </p:tgtEl>
                                        <p:attrNameLst>
                                          <p:attrName>ppt_x</p:attrName>
                                        </p:attrNameLst>
                                      </p:cBhvr>
                                      <p:tavLst>
                                        <p:tav tm="0">
                                          <p:val>
                                            <p:strVal val="#ppt_x"/>
                                          </p:val>
                                        </p:tav>
                                        <p:tav tm="100000">
                                          <p:val>
                                            <p:strVal val="#ppt_x"/>
                                          </p:val>
                                        </p:tav>
                                      </p:tavLst>
                                    </p:anim>
                                    <p:anim calcmode="lin" valueType="num">
                                      <p:cBhvr>
                                        <p:cTn id="140" dur="1000" fill="hold"/>
                                        <p:tgtEl>
                                          <p:spTgt spid="29"/>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30"/>
                                        </p:tgtEl>
                                        <p:attrNameLst>
                                          <p:attrName>style.visibility</p:attrName>
                                        </p:attrNameLst>
                                      </p:cBhvr>
                                      <p:to>
                                        <p:strVal val="visible"/>
                                      </p:to>
                                    </p:set>
                                    <p:animEffect transition="in" filter="fade">
                                      <p:cBhvr>
                                        <p:cTn id="143" dur="1000"/>
                                        <p:tgtEl>
                                          <p:spTgt spid="30"/>
                                        </p:tgtEl>
                                      </p:cBhvr>
                                    </p:animEffect>
                                    <p:anim calcmode="lin" valueType="num">
                                      <p:cBhvr>
                                        <p:cTn id="144" dur="1000" fill="hold"/>
                                        <p:tgtEl>
                                          <p:spTgt spid="30"/>
                                        </p:tgtEl>
                                        <p:attrNameLst>
                                          <p:attrName>ppt_x</p:attrName>
                                        </p:attrNameLst>
                                      </p:cBhvr>
                                      <p:tavLst>
                                        <p:tav tm="0">
                                          <p:val>
                                            <p:strVal val="#ppt_x"/>
                                          </p:val>
                                        </p:tav>
                                        <p:tav tm="100000">
                                          <p:val>
                                            <p:strVal val="#ppt_x"/>
                                          </p:val>
                                        </p:tav>
                                      </p:tavLst>
                                    </p:anim>
                                    <p:anim calcmode="lin" valueType="num">
                                      <p:cBhvr>
                                        <p:cTn id="145" dur="1000" fill="hold"/>
                                        <p:tgtEl>
                                          <p:spTgt spid="30"/>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31"/>
                                        </p:tgtEl>
                                        <p:attrNameLst>
                                          <p:attrName>style.visibility</p:attrName>
                                        </p:attrNameLst>
                                      </p:cBhvr>
                                      <p:to>
                                        <p:strVal val="visible"/>
                                      </p:to>
                                    </p:set>
                                    <p:animEffect transition="in" filter="fade">
                                      <p:cBhvr>
                                        <p:cTn id="148" dur="1000"/>
                                        <p:tgtEl>
                                          <p:spTgt spid="31"/>
                                        </p:tgtEl>
                                      </p:cBhvr>
                                    </p:animEffect>
                                    <p:anim calcmode="lin" valueType="num">
                                      <p:cBhvr>
                                        <p:cTn id="149" dur="1000" fill="hold"/>
                                        <p:tgtEl>
                                          <p:spTgt spid="31"/>
                                        </p:tgtEl>
                                        <p:attrNameLst>
                                          <p:attrName>ppt_x</p:attrName>
                                        </p:attrNameLst>
                                      </p:cBhvr>
                                      <p:tavLst>
                                        <p:tav tm="0">
                                          <p:val>
                                            <p:strVal val="#ppt_x"/>
                                          </p:val>
                                        </p:tav>
                                        <p:tav tm="100000">
                                          <p:val>
                                            <p:strVal val="#ppt_x"/>
                                          </p:val>
                                        </p:tav>
                                      </p:tavLst>
                                    </p:anim>
                                    <p:anim calcmode="lin" valueType="num">
                                      <p:cBhvr>
                                        <p:cTn id="150" dur="1000" fill="hold"/>
                                        <p:tgtEl>
                                          <p:spTgt spid="31"/>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32"/>
                                        </p:tgtEl>
                                        <p:attrNameLst>
                                          <p:attrName>style.visibility</p:attrName>
                                        </p:attrNameLst>
                                      </p:cBhvr>
                                      <p:to>
                                        <p:strVal val="visible"/>
                                      </p:to>
                                    </p:set>
                                    <p:animEffect transition="in" filter="fade">
                                      <p:cBhvr>
                                        <p:cTn id="153" dur="1000"/>
                                        <p:tgtEl>
                                          <p:spTgt spid="32"/>
                                        </p:tgtEl>
                                      </p:cBhvr>
                                    </p:animEffect>
                                    <p:anim calcmode="lin" valueType="num">
                                      <p:cBhvr>
                                        <p:cTn id="154" dur="1000" fill="hold"/>
                                        <p:tgtEl>
                                          <p:spTgt spid="32"/>
                                        </p:tgtEl>
                                        <p:attrNameLst>
                                          <p:attrName>ppt_x</p:attrName>
                                        </p:attrNameLst>
                                      </p:cBhvr>
                                      <p:tavLst>
                                        <p:tav tm="0">
                                          <p:val>
                                            <p:strVal val="#ppt_x"/>
                                          </p:val>
                                        </p:tav>
                                        <p:tav tm="100000">
                                          <p:val>
                                            <p:strVal val="#ppt_x"/>
                                          </p:val>
                                        </p:tav>
                                      </p:tavLst>
                                    </p:anim>
                                    <p:anim calcmode="lin" valueType="num">
                                      <p:cBhvr>
                                        <p:cTn id="155" dur="1000" fill="hold"/>
                                        <p:tgtEl>
                                          <p:spTgt spid="32"/>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33"/>
                                        </p:tgtEl>
                                        <p:attrNameLst>
                                          <p:attrName>style.visibility</p:attrName>
                                        </p:attrNameLst>
                                      </p:cBhvr>
                                      <p:to>
                                        <p:strVal val="visible"/>
                                      </p:to>
                                    </p:set>
                                    <p:animEffect transition="in" filter="fade">
                                      <p:cBhvr>
                                        <p:cTn id="158" dur="1000"/>
                                        <p:tgtEl>
                                          <p:spTgt spid="33"/>
                                        </p:tgtEl>
                                      </p:cBhvr>
                                    </p:animEffect>
                                    <p:anim calcmode="lin" valueType="num">
                                      <p:cBhvr>
                                        <p:cTn id="159" dur="1000" fill="hold"/>
                                        <p:tgtEl>
                                          <p:spTgt spid="33"/>
                                        </p:tgtEl>
                                        <p:attrNameLst>
                                          <p:attrName>ppt_x</p:attrName>
                                        </p:attrNameLst>
                                      </p:cBhvr>
                                      <p:tavLst>
                                        <p:tav tm="0">
                                          <p:val>
                                            <p:strVal val="#ppt_x"/>
                                          </p:val>
                                        </p:tav>
                                        <p:tav tm="100000">
                                          <p:val>
                                            <p:strVal val="#ppt_x"/>
                                          </p:val>
                                        </p:tav>
                                      </p:tavLst>
                                    </p:anim>
                                    <p:anim calcmode="lin" valueType="num">
                                      <p:cBhvr>
                                        <p:cTn id="160" dur="1000" fill="hold"/>
                                        <p:tgtEl>
                                          <p:spTgt spid="33"/>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34"/>
                                        </p:tgtEl>
                                        <p:attrNameLst>
                                          <p:attrName>style.visibility</p:attrName>
                                        </p:attrNameLst>
                                      </p:cBhvr>
                                      <p:to>
                                        <p:strVal val="visible"/>
                                      </p:to>
                                    </p:set>
                                    <p:animEffect transition="in" filter="fade">
                                      <p:cBhvr>
                                        <p:cTn id="163" dur="1000"/>
                                        <p:tgtEl>
                                          <p:spTgt spid="34"/>
                                        </p:tgtEl>
                                      </p:cBhvr>
                                    </p:animEffect>
                                    <p:anim calcmode="lin" valueType="num">
                                      <p:cBhvr>
                                        <p:cTn id="164" dur="1000" fill="hold"/>
                                        <p:tgtEl>
                                          <p:spTgt spid="34"/>
                                        </p:tgtEl>
                                        <p:attrNameLst>
                                          <p:attrName>ppt_x</p:attrName>
                                        </p:attrNameLst>
                                      </p:cBhvr>
                                      <p:tavLst>
                                        <p:tav tm="0">
                                          <p:val>
                                            <p:strVal val="#ppt_x"/>
                                          </p:val>
                                        </p:tav>
                                        <p:tav tm="100000">
                                          <p:val>
                                            <p:strVal val="#ppt_x"/>
                                          </p:val>
                                        </p:tav>
                                      </p:tavLst>
                                    </p:anim>
                                    <p:anim calcmode="lin" valueType="num">
                                      <p:cBhvr>
                                        <p:cTn id="165" dur="1000" fill="hold"/>
                                        <p:tgtEl>
                                          <p:spTgt spid="34"/>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35"/>
                                        </p:tgtEl>
                                        <p:attrNameLst>
                                          <p:attrName>style.visibility</p:attrName>
                                        </p:attrNameLst>
                                      </p:cBhvr>
                                      <p:to>
                                        <p:strVal val="visible"/>
                                      </p:to>
                                    </p:set>
                                    <p:animEffect transition="in" filter="fade">
                                      <p:cBhvr>
                                        <p:cTn id="168" dur="1000"/>
                                        <p:tgtEl>
                                          <p:spTgt spid="35"/>
                                        </p:tgtEl>
                                      </p:cBhvr>
                                    </p:animEffect>
                                    <p:anim calcmode="lin" valueType="num">
                                      <p:cBhvr>
                                        <p:cTn id="169" dur="1000" fill="hold"/>
                                        <p:tgtEl>
                                          <p:spTgt spid="35"/>
                                        </p:tgtEl>
                                        <p:attrNameLst>
                                          <p:attrName>ppt_x</p:attrName>
                                        </p:attrNameLst>
                                      </p:cBhvr>
                                      <p:tavLst>
                                        <p:tav tm="0">
                                          <p:val>
                                            <p:strVal val="#ppt_x"/>
                                          </p:val>
                                        </p:tav>
                                        <p:tav tm="100000">
                                          <p:val>
                                            <p:strVal val="#ppt_x"/>
                                          </p:val>
                                        </p:tav>
                                      </p:tavLst>
                                    </p:anim>
                                    <p:anim calcmode="lin" valueType="num">
                                      <p:cBhvr>
                                        <p:cTn id="170" dur="1000" fill="hold"/>
                                        <p:tgtEl>
                                          <p:spTgt spid="35"/>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36"/>
                                        </p:tgtEl>
                                        <p:attrNameLst>
                                          <p:attrName>style.visibility</p:attrName>
                                        </p:attrNameLst>
                                      </p:cBhvr>
                                      <p:to>
                                        <p:strVal val="visible"/>
                                      </p:to>
                                    </p:set>
                                    <p:animEffect transition="in" filter="fade">
                                      <p:cBhvr>
                                        <p:cTn id="173" dur="1000"/>
                                        <p:tgtEl>
                                          <p:spTgt spid="36"/>
                                        </p:tgtEl>
                                      </p:cBhvr>
                                    </p:animEffect>
                                    <p:anim calcmode="lin" valueType="num">
                                      <p:cBhvr>
                                        <p:cTn id="174" dur="1000" fill="hold"/>
                                        <p:tgtEl>
                                          <p:spTgt spid="36"/>
                                        </p:tgtEl>
                                        <p:attrNameLst>
                                          <p:attrName>ppt_x</p:attrName>
                                        </p:attrNameLst>
                                      </p:cBhvr>
                                      <p:tavLst>
                                        <p:tav tm="0">
                                          <p:val>
                                            <p:strVal val="#ppt_x"/>
                                          </p:val>
                                        </p:tav>
                                        <p:tav tm="100000">
                                          <p:val>
                                            <p:strVal val="#ppt_x"/>
                                          </p:val>
                                        </p:tav>
                                      </p:tavLst>
                                    </p:anim>
                                    <p:anim calcmode="lin" valueType="num">
                                      <p:cBhvr>
                                        <p:cTn id="175" dur="1000" fill="hold"/>
                                        <p:tgtEl>
                                          <p:spTgt spid="36"/>
                                        </p:tgtEl>
                                        <p:attrNameLst>
                                          <p:attrName>ppt_y</p:attrName>
                                        </p:attrNameLst>
                                      </p:cBhvr>
                                      <p:tavLst>
                                        <p:tav tm="0">
                                          <p:val>
                                            <p:strVal val="#ppt_y+.1"/>
                                          </p:val>
                                        </p:tav>
                                        <p:tav tm="100000">
                                          <p:val>
                                            <p:strVal val="#ppt_y"/>
                                          </p:val>
                                        </p:tav>
                                      </p:tavLst>
                                    </p:anim>
                                  </p:childTnLst>
                                </p:cTn>
                              </p:par>
                            </p:childTnLst>
                          </p:cTn>
                        </p:par>
                        <p:par>
                          <p:cTn id="176" fill="hold">
                            <p:stCondLst>
                              <p:cond delay="10500"/>
                            </p:stCondLst>
                            <p:childTnLst>
                              <p:par>
                                <p:cTn id="177" presetID="21" presetClass="entr" presetSubtype="1" fill="hold" grpId="0" nodeType="afterEffect">
                                  <p:stCondLst>
                                    <p:cond delay="0"/>
                                  </p:stCondLst>
                                  <p:childTnLst>
                                    <p:set>
                                      <p:cBhvr>
                                        <p:cTn id="178" dur="1" fill="hold">
                                          <p:stCondLst>
                                            <p:cond delay="0"/>
                                          </p:stCondLst>
                                        </p:cTn>
                                        <p:tgtEl>
                                          <p:spTgt spid="37"/>
                                        </p:tgtEl>
                                        <p:attrNameLst>
                                          <p:attrName>style.visibility</p:attrName>
                                        </p:attrNameLst>
                                      </p:cBhvr>
                                      <p:to>
                                        <p:strVal val="visible"/>
                                      </p:to>
                                    </p:set>
                                    <p:animEffect transition="in" filter="wheel(1)">
                                      <p:cBhvr>
                                        <p:cTn id="179" dur="2000"/>
                                        <p:tgtEl>
                                          <p:spTgt spid="37"/>
                                        </p:tgtEl>
                                      </p:cBhvr>
                                    </p:animEffect>
                                  </p:childTnLst>
                                </p:cTn>
                              </p:par>
                            </p:childTnLst>
                          </p:cTn>
                        </p:par>
                        <p:par>
                          <p:cTn id="180" fill="hold">
                            <p:stCondLst>
                              <p:cond delay="12500"/>
                            </p:stCondLst>
                            <p:childTnLst>
                              <p:par>
                                <p:cTn id="181" presetID="15" presetClass="entr" presetSubtype="0" fill="hold" nodeType="afterEffect">
                                  <p:stCondLst>
                                    <p:cond delay="0"/>
                                  </p:stCondLst>
                                  <p:childTnLst>
                                    <p:set>
                                      <p:cBhvr>
                                        <p:cTn id="182" dur="1" fill="hold">
                                          <p:stCondLst>
                                            <p:cond delay="0"/>
                                          </p:stCondLst>
                                        </p:cTn>
                                        <p:tgtEl>
                                          <p:spTgt spid="76"/>
                                        </p:tgtEl>
                                        <p:attrNameLst>
                                          <p:attrName>style.visibility</p:attrName>
                                        </p:attrNameLst>
                                      </p:cBhvr>
                                      <p:to>
                                        <p:strVal val="visible"/>
                                      </p:to>
                                    </p:set>
                                    <p:anim calcmode="lin" valueType="num">
                                      <p:cBhvr>
                                        <p:cTn id="183" dur="1000" fill="hold"/>
                                        <p:tgtEl>
                                          <p:spTgt spid="76"/>
                                        </p:tgtEl>
                                        <p:attrNameLst>
                                          <p:attrName>ppt_w</p:attrName>
                                        </p:attrNameLst>
                                      </p:cBhvr>
                                      <p:tavLst>
                                        <p:tav tm="0">
                                          <p:val>
                                            <p:fltVal val="0"/>
                                          </p:val>
                                        </p:tav>
                                        <p:tav tm="100000">
                                          <p:val>
                                            <p:strVal val="#ppt_w"/>
                                          </p:val>
                                        </p:tav>
                                      </p:tavLst>
                                    </p:anim>
                                    <p:anim calcmode="lin" valueType="num">
                                      <p:cBhvr>
                                        <p:cTn id="184" dur="1000" fill="hold"/>
                                        <p:tgtEl>
                                          <p:spTgt spid="76"/>
                                        </p:tgtEl>
                                        <p:attrNameLst>
                                          <p:attrName>ppt_h</p:attrName>
                                        </p:attrNameLst>
                                      </p:cBhvr>
                                      <p:tavLst>
                                        <p:tav tm="0">
                                          <p:val>
                                            <p:fltVal val="0"/>
                                          </p:val>
                                        </p:tav>
                                        <p:tav tm="100000">
                                          <p:val>
                                            <p:strVal val="#ppt_h"/>
                                          </p:val>
                                        </p:tav>
                                      </p:tavLst>
                                    </p:anim>
                                    <p:anim calcmode="lin" valueType="num">
                                      <p:cBhvr>
                                        <p:cTn id="185" dur="1000" fill="hold"/>
                                        <p:tgtEl>
                                          <p:spTgt spid="76"/>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76"/>
                                        </p:tgtEl>
                                        <p:attrNameLst>
                                          <p:attrName>ppt_y</p:attrName>
                                        </p:attrNameLst>
                                      </p:cBhvr>
                                      <p:tavLst>
                                        <p:tav tm="0" fmla="#ppt_y+(sin(-2*pi*(1-$))*-#ppt_x+cos(-2*pi*(1-$))*(1-#ppt_y))*(1-$)">
                                          <p:val>
                                            <p:fltVal val="0"/>
                                          </p:val>
                                        </p:tav>
                                        <p:tav tm="100000">
                                          <p:val>
                                            <p:fltVal val="1"/>
                                          </p:val>
                                        </p:tav>
                                      </p:tavLst>
                                    </p:anim>
                                  </p:childTnLst>
                                </p:cTn>
                              </p:par>
                            </p:childTnLst>
                          </p:cTn>
                        </p:par>
                        <p:par>
                          <p:cTn id="187" fill="hold">
                            <p:stCondLst>
                              <p:cond delay="13500"/>
                            </p:stCondLst>
                            <p:childTnLst>
                              <p:par>
                                <p:cTn id="188" presetID="2" presetClass="entr" presetSubtype="8" fill="hold" grpId="0" nodeType="afterEffect">
                                  <p:stCondLst>
                                    <p:cond delay="0"/>
                                  </p:stCondLst>
                                  <p:childTnLst>
                                    <p:set>
                                      <p:cBhvr>
                                        <p:cTn id="189" dur="1" fill="hold">
                                          <p:stCondLst>
                                            <p:cond delay="0"/>
                                          </p:stCondLst>
                                        </p:cTn>
                                        <p:tgtEl>
                                          <p:spTgt spid="38"/>
                                        </p:tgtEl>
                                        <p:attrNameLst>
                                          <p:attrName>style.visibility</p:attrName>
                                        </p:attrNameLst>
                                      </p:cBhvr>
                                      <p:to>
                                        <p:strVal val="visible"/>
                                      </p:to>
                                    </p:set>
                                    <p:anim calcmode="lin" valueType="num">
                                      <p:cBhvr additive="base">
                                        <p:cTn id="190" dur="500" fill="hold"/>
                                        <p:tgtEl>
                                          <p:spTgt spid="38"/>
                                        </p:tgtEl>
                                        <p:attrNameLst>
                                          <p:attrName>ppt_x</p:attrName>
                                        </p:attrNameLst>
                                      </p:cBhvr>
                                      <p:tavLst>
                                        <p:tav tm="0">
                                          <p:val>
                                            <p:strVal val="0-#ppt_w/2"/>
                                          </p:val>
                                        </p:tav>
                                        <p:tav tm="100000">
                                          <p:val>
                                            <p:strVal val="#ppt_x"/>
                                          </p:val>
                                        </p:tav>
                                      </p:tavLst>
                                    </p:anim>
                                    <p:anim calcmode="lin" valueType="num">
                                      <p:cBhvr additive="base">
                                        <p:cTn id="191" dur="500" fill="hold"/>
                                        <p:tgtEl>
                                          <p:spTgt spid="38"/>
                                        </p:tgtEl>
                                        <p:attrNameLst>
                                          <p:attrName>ppt_y</p:attrName>
                                        </p:attrNameLst>
                                      </p:cBhvr>
                                      <p:tavLst>
                                        <p:tav tm="0">
                                          <p:val>
                                            <p:strVal val="#ppt_y"/>
                                          </p:val>
                                        </p:tav>
                                        <p:tav tm="100000">
                                          <p:val>
                                            <p:strVal val="#ppt_y"/>
                                          </p:val>
                                        </p:tav>
                                      </p:tavLst>
                                    </p:anim>
                                  </p:childTnLst>
                                </p:cTn>
                              </p:par>
                              <p:par>
                                <p:cTn id="192" presetID="2" presetClass="entr" presetSubtype="8" fill="hold" grpId="0" nodeType="withEffect">
                                  <p:stCondLst>
                                    <p:cond delay="0"/>
                                  </p:stCondLst>
                                  <p:childTnLst>
                                    <p:set>
                                      <p:cBhvr>
                                        <p:cTn id="193" dur="1" fill="hold">
                                          <p:stCondLst>
                                            <p:cond delay="0"/>
                                          </p:stCondLst>
                                        </p:cTn>
                                        <p:tgtEl>
                                          <p:spTgt spid="39"/>
                                        </p:tgtEl>
                                        <p:attrNameLst>
                                          <p:attrName>style.visibility</p:attrName>
                                        </p:attrNameLst>
                                      </p:cBhvr>
                                      <p:to>
                                        <p:strVal val="visible"/>
                                      </p:to>
                                    </p:set>
                                    <p:anim calcmode="lin" valueType="num">
                                      <p:cBhvr additive="base">
                                        <p:cTn id="194" dur="500" fill="hold"/>
                                        <p:tgtEl>
                                          <p:spTgt spid="39"/>
                                        </p:tgtEl>
                                        <p:attrNameLst>
                                          <p:attrName>ppt_x</p:attrName>
                                        </p:attrNameLst>
                                      </p:cBhvr>
                                      <p:tavLst>
                                        <p:tav tm="0">
                                          <p:val>
                                            <p:strVal val="0-#ppt_w/2"/>
                                          </p:val>
                                        </p:tav>
                                        <p:tav tm="100000">
                                          <p:val>
                                            <p:strVal val="#ppt_x"/>
                                          </p:val>
                                        </p:tav>
                                      </p:tavLst>
                                    </p:anim>
                                    <p:anim calcmode="lin" valueType="num">
                                      <p:cBhvr additive="base">
                                        <p:cTn id="195" dur="500" fill="hold"/>
                                        <p:tgtEl>
                                          <p:spTgt spid="39"/>
                                        </p:tgtEl>
                                        <p:attrNameLst>
                                          <p:attrName>ppt_y</p:attrName>
                                        </p:attrNameLst>
                                      </p:cBhvr>
                                      <p:tavLst>
                                        <p:tav tm="0">
                                          <p:val>
                                            <p:strVal val="#ppt_y"/>
                                          </p:val>
                                        </p:tav>
                                        <p:tav tm="100000">
                                          <p:val>
                                            <p:strVal val="#ppt_y"/>
                                          </p:val>
                                        </p:tav>
                                      </p:tavLst>
                                    </p:anim>
                                  </p:childTnLst>
                                </p:cTn>
                              </p:par>
                            </p:childTnLst>
                          </p:cTn>
                        </p:par>
                        <p:par>
                          <p:cTn id="196" fill="hold">
                            <p:stCondLst>
                              <p:cond delay="14000"/>
                            </p:stCondLst>
                            <p:childTnLst>
                              <p:par>
                                <p:cTn id="197" presetID="42" presetClass="entr" presetSubtype="0" fill="hold" grpId="0" nodeType="afterEffect">
                                  <p:stCondLst>
                                    <p:cond delay="0"/>
                                  </p:stCondLst>
                                  <p:childTnLst>
                                    <p:set>
                                      <p:cBhvr>
                                        <p:cTn id="198" dur="1" fill="hold">
                                          <p:stCondLst>
                                            <p:cond delay="0"/>
                                          </p:stCondLst>
                                        </p:cTn>
                                        <p:tgtEl>
                                          <p:spTgt spid="40"/>
                                        </p:tgtEl>
                                        <p:attrNameLst>
                                          <p:attrName>style.visibility</p:attrName>
                                        </p:attrNameLst>
                                      </p:cBhvr>
                                      <p:to>
                                        <p:strVal val="visible"/>
                                      </p:to>
                                    </p:set>
                                    <p:animEffect transition="in" filter="fade">
                                      <p:cBhvr>
                                        <p:cTn id="199" dur="1000"/>
                                        <p:tgtEl>
                                          <p:spTgt spid="40"/>
                                        </p:tgtEl>
                                      </p:cBhvr>
                                    </p:animEffect>
                                    <p:anim calcmode="lin" valueType="num">
                                      <p:cBhvr>
                                        <p:cTn id="200" dur="1000" fill="hold"/>
                                        <p:tgtEl>
                                          <p:spTgt spid="40"/>
                                        </p:tgtEl>
                                        <p:attrNameLst>
                                          <p:attrName>ppt_x</p:attrName>
                                        </p:attrNameLst>
                                      </p:cBhvr>
                                      <p:tavLst>
                                        <p:tav tm="0">
                                          <p:val>
                                            <p:strVal val="#ppt_x"/>
                                          </p:val>
                                        </p:tav>
                                        <p:tav tm="100000">
                                          <p:val>
                                            <p:strVal val="#ppt_x"/>
                                          </p:val>
                                        </p:tav>
                                      </p:tavLst>
                                    </p:anim>
                                    <p:anim calcmode="lin" valueType="num">
                                      <p:cBhvr>
                                        <p:cTn id="201" dur="1000" fill="hold"/>
                                        <p:tgtEl>
                                          <p:spTgt spid="40"/>
                                        </p:tgtEl>
                                        <p:attrNameLst>
                                          <p:attrName>ppt_y</p:attrName>
                                        </p:attrNameLst>
                                      </p:cBhvr>
                                      <p:tavLst>
                                        <p:tav tm="0">
                                          <p:val>
                                            <p:strVal val="#ppt_y+.1"/>
                                          </p:val>
                                        </p:tav>
                                        <p:tav tm="100000">
                                          <p:val>
                                            <p:strVal val="#ppt_y"/>
                                          </p:val>
                                        </p:tav>
                                      </p:tavLst>
                                    </p:anim>
                                  </p:childTnLst>
                                </p:cTn>
                              </p:par>
                              <p:par>
                                <p:cTn id="202" presetID="42" presetClass="entr" presetSubtype="0" fill="hold" grpId="0" nodeType="withEffect">
                                  <p:stCondLst>
                                    <p:cond delay="0"/>
                                  </p:stCondLst>
                                  <p:childTnLst>
                                    <p:set>
                                      <p:cBhvr>
                                        <p:cTn id="203" dur="1" fill="hold">
                                          <p:stCondLst>
                                            <p:cond delay="0"/>
                                          </p:stCondLst>
                                        </p:cTn>
                                        <p:tgtEl>
                                          <p:spTgt spid="41"/>
                                        </p:tgtEl>
                                        <p:attrNameLst>
                                          <p:attrName>style.visibility</p:attrName>
                                        </p:attrNameLst>
                                      </p:cBhvr>
                                      <p:to>
                                        <p:strVal val="visible"/>
                                      </p:to>
                                    </p:set>
                                    <p:animEffect transition="in" filter="fade">
                                      <p:cBhvr>
                                        <p:cTn id="204" dur="1000"/>
                                        <p:tgtEl>
                                          <p:spTgt spid="41"/>
                                        </p:tgtEl>
                                      </p:cBhvr>
                                    </p:animEffect>
                                    <p:anim calcmode="lin" valueType="num">
                                      <p:cBhvr>
                                        <p:cTn id="205" dur="1000" fill="hold"/>
                                        <p:tgtEl>
                                          <p:spTgt spid="41"/>
                                        </p:tgtEl>
                                        <p:attrNameLst>
                                          <p:attrName>ppt_x</p:attrName>
                                        </p:attrNameLst>
                                      </p:cBhvr>
                                      <p:tavLst>
                                        <p:tav tm="0">
                                          <p:val>
                                            <p:strVal val="#ppt_x"/>
                                          </p:val>
                                        </p:tav>
                                        <p:tav tm="100000">
                                          <p:val>
                                            <p:strVal val="#ppt_x"/>
                                          </p:val>
                                        </p:tav>
                                      </p:tavLst>
                                    </p:anim>
                                    <p:anim calcmode="lin" valueType="num">
                                      <p:cBhvr>
                                        <p:cTn id="206" dur="1000" fill="hold"/>
                                        <p:tgtEl>
                                          <p:spTgt spid="41"/>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42"/>
                                        </p:tgtEl>
                                        <p:attrNameLst>
                                          <p:attrName>style.visibility</p:attrName>
                                        </p:attrNameLst>
                                      </p:cBhvr>
                                      <p:to>
                                        <p:strVal val="visible"/>
                                      </p:to>
                                    </p:set>
                                    <p:animEffect transition="in" filter="fade">
                                      <p:cBhvr>
                                        <p:cTn id="209" dur="1000"/>
                                        <p:tgtEl>
                                          <p:spTgt spid="42"/>
                                        </p:tgtEl>
                                      </p:cBhvr>
                                    </p:animEffect>
                                    <p:anim calcmode="lin" valueType="num">
                                      <p:cBhvr>
                                        <p:cTn id="210" dur="1000" fill="hold"/>
                                        <p:tgtEl>
                                          <p:spTgt spid="42"/>
                                        </p:tgtEl>
                                        <p:attrNameLst>
                                          <p:attrName>ppt_x</p:attrName>
                                        </p:attrNameLst>
                                      </p:cBhvr>
                                      <p:tavLst>
                                        <p:tav tm="0">
                                          <p:val>
                                            <p:strVal val="#ppt_x"/>
                                          </p:val>
                                        </p:tav>
                                        <p:tav tm="100000">
                                          <p:val>
                                            <p:strVal val="#ppt_x"/>
                                          </p:val>
                                        </p:tav>
                                      </p:tavLst>
                                    </p:anim>
                                    <p:anim calcmode="lin" valueType="num">
                                      <p:cBhvr>
                                        <p:cTn id="211" dur="1000" fill="hold"/>
                                        <p:tgtEl>
                                          <p:spTgt spid="42"/>
                                        </p:tgtEl>
                                        <p:attrNameLst>
                                          <p:attrName>ppt_y</p:attrName>
                                        </p:attrNameLst>
                                      </p:cBhvr>
                                      <p:tavLst>
                                        <p:tav tm="0">
                                          <p:val>
                                            <p:strVal val="#ppt_y+.1"/>
                                          </p:val>
                                        </p:tav>
                                        <p:tav tm="100000">
                                          <p:val>
                                            <p:strVal val="#ppt_y"/>
                                          </p:val>
                                        </p:tav>
                                      </p:tavLst>
                                    </p:anim>
                                  </p:childTnLst>
                                </p:cTn>
                              </p:par>
                              <p:par>
                                <p:cTn id="212" presetID="42" presetClass="entr" presetSubtype="0" fill="hold" grpId="0" nodeType="withEffect">
                                  <p:stCondLst>
                                    <p:cond delay="0"/>
                                  </p:stCondLst>
                                  <p:childTnLst>
                                    <p:set>
                                      <p:cBhvr>
                                        <p:cTn id="213" dur="1" fill="hold">
                                          <p:stCondLst>
                                            <p:cond delay="0"/>
                                          </p:stCondLst>
                                        </p:cTn>
                                        <p:tgtEl>
                                          <p:spTgt spid="43"/>
                                        </p:tgtEl>
                                        <p:attrNameLst>
                                          <p:attrName>style.visibility</p:attrName>
                                        </p:attrNameLst>
                                      </p:cBhvr>
                                      <p:to>
                                        <p:strVal val="visible"/>
                                      </p:to>
                                    </p:set>
                                    <p:animEffect transition="in" filter="fade">
                                      <p:cBhvr>
                                        <p:cTn id="214" dur="1000"/>
                                        <p:tgtEl>
                                          <p:spTgt spid="43"/>
                                        </p:tgtEl>
                                      </p:cBhvr>
                                    </p:animEffect>
                                    <p:anim calcmode="lin" valueType="num">
                                      <p:cBhvr>
                                        <p:cTn id="215" dur="1000" fill="hold"/>
                                        <p:tgtEl>
                                          <p:spTgt spid="43"/>
                                        </p:tgtEl>
                                        <p:attrNameLst>
                                          <p:attrName>ppt_x</p:attrName>
                                        </p:attrNameLst>
                                      </p:cBhvr>
                                      <p:tavLst>
                                        <p:tav tm="0">
                                          <p:val>
                                            <p:strVal val="#ppt_x"/>
                                          </p:val>
                                        </p:tav>
                                        <p:tav tm="100000">
                                          <p:val>
                                            <p:strVal val="#ppt_x"/>
                                          </p:val>
                                        </p:tav>
                                      </p:tavLst>
                                    </p:anim>
                                    <p:anim calcmode="lin" valueType="num">
                                      <p:cBhvr>
                                        <p:cTn id="216" dur="1000" fill="hold"/>
                                        <p:tgtEl>
                                          <p:spTgt spid="43"/>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44"/>
                                        </p:tgtEl>
                                        <p:attrNameLst>
                                          <p:attrName>style.visibility</p:attrName>
                                        </p:attrNameLst>
                                      </p:cBhvr>
                                      <p:to>
                                        <p:strVal val="visible"/>
                                      </p:to>
                                    </p:set>
                                    <p:animEffect transition="in" filter="fade">
                                      <p:cBhvr>
                                        <p:cTn id="219" dur="1000"/>
                                        <p:tgtEl>
                                          <p:spTgt spid="44"/>
                                        </p:tgtEl>
                                      </p:cBhvr>
                                    </p:animEffect>
                                    <p:anim calcmode="lin" valueType="num">
                                      <p:cBhvr>
                                        <p:cTn id="220" dur="1000" fill="hold"/>
                                        <p:tgtEl>
                                          <p:spTgt spid="44"/>
                                        </p:tgtEl>
                                        <p:attrNameLst>
                                          <p:attrName>ppt_x</p:attrName>
                                        </p:attrNameLst>
                                      </p:cBhvr>
                                      <p:tavLst>
                                        <p:tav tm="0">
                                          <p:val>
                                            <p:strVal val="#ppt_x"/>
                                          </p:val>
                                        </p:tav>
                                        <p:tav tm="100000">
                                          <p:val>
                                            <p:strVal val="#ppt_x"/>
                                          </p:val>
                                        </p:tav>
                                      </p:tavLst>
                                    </p:anim>
                                    <p:anim calcmode="lin" valueType="num">
                                      <p:cBhvr>
                                        <p:cTn id="221" dur="1000" fill="hold"/>
                                        <p:tgtEl>
                                          <p:spTgt spid="44"/>
                                        </p:tgtEl>
                                        <p:attrNameLst>
                                          <p:attrName>ppt_y</p:attrName>
                                        </p:attrNameLst>
                                      </p:cBhvr>
                                      <p:tavLst>
                                        <p:tav tm="0">
                                          <p:val>
                                            <p:strVal val="#ppt_y+.1"/>
                                          </p:val>
                                        </p:tav>
                                        <p:tav tm="100000">
                                          <p:val>
                                            <p:strVal val="#ppt_y"/>
                                          </p:val>
                                        </p:tav>
                                      </p:tavLst>
                                    </p:anim>
                                  </p:childTnLst>
                                </p:cTn>
                              </p:par>
                              <p:par>
                                <p:cTn id="222" presetID="42" presetClass="entr" presetSubtype="0" fill="hold" grpId="0" nodeType="withEffect">
                                  <p:stCondLst>
                                    <p:cond delay="0"/>
                                  </p:stCondLst>
                                  <p:childTnLst>
                                    <p:set>
                                      <p:cBhvr>
                                        <p:cTn id="223" dur="1" fill="hold">
                                          <p:stCondLst>
                                            <p:cond delay="0"/>
                                          </p:stCondLst>
                                        </p:cTn>
                                        <p:tgtEl>
                                          <p:spTgt spid="45"/>
                                        </p:tgtEl>
                                        <p:attrNameLst>
                                          <p:attrName>style.visibility</p:attrName>
                                        </p:attrNameLst>
                                      </p:cBhvr>
                                      <p:to>
                                        <p:strVal val="visible"/>
                                      </p:to>
                                    </p:set>
                                    <p:animEffect transition="in" filter="fade">
                                      <p:cBhvr>
                                        <p:cTn id="224" dur="1000"/>
                                        <p:tgtEl>
                                          <p:spTgt spid="45"/>
                                        </p:tgtEl>
                                      </p:cBhvr>
                                    </p:animEffect>
                                    <p:anim calcmode="lin" valueType="num">
                                      <p:cBhvr>
                                        <p:cTn id="225" dur="1000" fill="hold"/>
                                        <p:tgtEl>
                                          <p:spTgt spid="45"/>
                                        </p:tgtEl>
                                        <p:attrNameLst>
                                          <p:attrName>ppt_x</p:attrName>
                                        </p:attrNameLst>
                                      </p:cBhvr>
                                      <p:tavLst>
                                        <p:tav tm="0">
                                          <p:val>
                                            <p:strVal val="#ppt_x"/>
                                          </p:val>
                                        </p:tav>
                                        <p:tav tm="100000">
                                          <p:val>
                                            <p:strVal val="#ppt_x"/>
                                          </p:val>
                                        </p:tav>
                                      </p:tavLst>
                                    </p:anim>
                                    <p:anim calcmode="lin" valueType="num">
                                      <p:cBhvr>
                                        <p:cTn id="226" dur="1000" fill="hold"/>
                                        <p:tgtEl>
                                          <p:spTgt spid="45"/>
                                        </p:tgtEl>
                                        <p:attrNameLst>
                                          <p:attrName>ppt_y</p:attrName>
                                        </p:attrNameLst>
                                      </p:cBhvr>
                                      <p:tavLst>
                                        <p:tav tm="0">
                                          <p:val>
                                            <p:strVal val="#ppt_y+.1"/>
                                          </p:val>
                                        </p:tav>
                                        <p:tav tm="100000">
                                          <p:val>
                                            <p:strVal val="#ppt_y"/>
                                          </p:val>
                                        </p:tav>
                                      </p:tavLst>
                                    </p:anim>
                                  </p:childTnLst>
                                </p:cTn>
                              </p:par>
                              <p:par>
                                <p:cTn id="227" presetID="42" presetClass="entr" presetSubtype="0" fill="hold" grpId="0" nodeType="withEffect">
                                  <p:stCondLst>
                                    <p:cond delay="0"/>
                                  </p:stCondLst>
                                  <p:childTnLst>
                                    <p:set>
                                      <p:cBhvr>
                                        <p:cTn id="228" dur="1" fill="hold">
                                          <p:stCondLst>
                                            <p:cond delay="0"/>
                                          </p:stCondLst>
                                        </p:cTn>
                                        <p:tgtEl>
                                          <p:spTgt spid="46"/>
                                        </p:tgtEl>
                                        <p:attrNameLst>
                                          <p:attrName>style.visibility</p:attrName>
                                        </p:attrNameLst>
                                      </p:cBhvr>
                                      <p:to>
                                        <p:strVal val="visible"/>
                                      </p:to>
                                    </p:set>
                                    <p:animEffect transition="in" filter="fade">
                                      <p:cBhvr>
                                        <p:cTn id="229" dur="1000"/>
                                        <p:tgtEl>
                                          <p:spTgt spid="46"/>
                                        </p:tgtEl>
                                      </p:cBhvr>
                                    </p:animEffect>
                                    <p:anim calcmode="lin" valueType="num">
                                      <p:cBhvr>
                                        <p:cTn id="230" dur="1000" fill="hold"/>
                                        <p:tgtEl>
                                          <p:spTgt spid="46"/>
                                        </p:tgtEl>
                                        <p:attrNameLst>
                                          <p:attrName>ppt_x</p:attrName>
                                        </p:attrNameLst>
                                      </p:cBhvr>
                                      <p:tavLst>
                                        <p:tav tm="0">
                                          <p:val>
                                            <p:strVal val="#ppt_x"/>
                                          </p:val>
                                        </p:tav>
                                        <p:tav tm="100000">
                                          <p:val>
                                            <p:strVal val="#ppt_x"/>
                                          </p:val>
                                        </p:tav>
                                      </p:tavLst>
                                    </p:anim>
                                    <p:anim calcmode="lin" valueType="num">
                                      <p:cBhvr>
                                        <p:cTn id="231" dur="1000" fill="hold"/>
                                        <p:tgtEl>
                                          <p:spTgt spid="46"/>
                                        </p:tgtEl>
                                        <p:attrNameLst>
                                          <p:attrName>ppt_y</p:attrName>
                                        </p:attrNameLst>
                                      </p:cBhvr>
                                      <p:tavLst>
                                        <p:tav tm="0">
                                          <p:val>
                                            <p:strVal val="#ppt_y+.1"/>
                                          </p:val>
                                        </p:tav>
                                        <p:tav tm="100000">
                                          <p:val>
                                            <p:strVal val="#ppt_y"/>
                                          </p:val>
                                        </p:tav>
                                      </p:tavLst>
                                    </p:anim>
                                  </p:childTnLst>
                                </p:cTn>
                              </p:par>
                              <p:par>
                                <p:cTn id="232" presetID="42" presetClass="entr" presetSubtype="0" fill="hold" grpId="0" nodeType="withEffect">
                                  <p:stCondLst>
                                    <p:cond delay="0"/>
                                  </p:stCondLst>
                                  <p:childTnLst>
                                    <p:set>
                                      <p:cBhvr>
                                        <p:cTn id="233" dur="1" fill="hold">
                                          <p:stCondLst>
                                            <p:cond delay="0"/>
                                          </p:stCondLst>
                                        </p:cTn>
                                        <p:tgtEl>
                                          <p:spTgt spid="47"/>
                                        </p:tgtEl>
                                        <p:attrNameLst>
                                          <p:attrName>style.visibility</p:attrName>
                                        </p:attrNameLst>
                                      </p:cBhvr>
                                      <p:to>
                                        <p:strVal val="visible"/>
                                      </p:to>
                                    </p:set>
                                    <p:animEffect transition="in" filter="fade">
                                      <p:cBhvr>
                                        <p:cTn id="234" dur="1000"/>
                                        <p:tgtEl>
                                          <p:spTgt spid="47"/>
                                        </p:tgtEl>
                                      </p:cBhvr>
                                    </p:animEffect>
                                    <p:anim calcmode="lin" valueType="num">
                                      <p:cBhvr>
                                        <p:cTn id="235" dur="1000" fill="hold"/>
                                        <p:tgtEl>
                                          <p:spTgt spid="47"/>
                                        </p:tgtEl>
                                        <p:attrNameLst>
                                          <p:attrName>ppt_x</p:attrName>
                                        </p:attrNameLst>
                                      </p:cBhvr>
                                      <p:tavLst>
                                        <p:tav tm="0">
                                          <p:val>
                                            <p:strVal val="#ppt_x"/>
                                          </p:val>
                                        </p:tav>
                                        <p:tav tm="100000">
                                          <p:val>
                                            <p:strVal val="#ppt_x"/>
                                          </p:val>
                                        </p:tav>
                                      </p:tavLst>
                                    </p:anim>
                                    <p:anim calcmode="lin" valueType="num">
                                      <p:cBhvr>
                                        <p:cTn id="236" dur="1000" fill="hold"/>
                                        <p:tgtEl>
                                          <p:spTgt spid="47"/>
                                        </p:tgtEl>
                                        <p:attrNameLst>
                                          <p:attrName>ppt_y</p:attrName>
                                        </p:attrNameLst>
                                      </p:cBhvr>
                                      <p:tavLst>
                                        <p:tav tm="0">
                                          <p:val>
                                            <p:strVal val="#ppt_y+.1"/>
                                          </p:val>
                                        </p:tav>
                                        <p:tav tm="100000">
                                          <p:val>
                                            <p:strVal val="#ppt_y"/>
                                          </p:val>
                                        </p:tav>
                                      </p:tavLst>
                                    </p:anim>
                                  </p:childTnLst>
                                </p:cTn>
                              </p:par>
                              <p:par>
                                <p:cTn id="237" presetID="42" presetClass="entr" presetSubtype="0" fill="hold" grpId="0" nodeType="withEffect">
                                  <p:stCondLst>
                                    <p:cond delay="0"/>
                                  </p:stCondLst>
                                  <p:childTnLst>
                                    <p:set>
                                      <p:cBhvr>
                                        <p:cTn id="238" dur="1" fill="hold">
                                          <p:stCondLst>
                                            <p:cond delay="0"/>
                                          </p:stCondLst>
                                        </p:cTn>
                                        <p:tgtEl>
                                          <p:spTgt spid="48"/>
                                        </p:tgtEl>
                                        <p:attrNameLst>
                                          <p:attrName>style.visibility</p:attrName>
                                        </p:attrNameLst>
                                      </p:cBhvr>
                                      <p:to>
                                        <p:strVal val="visible"/>
                                      </p:to>
                                    </p:set>
                                    <p:animEffect transition="in" filter="fade">
                                      <p:cBhvr>
                                        <p:cTn id="239" dur="1000"/>
                                        <p:tgtEl>
                                          <p:spTgt spid="48"/>
                                        </p:tgtEl>
                                      </p:cBhvr>
                                    </p:animEffect>
                                    <p:anim calcmode="lin" valueType="num">
                                      <p:cBhvr>
                                        <p:cTn id="240" dur="1000" fill="hold"/>
                                        <p:tgtEl>
                                          <p:spTgt spid="48"/>
                                        </p:tgtEl>
                                        <p:attrNameLst>
                                          <p:attrName>ppt_x</p:attrName>
                                        </p:attrNameLst>
                                      </p:cBhvr>
                                      <p:tavLst>
                                        <p:tav tm="0">
                                          <p:val>
                                            <p:strVal val="#ppt_x"/>
                                          </p:val>
                                        </p:tav>
                                        <p:tav tm="100000">
                                          <p:val>
                                            <p:strVal val="#ppt_x"/>
                                          </p:val>
                                        </p:tav>
                                      </p:tavLst>
                                    </p:anim>
                                    <p:anim calcmode="lin" valueType="num">
                                      <p:cBhvr>
                                        <p:cTn id="241" dur="1000" fill="hold"/>
                                        <p:tgtEl>
                                          <p:spTgt spid="48"/>
                                        </p:tgtEl>
                                        <p:attrNameLst>
                                          <p:attrName>ppt_y</p:attrName>
                                        </p:attrNameLst>
                                      </p:cBhvr>
                                      <p:tavLst>
                                        <p:tav tm="0">
                                          <p:val>
                                            <p:strVal val="#ppt_y+.1"/>
                                          </p:val>
                                        </p:tav>
                                        <p:tav tm="100000">
                                          <p:val>
                                            <p:strVal val="#ppt_y"/>
                                          </p:val>
                                        </p:tav>
                                      </p:tavLst>
                                    </p:anim>
                                  </p:childTnLst>
                                </p:cTn>
                              </p:par>
                              <p:par>
                                <p:cTn id="242" presetID="42" presetClass="entr" presetSubtype="0" fill="hold" grpId="0" nodeType="withEffect">
                                  <p:stCondLst>
                                    <p:cond delay="0"/>
                                  </p:stCondLst>
                                  <p:childTnLst>
                                    <p:set>
                                      <p:cBhvr>
                                        <p:cTn id="243" dur="1" fill="hold">
                                          <p:stCondLst>
                                            <p:cond delay="0"/>
                                          </p:stCondLst>
                                        </p:cTn>
                                        <p:tgtEl>
                                          <p:spTgt spid="49"/>
                                        </p:tgtEl>
                                        <p:attrNameLst>
                                          <p:attrName>style.visibility</p:attrName>
                                        </p:attrNameLst>
                                      </p:cBhvr>
                                      <p:to>
                                        <p:strVal val="visible"/>
                                      </p:to>
                                    </p:set>
                                    <p:animEffect transition="in" filter="fade">
                                      <p:cBhvr>
                                        <p:cTn id="244" dur="1000"/>
                                        <p:tgtEl>
                                          <p:spTgt spid="49"/>
                                        </p:tgtEl>
                                      </p:cBhvr>
                                    </p:animEffect>
                                    <p:anim calcmode="lin" valueType="num">
                                      <p:cBhvr>
                                        <p:cTn id="245" dur="1000" fill="hold"/>
                                        <p:tgtEl>
                                          <p:spTgt spid="49"/>
                                        </p:tgtEl>
                                        <p:attrNameLst>
                                          <p:attrName>ppt_x</p:attrName>
                                        </p:attrNameLst>
                                      </p:cBhvr>
                                      <p:tavLst>
                                        <p:tav tm="0">
                                          <p:val>
                                            <p:strVal val="#ppt_x"/>
                                          </p:val>
                                        </p:tav>
                                        <p:tav tm="100000">
                                          <p:val>
                                            <p:strVal val="#ppt_x"/>
                                          </p:val>
                                        </p:tav>
                                      </p:tavLst>
                                    </p:anim>
                                    <p:anim calcmode="lin" valueType="num">
                                      <p:cBhvr>
                                        <p:cTn id="246" dur="1000" fill="hold"/>
                                        <p:tgtEl>
                                          <p:spTgt spid="49"/>
                                        </p:tgtEl>
                                        <p:attrNameLst>
                                          <p:attrName>ppt_y</p:attrName>
                                        </p:attrNameLst>
                                      </p:cBhvr>
                                      <p:tavLst>
                                        <p:tav tm="0">
                                          <p:val>
                                            <p:strVal val="#ppt_y+.1"/>
                                          </p:val>
                                        </p:tav>
                                        <p:tav tm="100000">
                                          <p:val>
                                            <p:strVal val="#ppt_y"/>
                                          </p:val>
                                        </p:tav>
                                      </p:tavLst>
                                    </p:anim>
                                  </p:childTnLst>
                                </p:cTn>
                              </p:par>
                              <p:par>
                                <p:cTn id="247" presetID="42" presetClass="entr" presetSubtype="0" fill="hold" grpId="0" nodeType="withEffect">
                                  <p:stCondLst>
                                    <p:cond delay="0"/>
                                  </p:stCondLst>
                                  <p:childTnLst>
                                    <p:set>
                                      <p:cBhvr>
                                        <p:cTn id="248" dur="1" fill="hold">
                                          <p:stCondLst>
                                            <p:cond delay="0"/>
                                          </p:stCondLst>
                                        </p:cTn>
                                        <p:tgtEl>
                                          <p:spTgt spid="50"/>
                                        </p:tgtEl>
                                        <p:attrNameLst>
                                          <p:attrName>style.visibility</p:attrName>
                                        </p:attrNameLst>
                                      </p:cBhvr>
                                      <p:to>
                                        <p:strVal val="visible"/>
                                      </p:to>
                                    </p:set>
                                    <p:animEffect transition="in" filter="fade">
                                      <p:cBhvr>
                                        <p:cTn id="249" dur="1000"/>
                                        <p:tgtEl>
                                          <p:spTgt spid="50"/>
                                        </p:tgtEl>
                                      </p:cBhvr>
                                    </p:animEffect>
                                    <p:anim calcmode="lin" valueType="num">
                                      <p:cBhvr>
                                        <p:cTn id="250" dur="1000" fill="hold"/>
                                        <p:tgtEl>
                                          <p:spTgt spid="50"/>
                                        </p:tgtEl>
                                        <p:attrNameLst>
                                          <p:attrName>ppt_x</p:attrName>
                                        </p:attrNameLst>
                                      </p:cBhvr>
                                      <p:tavLst>
                                        <p:tav tm="0">
                                          <p:val>
                                            <p:strVal val="#ppt_x"/>
                                          </p:val>
                                        </p:tav>
                                        <p:tav tm="100000">
                                          <p:val>
                                            <p:strVal val="#ppt_x"/>
                                          </p:val>
                                        </p:tav>
                                      </p:tavLst>
                                    </p:anim>
                                    <p:anim calcmode="lin" valueType="num">
                                      <p:cBhvr>
                                        <p:cTn id="251" dur="1000" fill="hold"/>
                                        <p:tgtEl>
                                          <p:spTgt spid="50"/>
                                        </p:tgtEl>
                                        <p:attrNameLst>
                                          <p:attrName>ppt_y</p:attrName>
                                        </p:attrNameLst>
                                      </p:cBhvr>
                                      <p:tavLst>
                                        <p:tav tm="0">
                                          <p:val>
                                            <p:strVal val="#ppt_y+.1"/>
                                          </p:val>
                                        </p:tav>
                                        <p:tav tm="100000">
                                          <p:val>
                                            <p:strVal val="#ppt_y"/>
                                          </p:val>
                                        </p:tav>
                                      </p:tavLst>
                                    </p:anim>
                                  </p:childTnLst>
                                </p:cTn>
                              </p:par>
                              <p:par>
                                <p:cTn id="252" presetID="42" presetClass="entr" presetSubtype="0" fill="hold" grpId="0" nodeType="withEffect">
                                  <p:stCondLst>
                                    <p:cond delay="0"/>
                                  </p:stCondLst>
                                  <p:childTnLst>
                                    <p:set>
                                      <p:cBhvr>
                                        <p:cTn id="253" dur="1" fill="hold">
                                          <p:stCondLst>
                                            <p:cond delay="0"/>
                                          </p:stCondLst>
                                        </p:cTn>
                                        <p:tgtEl>
                                          <p:spTgt spid="51"/>
                                        </p:tgtEl>
                                        <p:attrNameLst>
                                          <p:attrName>style.visibility</p:attrName>
                                        </p:attrNameLst>
                                      </p:cBhvr>
                                      <p:to>
                                        <p:strVal val="visible"/>
                                      </p:to>
                                    </p:set>
                                    <p:animEffect transition="in" filter="fade">
                                      <p:cBhvr>
                                        <p:cTn id="254" dur="1000"/>
                                        <p:tgtEl>
                                          <p:spTgt spid="51"/>
                                        </p:tgtEl>
                                      </p:cBhvr>
                                    </p:animEffect>
                                    <p:anim calcmode="lin" valueType="num">
                                      <p:cBhvr>
                                        <p:cTn id="255" dur="1000" fill="hold"/>
                                        <p:tgtEl>
                                          <p:spTgt spid="51"/>
                                        </p:tgtEl>
                                        <p:attrNameLst>
                                          <p:attrName>ppt_x</p:attrName>
                                        </p:attrNameLst>
                                      </p:cBhvr>
                                      <p:tavLst>
                                        <p:tav tm="0">
                                          <p:val>
                                            <p:strVal val="#ppt_x"/>
                                          </p:val>
                                        </p:tav>
                                        <p:tav tm="100000">
                                          <p:val>
                                            <p:strVal val="#ppt_x"/>
                                          </p:val>
                                        </p:tav>
                                      </p:tavLst>
                                    </p:anim>
                                    <p:anim calcmode="lin" valueType="num">
                                      <p:cBhvr>
                                        <p:cTn id="256" dur="1000" fill="hold"/>
                                        <p:tgtEl>
                                          <p:spTgt spid="51"/>
                                        </p:tgtEl>
                                        <p:attrNameLst>
                                          <p:attrName>ppt_y</p:attrName>
                                        </p:attrNameLst>
                                      </p:cBhvr>
                                      <p:tavLst>
                                        <p:tav tm="0">
                                          <p:val>
                                            <p:strVal val="#ppt_y+.1"/>
                                          </p:val>
                                        </p:tav>
                                        <p:tav tm="100000">
                                          <p:val>
                                            <p:strVal val="#ppt_y"/>
                                          </p:val>
                                        </p:tav>
                                      </p:tavLst>
                                    </p:anim>
                                  </p:childTnLst>
                                </p:cTn>
                              </p:par>
                            </p:childTnLst>
                          </p:cTn>
                        </p:par>
                        <p:par>
                          <p:cTn id="257" fill="hold">
                            <p:stCondLst>
                              <p:cond delay="15000"/>
                            </p:stCondLst>
                            <p:childTnLst>
                              <p:par>
                                <p:cTn id="258" presetID="21" presetClass="entr" presetSubtype="1" fill="hold" grpId="0" nodeType="afterEffect">
                                  <p:stCondLst>
                                    <p:cond delay="0"/>
                                  </p:stCondLst>
                                  <p:childTnLst>
                                    <p:set>
                                      <p:cBhvr>
                                        <p:cTn id="259" dur="1" fill="hold">
                                          <p:stCondLst>
                                            <p:cond delay="0"/>
                                          </p:stCondLst>
                                        </p:cTn>
                                        <p:tgtEl>
                                          <p:spTgt spid="52"/>
                                        </p:tgtEl>
                                        <p:attrNameLst>
                                          <p:attrName>style.visibility</p:attrName>
                                        </p:attrNameLst>
                                      </p:cBhvr>
                                      <p:to>
                                        <p:strVal val="visible"/>
                                      </p:to>
                                    </p:set>
                                    <p:animEffect transition="in" filter="wheel(1)">
                                      <p:cBhvr>
                                        <p:cTn id="260" dur="2000"/>
                                        <p:tgtEl>
                                          <p:spTgt spid="52"/>
                                        </p:tgtEl>
                                      </p:cBhvr>
                                    </p:animEffect>
                                  </p:childTnLst>
                                </p:cTn>
                              </p:par>
                            </p:childTnLst>
                          </p:cTn>
                        </p:par>
                        <p:par>
                          <p:cTn id="261" fill="hold">
                            <p:stCondLst>
                              <p:cond delay="17000"/>
                            </p:stCondLst>
                            <p:childTnLst>
                              <p:par>
                                <p:cTn id="262" presetID="15" presetClass="entr" presetSubtype="0" fill="hold" nodeType="afterEffect">
                                  <p:stCondLst>
                                    <p:cond delay="0"/>
                                  </p:stCondLst>
                                  <p:childTnLst>
                                    <p:set>
                                      <p:cBhvr>
                                        <p:cTn id="263" dur="1" fill="hold">
                                          <p:stCondLst>
                                            <p:cond delay="0"/>
                                          </p:stCondLst>
                                        </p:cTn>
                                        <p:tgtEl>
                                          <p:spTgt spid="70"/>
                                        </p:tgtEl>
                                        <p:attrNameLst>
                                          <p:attrName>style.visibility</p:attrName>
                                        </p:attrNameLst>
                                      </p:cBhvr>
                                      <p:to>
                                        <p:strVal val="visible"/>
                                      </p:to>
                                    </p:set>
                                    <p:anim calcmode="lin" valueType="num">
                                      <p:cBhvr>
                                        <p:cTn id="264" dur="1000" fill="hold"/>
                                        <p:tgtEl>
                                          <p:spTgt spid="70"/>
                                        </p:tgtEl>
                                        <p:attrNameLst>
                                          <p:attrName>ppt_w</p:attrName>
                                        </p:attrNameLst>
                                      </p:cBhvr>
                                      <p:tavLst>
                                        <p:tav tm="0">
                                          <p:val>
                                            <p:fltVal val="0"/>
                                          </p:val>
                                        </p:tav>
                                        <p:tav tm="100000">
                                          <p:val>
                                            <p:strVal val="#ppt_w"/>
                                          </p:val>
                                        </p:tav>
                                      </p:tavLst>
                                    </p:anim>
                                    <p:anim calcmode="lin" valueType="num">
                                      <p:cBhvr>
                                        <p:cTn id="265" dur="1000" fill="hold"/>
                                        <p:tgtEl>
                                          <p:spTgt spid="70"/>
                                        </p:tgtEl>
                                        <p:attrNameLst>
                                          <p:attrName>ppt_h</p:attrName>
                                        </p:attrNameLst>
                                      </p:cBhvr>
                                      <p:tavLst>
                                        <p:tav tm="0">
                                          <p:val>
                                            <p:fltVal val="0"/>
                                          </p:val>
                                        </p:tav>
                                        <p:tav tm="100000">
                                          <p:val>
                                            <p:strVal val="#ppt_h"/>
                                          </p:val>
                                        </p:tav>
                                      </p:tavLst>
                                    </p:anim>
                                    <p:anim calcmode="lin" valueType="num">
                                      <p:cBhvr>
                                        <p:cTn id="266"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267"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268" fill="hold">
                            <p:stCondLst>
                              <p:cond delay="18000"/>
                            </p:stCondLst>
                            <p:childTnLst>
                              <p:par>
                                <p:cTn id="269" presetID="2" presetClass="entr" presetSubtype="8" fill="hold" grpId="0" nodeType="afterEffect">
                                  <p:stCondLst>
                                    <p:cond delay="0"/>
                                  </p:stCondLst>
                                  <p:childTnLst>
                                    <p:set>
                                      <p:cBhvr>
                                        <p:cTn id="270" dur="1" fill="hold">
                                          <p:stCondLst>
                                            <p:cond delay="0"/>
                                          </p:stCondLst>
                                        </p:cTn>
                                        <p:tgtEl>
                                          <p:spTgt spid="53"/>
                                        </p:tgtEl>
                                        <p:attrNameLst>
                                          <p:attrName>style.visibility</p:attrName>
                                        </p:attrNameLst>
                                      </p:cBhvr>
                                      <p:to>
                                        <p:strVal val="visible"/>
                                      </p:to>
                                    </p:set>
                                    <p:anim calcmode="lin" valueType="num">
                                      <p:cBhvr additive="base">
                                        <p:cTn id="271" dur="500" fill="hold"/>
                                        <p:tgtEl>
                                          <p:spTgt spid="53"/>
                                        </p:tgtEl>
                                        <p:attrNameLst>
                                          <p:attrName>ppt_x</p:attrName>
                                        </p:attrNameLst>
                                      </p:cBhvr>
                                      <p:tavLst>
                                        <p:tav tm="0">
                                          <p:val>
                                            <p:strVal val="0-#ppt_w/2"/>
                                          </p:val>
                                        </p:tav>
                                        <p:tav tm="100000">
                                          <p:val>
                                            <p:strVal val="#ppt_x"/>
                                          </p:val>
                                        </p:tav>
                                      </p:tavLst>
                                    </p:anim>
                                    <p:anim calcmode="lin" valueType="num">
                                      <p:cBhvr additive="base">
                                        <p:cTn id="272" dur="500" fill="hold"/>
                                        <p:tgtEl>
                                          <p:spTgt spid="53"/>
                                        </p:tgtEl>
                                        <p:attrNameLst>
                                          <p:attrName>ppt_y</p:attrName>
                                        </p:attrNameLst>
                                      </p:cBhvr>
                                      <p:tavLst>
                                        <p:tav tm="0">
                                          <p:val>
                                            <p:strVal val="#ppt_y"/>
                                          </p:val>
                                        </p:tav>
                                        <p:tav tm="100000">
                                          <p:val>
                                            <p:strVal val="#ppt_y"/>
                                          </p:val>
                                        </p:tav>
                                      </p:tavLst>
                                    </p:anim>
                                  </p:childTnLst>
                                </p:cTn>
                              </p:par>
                              <p:par>
                                <p:cTn id="273" presetID="2" presetClass="entr" presetSubtype="8" fill="hold" grpId="0" nodeType="withEffect">
                                  <p:stCondLst>
                                    <p:cond delay="0"/>
                                  </p:stCondLst>
                                  <p:childTnLst>
                                    <p:set>
                                      <p:cBhvr>
                                        <p:cTn id="274" dur="1" fill="hold">
                                          <p:stCondLst>
                                            <p:cond delay="0"/>
                                          </p:stCondLst>
                                        </p:cTn>
                                        <p:tgtEl>
                                          <p:spTgt spid="54"/>
                                        </p:tgtEl>
                                        <p:attrNameLst>
                                          <p:attrName>style.visibility</p:attrName>
                                        </p:attrNameLst>
                                      </p:cBhvr>
                                      <p:to>
                                        <p:strVal val="visible"/>
                                      </p:to>
                                    </p:set>
                                    <p:anim calcmode="lin" valueType="num">
                                      <p:cBhvr additive="base">
                                        <p:cTn id="275" dur="500" fill="hold"/>
                                        <p:tgtEl>
                                          <p:spTgt spid="54"/>
                                        </p:tgtEl>
                                        <p:attrNameLst>
                                          <p:attrName>ppt_x</p:attrName>
                                        </p:attrNameLst>
                                      </p:cBhvr>
                                      <p:tavLst>
                                        <p:tav tm="0">
                                          <p:val>
                                            <p:strVal val="0-#ppt_w/2"/>
                                          </p:val>
                                        </p:tav>
                                        <p:tav tm="100000">
                                          <p:val>
                                            <p:strVal val="#ppt_x"/>
                                          </p:val>
                                        </p:tav>
                                      </p:tavLst>
                                    </p:anim>
                                    <p:anim calcmode="lin" valueType="num">
                                      <p:cBhvr additive="base">
                                        <p:cTn id="276" dur="500" fill="hold"/>
                                        <p:tgtEl>
                                          <p:spTgt spid="54"/>
                                        </p:tgtEl>
                                        <p:attrNameLst>
                                          <p:attrName>ppt_y</p:attrName>
                                        </p:attrNameLst>
                                      </p:cBhvr>
                                      <p:tavLst>
                                        <p:tav tm="0">
                                          <p:val>
                                            <p:strVal val="#ppt_y"/>
                                          </p:val>
                                        </p:tav>
                                        <p:tav tm="100000">
                                          <p:val>
                                            <p:strVal val="#ppt_y"/>
                                          </p:val>
                                        </p:tav>
                                      </p:tavLst>
                                    </p:anim>
                                  </p:childTnLst>
                                </p:cTn>
                              </p:par>
                            </p:childTnLst>
                          </p:cTn>
                        </p:par>
                        <p:par>
                          <p:cTn id="277" fill="hold">
                            <p:stCondLst>
                              <p:cond delay="18500"/>
                            </p:stCondLst>
                            <p:childTnLst>
                              <p:par>
                                <p:cTn id="278" presetID="42" presetClass="entr" presetSubtype="0" fill="hold" grpId="0" nodeType="afterEffect">
                                  <p:stCondLst>
                                    <p:cond delay="0"/>
                                  </p:stCondLst>
                                  <p:childTnLst>
                                    <p:set>
                                      <p:cBhvr>
                                        <p:cTn id="279" dur="1" fill="hold">
                                          <p:stCondLst>
                                            <p:cond delay="0"/>
                                          </p:stCondLst>
                                        </p:cTn>
                                        <p:tgtEl>
                                          <p:spTgt spid="55"/>
                                        </p:tgtEl>
                                        <p:attrNameLst>
                                          <p:attrName>style.visibility</p:attrName>
                                        </p:attrNameLst>
                                      </p:cBhvr>
                                      <p:to>
                                        <p:strVal val="visible"/>
                                      </p:to>
                                    </p:set>
                                    <p:animEffect transition="in" filter="fade">
                                      <p:cBhvr>
                                        <p:cTn id="280" dur="1000"/>
                                        <p:tgtEl>
                                          <p:spTgt spid="55"/>
                                        </p:tgtEl>
                                      </p:cBhvr>
                                    </p:animEffect>
                                    <p:anim calcmode="lin" valueType="num">
                                      <p:cBhvr>
                                        <p:cTn id="281" dur="1000" fill="hold"/>
                                        <p:tgtEl>
                                          <p:spTgt spid="55"/>
                                        </p:tgtEl>
                                        <p:attrNameLst>
                                          <p:attrName>ppt_x</p:attrName>
                                        </p:attrNameLst>
                                      </p:cBhvr>
                                      <p:tavLst>
                                        <p:tav tm="0">
                                          <p:val>
                                            <p:strVal val="#ppt_x"/>
                                          </p:val>
                                        </p:tav>
                                        <p:tav tm="100000">
                                          <p:val>
                                            <p:strVal val="#ppt_x"/>
                                          </p:val>
                                        </p:tav>
                                      </p:tavLst>
                                    </p:anim>
                                    <p:anim calcmode="lin" valueType="num">
                                      <p:cBhvr>
                                        <p:cTn id="282" dur="1000" fill="hold"/>
                                        <p:tgtEl>
                                          <p:spTgt spid="55"/>
                                        </p:tgtEl>
                                        <p:attrNameLst>
                                          <p:attrName>ppt_y</p:attrName>
                                        </p:attrNameLst>
                                      </p:cBhvr>
                                      <p:tavLst>
                                        <p:tav tm="0">
                                          <p:val>
                                            <p:strVal val="#ppt_y+.1"/>
                                          </p:val>
                                        </p:tav>
                                        <p:tav tm="100000">
                                          <p:val>
                                            <p:strVal val="#ppt_y"/>
                                          </p:val>
                                        </p:tav>
                                      </p:tavLst>
                                    </p:anim>
                                  </p:childTnLst>
                                </p:cTn>
                              </p:par>
                              <p:par>
                                <p:cTn id="283" presetID="42" presetClass="entr" presetSubtype="0" fill="hold" grpId="0" nodeType="withEffect">
                                  <p:stCondLst>
                                    <p:cond delay="0"/>
                                  </p:stCondLst>
                                  <p:childTnLst>
                                    <p:set>
                                      <p:cBhvr>
                                        <p:cTn id="284" dur="1" fill="hold">
                                          <p:stCondLst>
                                            <p:cond delay="0"/>
                                          </p:stCondLst>
                                        </p:cTn>
                                        <p:tgtEl>
                                          <p:spTgt spid="56"/>
                                        </p:tgtEl>
                                        <p:attrNameLst>
                                          <p:attrName>style.visibility</p:attrName>
                                        </p:attrNameLst>
                                      </p:cBhvr>
                                      <p:to>
                                        <p:strVal val="visible"/>
                                      </p:to>
                                    </p:set>
                                    <p:animEffect transition="in" filter="fade">
                                      <p:cBhvr>
                                        <p:cTn id="285" dur="1000"/>
                                        <p:tgtEl>
                                          <p:spTgt spid="56"/>
                                        </p:tgtEl>
                                      </p:cBhvr>
                                    </p:animEffect>
                                    <p:anim calcmode="lin" valueType="num">
                                      <p:cBhvr>
                                        <p:cTn id="286" dur="1000" fill="hold"/>
                                        <p:tgtEl>
                                          <p:spTgt spid="56"/>
                                        </p:tgtEl>
                                        <p:attrNameLst>
                                          <p:attrName>ppt_x</p:attrName>
                                        </p:attrNameLst>
                                      </p:cBhvr>
                                      <p:tavLst>
                                        <p:tav tm="0">
                                          <p:val>
                                            <p:strVal val="#ppt_x"/>
                                          </p:val>
                                        </p:tav>
                                        <p:tav tm="100000">
                                          <p:val>
                                            <p:strVal val="#ppt_x"/>
                                          </p:val>
                                        </p:tav>
                                      </p:tavLst>
                                    </p:anim>
                                    <p:anim calcmode="lin" valueType="num">
                                      <p:cBhvr>
                                        <p:cTn id="287" dur="1000" fill="hold"/>
                                        <p:tgtEl>
                                          <p:spTgt spid="56"/>
                                        </p:tgtEl>
                                        <p:attrNameLst>
                                          <p:attrName>ppt_y</p:attrName>
                                        </p:attrNameLst>
                                      </p:cBhvr>
                                      <p:tavLst>
                                        <p:tav tm="0">
                                          <p:val>
                                            <p:strVal val="#ppt_y+.1"/>
                                          </p:val>
                                        </p:tav>
                                        <p:tav tm="100000">
                                          <p:val>
                                            <p:strVal val="#ppt_y"/>
                                          </p:val>
                                        </p:tav>
                                      </p:tavLst>
                                    </p:anim>
                                  </p:childTnLst>
                                </p:cTn>
                              </p:par>
                              <p:par>
                                <p:cTn id="288" presetID="42" presetClass="entr" presetSubtype="0" fill="hold" grpId="0" nodeType="withEffect">
                                  <p:stCondLst>
                                    <p:cond delay="0"/>
                                  </p:stCondLst>
                                  <p:childTnLst>
                                    <p:set>
                                      <p:cBhvr>
                                        <p:cTn id="289" dur="1" fill="hold">
                                          <p:stCondLst>
                                            <p:cond delay="0"/>
                                          </p:stCondLst>
                                        </p:cTn>
                                        <p:tgtEl>
                                          <p:spTgt spid="57"/>
                                        </p:tgtEl>
                                        <p:attrNameLst>
                                          <p:attrName>style.visibility</p:attrName>
                                        </p:attrNameLst>
                                      </p:cBhvr>
                                      <p:to>
                                        <p:strVal val="visible"/>
                                      </p:to>
                                    </p:set>
                                    <p:animEffect transition="in" filter="fade">
                                      <p:cBhvr>
                                        <p:cTn id="290" dur="1000"/>
                                        <p:tgtEl>
                                          <p:spTgt spid="57"/>
                                        </p:tgtEl>
                                      </p:cBhvr>
                                    </p:animEffect>
                                    <p:anim calcmode="lin" valueType="num">
                                      <p:cBhvr>
                                        <p:cTn id="291" dur="1000" fill="hold"/>
                                        <p:tgtEl>
                                          <p:spTgt spid="57"/>
                                        </p:tgtEl>
                                        <p:attrNameLst>
                                          <p:attrName>ppt_x</p:attrName>
                                        </p:attrNameLst>
                                      </p:cBhvr>
                                      <p:tavLst>
                                        <p:tav tm="0">
                                          <p:val>
                                            <p:strVal val="#ppt_x"/>
                                          </p:val>
                                        </p:tav>
                                        <p:tav tm="100000">
                                          <p:val>
                                            <p:strVal val="#ppt_x"/>
                                          </p:val>
                                        </p:tav>
                                      </p:tavLst>
                                    </p:anim>
                                    <p:anim calcmode="lin" valueType="num">
                                      <p:cBhvr>
                                        <p:cTn id="292" dur="1000" fill="hold"/>
                                        <p:tgtEl>
                                          <p:spTgt spid="57"/>
                                        </p:tgtEl>
                                        <p:attrNameLst>
                                          <p:attrName>ppt_y</p:attrName>
                                        </p:attrNameLst>
                                      </p:cBhvr>
                                      <p:tavLst>
                                        <p:tav tm="0">
                                          <p:val>
                                            <p:strVal val="#ppt_y+.1"/>
                                          </p:val>
                                        </p:tav>
                                        <p:tav tm="100000">
                                          <p:val>
                                            <p:strVal val="#ppt_y"/>
                                          </p:val>
                                        </p:tav>
                                      </p:tavLst>
                                    </p:anim>
                                  </p:childTnLst>
                                </p:cTn>
                              </p:par>
                              <p:par>
                                <p:cTn id="293" presetID="42" presetClass="entr" presetSubtype="0" fill="hold" grpId="0" nodeType="withEffect">
                                  <p:stCondLst>
                                    <p:cond delay="0"/>
                                  </p:stCondLst>
                                  <p:childTnLst>
                                    <p:set>
                                      <p:cBhvr>
                                        <p:cTn id="294" dur="1" fill="hold">
                                          <p:stCondLst>
                                            <p:cond delay="0"/>
                                          </p:stCondLst>
                                        </p:cTn>
                                        <p:tgtEl>
                                          <p:spTgt spid="58"/>
                                        </p:tgtEl>
                                        <p:attrNameLst>
                                          <p:attrName>style.visibility</p:attrName>
                                        </p:attrNameLst>
                                      </p:cBhvr>
                                      <p:to>
                                        <p:strVal val="visible"/>
                                      </p:to>
                                    </p:set>
                                    <p:animEffect transition="in" filter="fade">
                                      <p:cBhvr>
                                        <p:cTn id="295" dur="1000"/>
                                        <p:tgtEl>
                                          <p:spTgt spid="58"/>
                                        </p:tgtEl>
                                      </p:cBhvr>
                                    </p:animEffect>
                                    <p:anim calcmode="lin" valueType="num">
                                      <p:cBhvr>
                                        <p:cTn id="296" dur="1000" fill="hold"/>
                                        <p:tgtEl>
                                          <p:spTgt spid="58"/>
                                        </p:tgtEl>
                                        <p:attrNameLst>
                                          <p:attrName>ppt_x</p:attrName>
                                        </p:attrNameLst>
                                      </p:cBhvr>
                                      <p:tavLst>
                                        <p:tav tm="0">
                                          <p:val>
                                            <p:strVal val="#ppt_x"/>
                                          </p:val>
                                        </p:tav>
                                        <p:tav tm="100000">
                                          <p:val>
                                            <p:strVal val="#ppt_x"/>
                                          </p:val>
                                        </p:tav>
                                      </p:tavLst>
                                    </p:anim>
                                    <p:anim calcmode="lin" valueType="num">
                                      <p:cBhvr>
                                        <p:cTn id="297" dur="1000" fill="hold"/>
                                        <p:tgtEl>
                                          <p:spTgt spid="58"/>
                                        </p:tgtEl>
                                        <p:attrNameLst>
                                          <p:attrName>ppt_y</p:attrName>
                                        </p:attrNameLst>
                                      </p:cBhvr>
                                      <p:tavLst>
                                        <p:tav tm="0">
                                          <p:val>
                                            <p:strVal val="#ppt_y+.1"/>
                                          </p:val>
                                        </p:tav>
                                        <p:tav tm="100000">
                                          <p:val>
                                            <p:strVal val="#ppt_y"/>
                                          </p:val>
                                        </p:tav>
                                      </p:tavLst>
                                    </p:anim>
                                  </p:childTnLst>
                                </p:cTn>
                              </p:par>
                              <p:par>
                                <p:cTn id="298" presetID="42" presetClass="entr" presetSubtype="0" fill="hold" grpId="0" nodeType="withEffect">
                                  <p:stCondLst>
                                    <p:cond delay="0"/>
                                  </p:stCondLst>
                                  <p:childTnLst>
                                    <p:set>
                                      <p:cBhvr>
                                        <p:cTn id="299" dur="1" fill="hold">
                                          <p:stCondLst>
                                            <p:cond delay="0"/>
                                          </p:stCondLst>
                                        </p:cTn>
                                        <p:tgtEl>
                                          <p:spTgt spid="59"/>
                                        </p:tgtEl>
                                        <p:attrNameLst>
                                          <p:attrName>style.visibility</p:attrName>
                                        </p:attrNameLst>
                                      </p:cBhvr>
                                      <p:to>
                                        <p:strVal val="visible"/>
                                      </p:to>
                                    </p:set>
                                    <p:animEffect transition="in" filter="fade">
                                      <p:cBhvr>
                                        <p:cTn id="300" dur="1000"/>
                                        <p:tgtEl>
                                          <p:spTgt spid="59"/>
                                        </p:tgtEl>
                                      </p:cBhvr>
                                    </p:animEffect>
                                    <p:anim calcmode="lin" valueType="num">
                                      <p:cBhvr>
                                        <p:cTn id="301" dur="1000" fill="hold"/>
                                        <p:tgtEl>
                                          <p:spTgt spid="59"/>
                                        </p:tgtEl>
                                        <p:attrNameLst>
                                          <p:attrName>ppt_x</p:attrName>
                                        </p:attrNameLst>
                                      </p:cBhvr>
                                      <p:tavLst>
                                        <p:tav tm="0">
                                          <p:val>
                                            <p:strVal val="#ppt_x"/>
                                          </p:val>
                                        </p:tav>
                                        <p:tav tm="100000">
                                          <p:val>
                                            <p:strVal val="#ppt_x"/>
                                          </p:val>
                                        </p:tav>
                                      </p:tavLst>
                                    </p:anim>
                                    <p:anim calcmode="lin" valueType="num">
                                      <p:cBhvr>
                                        <p:cTn id="302" dur="1000" fill="hold"/>
                                        <p:tgtEl>
                                          <p:spTgt spid="59"/>
                                        </p:tgtEl>
                                        <p:attrNameLst>
                                          <p:attrName>ppt_y</p:attrName>
                                        </p:attrNameLst>
                                      </p:cBhvr>
                                      <p:tavLst>
                                        <p:tav tm="0">
                                          <p:val>
                                            <p:strVal val="#ppt_y+.1"/>
                                          </p:val>
                                        </p:tav>
                                        <p:tav tm="100000">
                                          <p:val>
                                            <p:strVal val="#ppt_y"/>
                                          </p:val>
                                        </p:tav>
                                      </p:tavLst>
                                    </p:anim>
                                  </p:childTnLst>
                                </p:cTn>
                              </p:par>
                              <p:par>
                                <p:cTn id="303" presetID="42" presetClass="entr" presetSubtype="0" fill="hold" grpId="0" nodeType="withEffect">
                                  <p:stCondLst>
                                    <p:cond delay="0"/>
                                  </p:stCondLst>
                                  <p:childTnLst>
                                    <p:set>
                                      <p:cBhvr>
                                        <p:cTn id="304" dur="1" fill="hold">
                                          <p:stCondLst>
                                            <p:cond delay="0"/>
                                          </p:stCondLst>
                                        </p:cTn>
                                        <p:tgtEl>
                                          <p:spTgt spid="60"/>
                                        </p:tgtEl>
                                        <p:attrNameLst>
                                          <p:attrName>style.visibility</p:attrName>
                                        </p:attrNameLst>
                                      </p:cBhvr>
                                      <p:to>
                                        <p:strVal val="visible"/>
                                      </p:to>
                                    </p:set>
                                    <p:animEffect transition="in" filter="fade">
                                      <p:cBhvr>
                                        <p:cTn id="305" dur="1000"/>
                                        <p:tgtEl>
                                          <p:spTgt spid="60"/>
                                        </p:tgtEl>
                                      </p:cBhvr>
                                    </p:animEffect>
                                    <p:anim calcmode="lin" valueType="num">
                                      <p:cBhvr>
                                        <p:cTn id="306" dur="1000" fill="hold"/>
                                        <p:tgtEl>
                                          <p:spTgt spid="60"/>
                                        </p:tgtEl>
                                        <p:attrNameLst>
                                          <p:attrName>ppt_x</p:attrName>
                                        </p:attrNameLst>
                                      </p:cBhvr>
                                      <p:tavLst>
                                        <p:tav tm="0">
                                          <p:val>
                                            <p:strVal val="#ppt_x"/>
                                          </p:val>
                                        </p:tav>
                                        <p:tav tm="100000">
                                          <p:val>
                                            <p:strVal val="#ppt_x"/>
                                          </p:val>
                                        </p:tav>
                                      </p:tavLst>
                                    </p:anim>
                                    <p:anim calcmode="lin" valueType="num">
                                      <p:cBhvr>
                                        <p:cTn id="307" dur="1000" fill="hold"/>
                                        <p:tgtEl>
                                          <p:spTgt spid="60"/>
                                        </p:tgtEl>
                                        <p:attrNameLst>
                                          <p:attrName>ppt_y</p:attrName>
                                        </p:attrNameLst>
                                      </p:cBhvr>
                                      <p:tavLst>
                                        <p:tav tm="0">
                                          <p:val>
                                            <p:strVal val="#ppt_y+.1"/>
                                          </p:val>
                                        </p:tav>
                                        <p:tav tm="100000">
                                          <p:val>
                                            <p:strVal val="#ppt_y"/>
                                          </p:val>
                                        </p:tav>
                                      </p:tavLst>
                                    </p:anim>
                                  </p:childTnLst>
                                </p:cTn>
                              </p:par>
                              <p:par>
                                <p:cTn id="308" presetID="42" presetClass="entr" presetSubtype="0" fill="hold" grpId="0" nodeType="withEffect">
                                  <p:stCondLst>
                                    <p:cond delay="0"/>
                                  </p:stCondLst>
                                  <p:childTnLst>
                                    <p:set>
                                      <p:cBhvr>
                                        <p:cTn id="309" dur="1" fill="hold">
                                          <p:stCondLst>
                                            <p:cond delay="0"/>
                                          </p:stCondLst>
                                        </p:cTn>
                                        <p:tgtEl>
                                          <p:spTgt spid="61"/>
                                        </p:tgtEl>
                                        <p:attrNameLst>
                                          <p:attrName>style.visibility</p:attrName>
                                        </p:attrNameLst>
                                      </p:cBhvr>
                                      <p:to>
                                        <p:strVal val="visible"/>
                                      </p:to>
                                    </p:set>
                                    <p:animEffect transition="in" filter="fade">
                                      <p:cBhvr>
                                        <p:cTn id="310" dur="1000"/>
                                        <p:tgtEl>
                                          <p:spTgt spid="61"/>
                                        </p:tgtEl>
                                      </p:cBhvr>
                                    </p:animEffect>
                                    <p:anim calcmode="lin" valueType="num">
                                      <p:cBhvr>
                                        <p:cTn id="311" dur="1000" fill="hold"/>
                                        <p:tgtEl>
                                          <p:spTgt spid="61"/>
                                        </p:tgtEl>
                                        <p:attrNameLst>
                                          <p:attrName>ppt_x</p:attrName>
                                        </p:attrNameLst>
                                      </p:cBhvr>
                                      <p:tavLst>
                                        <p:tav tm="0">
                                          <p:val>
                                            <p:strVal val="#ppt_x"/>
                                          </p:val>
                                        </p:tav>
                                        <p:tav tm="100000">
                                          <p:val>
                                            <p:strVal val="#ppt_x"/>
                                          </p:val>
                                        </p:tav>
                                      </p:tavLst>
                                    </p:anim>
                                    <p:anim calcmode="lin" valueType="num">
                                      <p:cBhvr>
                                        <p:cTn id="312" dur="1000" fill="hold"/>
                                        <p:tgtEl>
                                          <p:spTgt spid="61"/>
                                        </p:tgtEl>
                                        <p:attrNameLst>
                                          <p:attrName>ppt_y</p:attrName>
                                        </p:attrNameLst>
                                      </p:cBhvr>
                                      <p:tavLst>
                                        <p:tav tm="0">
                                          <p:val>
                                            <p:strVal val="#ppt_y+.1"/>
                                          </p:val>
                                        </p:tav>
                                        <p:tav tm="100000">
                                          <p:val>
                                            <p:strVal val="#ppt_y"/>
                                          </p:val>
                                        </p:tav>
                                      </p:tavLst>
                                    </p:anim>
                                  </p:childTnLst>
                                </p:cTn>
                              </p:par>
                              <p:par>
                                <p:cTn id="313" presetID="42" presetClass="entr" presetSubtype="0" fill="hold" grpId="0" nodeType="withEffect">
                                  <p:stCondLst>
                                    <p:cond delay="0"/>
                                  </p:stCondLst>
                                  <p:childTnLst>
                                    <p:set>
                                      <p:cBhvr>
                                        <p:cTn id="314" dur="1" fill="hold">
                                          <p:stCondLst>
                                            <p:cond delay="0"/>
                                          </p:stCondLst>
                                        </p:cTn>
                                        <p:tgtEl>
                                          <p:spTgt spid="62"/>
                                        </p:tgtEl>
                                        <p:attrNameLst>
                                          <p:attrName>style.visibility</p:attrName>
                                        </p:attrNameLst>
                                      </p:cBhvr>
                                      <p:to>
                                        <p:strVal val="visible"/>
                                      </p:to>
                                    </p:set>
                                    <p:animEffect transition="in" filter="fade">
                                      <p:cBhvr>
                                        <p:cTn id="315" dur="1000"/>
                                        <p:tgtEl>
                                          <p:spTgt spid="62"/>
                                        </p:tgtEl>
                                      </p:cBhvr>
                                    </p:animEffect>
                                    <p:anim calcmode="lin" valueType="num">
                                      <p:cBhvr>
                                        <p:cTn id="316" dur="1000" fill="hold"/>
                                        <p:tgtEl>
                                          <p:spTgt spid="62"/>
                                        </p:tgtEl>
                                        <p:attrNameLst>
                                          <p:attrName>ppt_x</p:attrName>
                                        </p:attrNameLst>
                                      </p:cBhvr>
                                      <p:tavLst>
                                        <p:tav tm="0">
                                          <p:val>
                                            <p:strVal val="#ppt_x"/>
                                          </p:val>
                                        </p:tav>
                                        <p:tav tm="100000">
                                          <p:val>
                                            <p:strVal val="#ppt_x"/>
                                          </p:val>
                                        </p:tav>
                                      </p:tavLst>
                                    </p:anim>
                                    <p:anim calcmode="lin" valueType="num">
                                      <p:cBhvr>
                                        <p:cTn id="317" dur="1000" fill="hold"/>
                                        <p:tgtEl>
                                          <p:spTgt spid="62"/>
                                        </p:tgtEl>
                                        <p:attrNameLst>
                                          <p:attrName>ppt_y</p:attrName>
                                        </p:attrNameLst>
                                      </p:cBhvr>
                                      <p:tavLst>
                                        <p:tav tm="0">
                                          <p:val>
                                            <p:strVal val="#ppt_y+.1"/>
                                          </p:val>
                                        </p:tav>
                                        <p:tav tm="100000">
                                          <p:val>
                                            <p:strVal val="#ppt_y"/>
                                          </p:val>
                                        </p:tav>
                                      </p:tavLst>
                                    </p:anim>
                                  </p:childTnLst>
                                </p:cTn>
                              </p:par>
                              <p:par>
                                <p:cTn id="318" presetID="42" presetClass="entr" presetSubtype="0" fill="hold" grpId="0" nodeType="withEffect">
                                  <p:stCondLst>
                                    <p:cond delay="0"/>
                                  </p:stCondLst>
                                  <p:childTnLst>
                                    <p:set>
                                      <p:cBhvr>
                                        <p:cTn id="319" dur="1" fill="hold">
                                          <p:stCondLst>
                                            <p:cond delay="0"/>
                                          </p:stCondLst>
                                        </p:cTn>
                                        <p:tgtEl>
                                          <p:spTgt spid="63"/>
                                        </p:tgtEl>
                                        <p:attrNameLst>
                                          <p:attrName>style.visibility</p:attrName>
                                        </p:attrNameLst>
                                      </p:cBhvr>
                                      <p:to>
                                        <p:strVal val="visible"/>
                                      </p:to>
                                    </p:set>
                                    <p:animEffect transition="in" filter="fade">
                                      <p:cBhvr>
                                        <p:cTn id="320" dur="1000"/>
                                        <p:tgtEl>
                                          <p:spTgt spid="63"/>
                                        </p:tgtEl>
                                      </p:cBhvr>
                                    </p:animEffect>
                                    <p:anim calcmode="lin" valueType="num">
                                      <p:cBhvr>
                                        <p:cTn id="321" dur="1000" fill="hold"/>
                                        <p:tgtEl>
                                          <p:spTgt spid="63"/>
                                        </p:tgtEl>
                                        <p:attrNameLst>
                                          <p:attrName>ppt_x</p:attrName>
                                        </p:attrNameLst>
                                      </p:cBhvr>
                                      <p:tavLst>
                                        <p:tav tm="0">
                                          <p:val>
                                            <p:strVal val="#ppt_x"/>
                                          </p:val>
                                        </p:tav>
                                        <p:tav tm="100000">
                                          <p:val>
                                            <p:strVal val="#ppt_x"/>
                                          </p:val>
                                        </p:tav>
                                      </p:tavLst>
                                    </p:anim>
                                    <p:anim calcmode="lin" valueType="num">
                                      <p:cBhvr>
                                        <p:cTn id="322" dur="1000" fill="hold"/>
                                        <p:tgtEl>
                                          <p:spTgt spid="63"/>
                                        </p:tgtEl>
                                        <p:attrNameLst>
                                          <p:attrName>ppt_y</p:attrName>
                                        </p:attrNameLst>
                                      </p:cBhvr>
                                      <p:tavLst>
                                        <p:tav tm="0">
                                          <p:val>
                                            <p:strVal val="#ppt_y+.1"/>
                                          </p:val>
                                        </p:tav>
                                        <p:tav tm="100000">
                                          <p:val>
                                            <p:strVal val="#ppt_y"/>
                                          </p:val>
                                        </p:tav>
                                      </p:tavLst>
                                    </p:anim>
                                  </p:childTnLst>
                                </p:cTn>
                              </p:par>
                              <p:par>
                                <p:cTn id="323" presetID="42" presetClass="entr" presetSubtype="0" fill="hold" grpId="0" nodeType="withEffect">
                                  <p:stCondLst>
                                    <p:cond delay="0"/>
                                  </p:stCondLst>
                                  <p:childTnLst>
                                    <p:set>
                                      <p:cBhvr>
                                        <p:cTn id="324" dur="1" fill="hold">
                                          <p:stCondLst>
                                            <p:cond delay="0"/>
                                          </p:stCondLst>
                                        </p:cTn>
                                        <p:tgtEl>
                                          <p:spTgt spid="64"/>
                                        </p:tgtEl>
                                        <p:attrNameLst>
                                          <p:attrName>style.visibility</p:attrName>
                                        </p:attrNameLst>
                                      </p:cBhvr>
                                      <p:to>
                                        <p:strVal val="visible"/>
                                      </p:to>
                                    </p:set>
                                    <p:animEffect transition="in" filter="fade">
                                      <p:cBhvr>
                                        <p:cTn id="325" dur="1000"/>
                                        <p:tgtEl>
                                          <p:spTgt spid="64"/>
                                        </p:tgtEl>
                                      </p:cBhvr>
                                    </p:animEffect>
                                    <p:anim calcmode="lin" valueType="num">
                                      <p:cBhvr>
                                        <p:cTn id="326" dur="1000" fill="hold"/>
                                        <p:tgtEl>
                                          <p:spTgt spid="64"/>
                                        </p:tgtEl>
                                        <p:attrNameLst>
                                          <p:attrName>ppt_x</p:attrName>
                                        </p:attrNameLst>
                                      </p:cBhvr>
                                      <p:tavLst>
                                        <p:tav tm="0">
                                          <p:val>
                                            <p:strVal val="#ppt_x"/>
                                          </p:val>
                                        </p:tav>
                                        <p:tav tm="100000">
                                          <p:val>
                                            <p:strVal val="#ppt_x"/>
                                          </p:val>
                                        </p:tav>
                                      </p:tavLst>
                                    </p:anim>
                                    <p:anim calcmode="lin" valueType="num">
                                      <p:cBhvr>
                                        <p:cTn id="327" dur="1000" fill="hold"/>
                                        <p:tgtEl>
                                          <p:spTgt spid="64"/>
                                        </p:tgtEl>
                                        <p:attrNameLst>
                                          <p:attrName>ppt_y</p:attrName>
                                        </p:attrNameLst>
                                      </p:cBhvr>
                                      <p:tavLst>
                                        <p:tav tm="0">
                                          <p:val>
                                            <p:strVal val="#ppt_y+.1"/>
                                          </p:val>
                                        </p:tav>
                                        <p:tav tm="100000">
                                          <p:val>
                                            <p:strVal val="#ppt_y"/>
                                          </p:val>
                                        </p:tav>
                                      </p:tavLst>
                                    </p:anim>
                                  </p:childTnLst>
                                </p:cTn>
                              </p:par>
                              <p:par>
                                <p:cTn id="328" presetID="42" presetClass="entr" presetSubtype="0" fill="hold" grpId="0" nodeType="withEffect">
                                  <p:stCondLst>
                                    <p:cond delay="0"/>
                                  </p:stCondLst>
                                  <p:childTnLst>
                                    <p:set>
                                      <p:cBhvr>
                                        <p:cTn id="329" dur="1" fill="hold">
                                          <p:stCondLst>
                                            <p:cond delay="0"/>
                                          </p:stCondLst>
                                        </p:cTn>
                                        <p:tgtEl>
                                          <p:spTgt spid="65"/>
                                        </p:tgtEl>
                                        <p:attrNameLst>
                                          <p:attrName>style.visibility</p:attrName>
                                        </p:attrNameLst>
                                      </p:cBhvr>
                                      <p:to>
                                        <p:strVal val="visible"/>
                                      </p:to>
                                    </p:set>
                                    <p:animEffect transition="in" filter="fade">
                                      <p:cBhvr>
                                        <p:cTn id="330" dur="1000"/>
                                        <p:tgtEl>
                                          <p:spTgt spid="65"/>
                                        </p:tgtEl>
                                      </p:cBhvr>
                                    </p:animEffect>
                                    <p:anim calcmode="lin" valueType="num">
                                      <p:cBhvr>
                                        <p:cTn id="331" dur="1000" fill="hold"/>
                                        <p:tgtEl>
                                          <p:spTgt spid="65"/>
                                        </p:tgtEl>
                                        <p:attrNameLst>
                                          <p:attrName>ppt_x</p:attrName>
                                        </p:attrNameLst>
                                      </p:cBhvr>
                                      <p:tavLst>
                                        <p:tav tm="0">
                                          <p:val>
                                            <p:strVal val="#ppt_x"/>
                                          </p:val>
                                        </p:tav>
                                        <p:tav tm="100000">
                                          <p:val>
                                            <p:strVal val="#ppt_x"/>
                                          </p:val>
                                        </p:tav>
                                      </p:tavLst>
                                    </p:anim>
                                    <p:anim calcmode="lin" valueType="num">
                                      <p:cBhvr>
                                        <p:cTn id="332" dur="1000" fill="hold"/>
                                        <p:tgtEl>
                                          <p:spTgt spid="65"/>
                                        </p:tgtEl>
                                        <p:attrNameLst>
                                          <p:attrName>ppt_y</p:attrName>
                                        </p:attrNameLst>
                                      </p:cBhvr>
                                      <p:tavLst>
                                        <p:tav tm="0">
                                          <p:val>
                                            <p:strVal val="#ppt_y+.1"/>
                                          </p:val>
                                        </p:tav>
                                        <p:tav tm="100000">
                                          <p:val>
                                            <p:strVal val="#ppt_y"/>
                                          </p:val>
                                        </p:tav>
                                      </p:tavLst>
                                    </p:anim>
                                  </p:childTnLst>
                                </p:cTn>
                              </p:par>
                              <p:par>
                                <p:cTn id="333" presetID="42" presetClass="entr" presetSubtype="0" fill="hold" grpId="0" nodeType="withEffect">
                                  <p:stCondLst>
                                    <p:cond delay="0"/>
                                  </p:stCondLst>
                                  <p:childTnLst>
                                    <p:set>
                                      <p:cBhvr>
                                        <p:cTn id="334" dur="1" fill="hold">
                                          <p:stCondLst>
                                            <p:cond delay="0"/>
                                          </p:stCondLst>
                                        </p:cTn>
                                        <p:tgtEl>
                                          <p:spTgt spid="66"/>
                                        </p:tgtEl>
                                        <p:attrNameLst>
                                          <p:attrName>style.visibility</p:attrName>
                                        </p:attrNameLst>
                                      </p:cBhvr>
                                      <p:to>
                                        <p:strVal val="visible"/>
                                      </p:to>
                                    </p:set>
                                    <p:animEffect transition="in" filter="fade">
                                      <p:cBhvr>
                                        <p:cTn id="335" dur="1000"/>
                                        <p:tgtEl>
                                          <p:spTgt spid="66"/>
                                        </p:tgtEl>
                                      </p:cBhvr>
                                    </p:animEffect>
                                    <p:anim calcmode="lin" valueType="num">
                                      <p:cBhvr>
                                        <p:cTn id="336" dur="1000" fill="hold"/>
                                        <p:tgtEl>
                                          <p:spTgt spid="66"/>
                                        </p:tgtEl>
                                        <p:attrNameLst>
                                          <p:attrName>ppt_x</p:attrName>
                                        </p:attrNameLst>
                                      </p:cBhvr>
                                      <p:tavLst>
                                        <p:tav tm="0">
                                          <p:val>
                                            <p:strVal val="#ppt_x"/>
                                          </p:val>
                                        </p:tav>
                                        <p:tav tm="100000">
                                          <p:val>
                                            <p:strVal val="#ppt_x"/>
                                          </p:val>
                                        </p:tav>
                                      </p:tavLst>
                                    </p:anim>
                                    <p:anim calcmode="lin" valueType="num">
                                      <p:cBhvr>
                                        <p:cTn id="337"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p:bldP spid="10" grpId="0"/>
      <p:bldP spid="11" grpId="0"/>
      <p:bldP spid="12" grpId="0" animBg="1"/>
      <p:bldP spid="13" grpId="0" animBg="1"/>
      <p:bldP spid="14" grpId="0"/>
      <p:bldP spid="15" grpId="0"/>
      <p:bldP spid="16" grpId="0" animBg="1"/>
      <p:bldP spid="17" grpId="0" animBg="1"/>
      <p:bldP spid="18" grpId="0"/>
      <p:bldP spid="19" grpId="0"/>
      <p:bldP spid="20" grpId="0" animBg="1"/>
      <p:bldP spid="21" grpId="0" animBg="1"/>
      <p:bldP spid="22" grpId="0" animBg="1"/>
      <p:bldP spid="23" grpId="0"/>
      <p:bldP spid="24" grpId="0"/>
      <p:bldP spid="25" grpId="0"/>
      <p:bldP spid="26" grpId="0"/>
      <p:bldP spid="27" grpId="0" animBg="1"/>
      <p:bldP spid="28" grpId="0" animBg="1"/>
      <p:bldP spid="29" grpId="0"/>
      <p:bldP spid="30" grpId="0"/>
      <p:bldP spid="31" grpId="0" animBg="1"/>
      <p:bldP spid="32" grpId="0" animBg="1"/>
      <p:bldP spid="33" grpId="0"/>
      <p:bldP spid="34" grpId="0"/>
      <p:bldP spid="35" grpId="0" animBg="1"/>
      <p:bldP spid="36" grpId="0" animBg="1"/>
      <p:bldP spid="37" grpId="0" animBg="1"/>
      <p:bldP spid="38" grpId="0"/>
      <p:bldP spid="39" grpId="0"/>
      <p:bldP spid="40" grpId="0"/>
      <p:bldP spid="41" grpId="0"/>
      <p:bldP spid="42" grpId="0" animBg="1"/>
      <p:bldP spid="43" grpId="0" animBg="1"/>
      <p:bldP spid="44" grpId="0"/>
      <p:bldP spid="45" grpId="0"/>
      <p:bldP spid="46" grpId="0" animBg="1"/>
      <p:bldP spid="47" grpId="0" animBg="1"/>
      <p:bldP spid="48" grpId="0"/>
      <p:bldP spid="49" grpId="0"/>
      <p:bldP spid="50" grpId="0" animBg="1"/>
      <p:bldP spid="51" grpId="0" animBg="1"/>
      <p:bldP spid="52" grpId="0" animBg="1"/>
      <p:bldP spid="53" grpId="0"/>
      <p:bldP spid="54" grpId="0"/>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具体工作完成情况</a:t>
            </a:r>
            <a:endParaRPr lang="zh-CN" altLang="en-US" sz="1600" dirty="0">
              <a:solidFill>
                <a:schemeClr val="tx1">
                  <a:lumMod val="85000"/>
                  <a:lumOff val="15000"/>
                </a:schemeClr>
              </a:solidFill>
            </a:endParaRPr>
          </a:p>
        </p:txBody>
      </p:sp>
      <p:sp>
        <p:nvSpPr>
          <p:cNvPr id="6" name="矩形 5"/>
          <p:cNvSpPr/>
          <p:nvPr/>
        </p:nvSpPr>
        <p:spPr>
          <a:xfrm>
            <a:off x="426091" y="1254575"/>
            <a:ext cx="1512168" cy="15121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2093397" y="1254575"/>
            <a:ext cx="1512168"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p:cNvSpPr/>
          <p:nvPr/>
        </p:nvSpPr>
        <p:spPr>
          <a:xfrm>
            <a:off x="3779912" y="1254575"/>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426091" y="2931790"/>
            <a:ext cx="1512168" cy="151216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2093397" y="2931790"/>
            <a:ext cx="1512168" cy="151216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矩形 11"/>
          <p:cNvSpPr/>
          <p:nvPr/>
        </p:nvSpPr>
        <p:spPr>
          <a:xfrm>
            <a:off x="3779912" y="2931790"/>
            <a:ext cx="1512168" cy="1512168"/>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3995936" y="3260488"/>
            <a:ext cx="1107996"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部分案例</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4" name="肘形连接符 13"/>
          <p:cNvCxnSpPr/>
          <p:nvPr/>
        </p:nvCxnSpPr>
        <p:spPr>
          <a:xfrm rot="16200000" flipH="1">
            <a:off x="5724128" y="1326583"/>
            <a:ext cx="2880320" cy="2880320"/>
          </a:xfrm>
          <a:prstGeom prst="bentConnector3">
            <a:avLst/>
          </a:prstGeom>
          <a:ln w="57150">
            <a:solidFill>
              <a:srgbClr val="489018"/>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5851823" y="1686623"/>
            <a:ext cx="2824633"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a:t>
            </a:r>
            <a:endParaRPr lang="zh-CN" altLang="en-US" sz="1200" dirty="0">
              <a:solidFill>
                <a:schemeClr val="tx1">
                  <a:lumMod val="85000"/>
                  <a:lumOff val="15000"/>
                </a:schemeClr>
              </a:solidFill>
              <a:latin typeface="Calibri" pitchFamily="34" charset="0"/>
            </a:endParaRPr>
          </a:p>
        </p:txBody>
      </p:sp>
      <p:sp>
        <p:nvSpPr>
          <p:cNvPr id="16" name="矩形 15"/>
          <p:cNvSpPr/>
          <p:nvPr/>
        </p:nvSpPr>
        <p:spPr bwMode="auto">
          <a:xfrm>
            <a:off x="5868144" y="1326583"/>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724128" y="3355581"/>
            <a:ext cx="2824633"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a:t>
            </a:r>
            <a:endParaRPr lang="zh-CN" altLang="en-US" sz="1200" dirty="0">
              <a:solidFill>
                <a:schemeClr val="tx1">
                  <a:lumMod val="85000"/>
                  <a:lumOff val="15000"/>
                </a:schemeClr>
              </a:solidFill>
              <a:latin typeface="Calibri" pitchFamily="34" charset="0"/>
            </a:endParaRPr>
          </a:p>
        </p:txBody>
      </p:sp>
      <p:sp>
        <p:nvSpPr>
          <p:cNvPr id="18" name="矩形 17"/>
          <p:cNvSpPr/>
          <p:nvPr/>
        </p:nvSpPr>
        <p:spPr bwMode="auto">
          <a:xfrm>
            <a:off x="5740449" y="2995541"/>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279431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3000"/>
                            </p:stCondLst>
                            <p:childTnLst>
                              <p:par>
                                <p:cTn id="30" presetID="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ID="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animBg="1"/>
      <p:bldP spid="12" grpId="0" animBg="1"/>
      <p:bldP spid="13" grpId="0"/>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23478"/>
            <a:ext cx="800219"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目录页</a:t>
            </a:r>
          </a:p>
        </p:txBody>
      </p:sp>
      <p:sp>
        <p:nvSpPr>
          <p:cNvPr id="6" name="TextBox 5"/>
          <p:cNvSpPr txBox="1"/>
          <p:nvPr/>
        </p:nvSpPr>
        <p:spPr>
          <a:xfrm rot="21560070">
            <a:off x="540992" y="323133"/>
            <a:ext cx="1220592"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000" dirty="0">
                <a:solidFill>
                  <a:srgbClr val="489018"/>
                </a:solidFill>
              </a:rPr>
              <a:t>CONTENTS </a:t>
            </a:r>
            <a:r>
              <a:rPr lang="en-US" altLang="zh-CN" sz="1000" dirty="0" smtClean="0">
                <a:solidFill>
                  <a:srgbClr val="489018"/>
                </a:solidFill>
              </a:rPr>
              <a:t>  PAGE </a:t>
            </a:r>
            <a:endParaRPr lang="en-US" altLang="zh-CN" sz="1000" dirty="0">
              <a:solidFill>
                <a:srgbClr val="489018"/>
              </a:solidFill>
            </a:endParaRPr>
          </a:p>
        </p:txBody>
      </p:sp>
      <p:sp>
        <p:nvSpPr>
          <p:cNvPr id="42" name="矩形 41"/>
          <p:cNvSpPr/>
          <p:nvPr/>
        </p:nvSpPr>
        <p:spPr>
          <a:xfrm>
            <a:off x="899591" y="1710936"/>
            <a:ext cx="2034953" cy="452954"/>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966506" y="1742874"/>
            <a:ext cx="1968039" cy="400110"/>
          </a:xfrm>
          <a:prstGeom prst="rect">
            <a:avLst/>
          </a:prstGeom>
          <a:noFill/>
        </p:spPr>
        <p:txBody>
          <a:bodyPr wrap="none" rtlCol="0">
            <a:spAutoFit/>
          </a:bodyPr>
          <a:lstStyle/>
          <a:p>
            <a:r>
              <a:rPr lang="en-US" altLang="zh-CN" sz="2000" b="1" dirty="0" smtClean="0">
                <a:solidFill>
                  <a:schemeClr val="bg1"/>
                </a:solidFill>
              </a:rPr>
              <a:t>CHAPTER  THREE</a:t>
            </a:r>
            <a:endParaRPr lang="zh-CN" altLang="en-US" sz="2000" b="1" dirty="0">
              <a:solidFill>
                <a:schemeClr val="bg1"/>
              </a:solidFill>
            </a:endParaRPr>
          </a:p>
        </p:txBody>
      </p:sp>
      <p:sp>
        <p:nvSpPr>
          <p:cNvPr id="44" name="TextBox 43"/>
          <p:cNvSpPr txBox="1"/>
          <p:nvPr/>
        </p:nvSpPr>
        <p:spPr>
          <a:xfrm>
            <a:off x="755576" y="2287000"/>
            <a:ext cx="5262979" cy="646331"/>
          </a:xfrm>
          <a:prstGeom prst="rect">
            <a:avLst/>
          </a:prstGeom>
          <a:noFill/>
        </p:spPr>
        <p:txBody>
          <a:bodyPr wrap="none" rtlCol="0">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827584" y="3007080"/>
            <a:ext cx="7776864" cy="0"/>
          </a:xfrm>
          <a:prstGeom prst="line">
            <a:avLst/>
          </a:prstGeom>
          <a:ln w="38100">
            <a:solidFill>
              <a:srgbClr val="489018"/>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27584" y="3151096"/>
            <a:ext cx="7776864"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a:t>
            </a:r>
            <a:r>
              <a:rPr lang="zh-CN" altLang="en-US" sz="1400" dirty="0">
                <a:solidFill>
                  <a:schemeClr val="tx1">
                    <a:lumMod val="85000"/>
                    <a:lumOff val="15000"/>
                  </a:schemeClr>
                </a:solidFill>
              </a:rPr>
              <a:t>这里输入</a:t>
            </a:r>
            <a:r>
              <a:rPr lang="zh-CN" altLang="en-US" sz="1400" dirty="0" smtClean="0">
                <a:solidFill>
                  <a:schemeClr val="tx1">
                    <a:lumMod val="85000"/>
                    <a:lumOff val="15000"/>
                  </a:schemeClr>
                </a:solidFill>
              </a:rPr>
              <a:t>简单文字概述这里</a:t>
            </a:r>
            <a:r>
              <a:rPr lang="zh-CN" altLang="en-US" sz="1400" dirty="0">
                <a:solidFill>
                  <a:schemeClr val="tx1">
                    <a:lumMod val="85000"/>
                    <a:lumOff val="15000"/>
                  </a:schemeClr>
                </a:solidFill>
              </a:rPr>
              <a:t>输入简单的文字</a:t>
            </a:r>
            <a:r>
              <a:rPr lang="zh-CN" altLang="en-US" sz="1400" dirty="0" smtClean="0">
                <a:solidFill>
                  <a:schemeClr val="tx1">
                    <a:lumMod val="85000"/>
                    <a:lumOff val="15000"/>
                  </a:schemeClr>
                </a:solidFill>
              </a:rPr>
              <a:t>概述这里入简单</a:t>
            </a:r>
            <a:r>
              <a:rPr lang="zh-CN" altLang="en-US" sz="1400" dirty="0">
                <a:solidFill>
                  <a:schemeClr val="tx1">
                    <a:lumMod val="85000"/>
                    <a:lumOff val="15000"/>
                  </a:schemeClr>
                </a:solidFill>
              </a:rPr>
              <a:t>的</a:t>
            </a:r>
            <a:r>
              <a:rPr lang="zh-CN" altLang="en-US" sz="1400" dirty="0" smtClean="0">
                <a:solidFill>
                  <a:schemeClr val="tx1">
                    <a:lumMod val="85000"/>
                    <a:lumOff val="15000"/>
                  </a:schemeClr>
                </a:solidFill>
              </a:rPr>
              <a:t>文字概述这里输入</a:t>
            </a:r>
            <a:r>
              <a:rPr lang="zh-CN" altLang="en-US" sz="1400" dirty="0">
                <a:solidFill>
                  <a:schemeClr val="tx1">
                    <a:lumMod val="85000"/>
                    <a:lumOff val="15000"/>
                  </a:schemeClr>
                </a:solidFill>
              </a:rPr>
              <a:t>述简单的文字</a:t>
            </a:r>
            <a:r>
              <a:rPr lang="zh-CN" altLang="en-US" sz="1400" dirty="0" smtClean="0">
                <a:solidFill>
                  <a:schemeClr val="tx1">
                    <a:lumMod val="85000"/>
                    <a:lumOff val="15000"/>
                  </a:schemeClr>
                </a:solidFill>
              </a:rPr>
              <a:t>概述</a:t>
            </a:r>
            <a:endParaRPr lang="zh-CN" altLang="en-US" sz="1400" dirty="0">
              <a:solidFill>
                <a:schemeClr val="tx1">
                  <a:lumMod val="85000"/>
                  <a:lumOff val="15000"/>
                </a:schemeClr>
              </a:solidFill>
            </a:endParaRPr>
          </a:p>
        </p:txBody>
      </p:sp>
      <p:cxnSp>
        <p:nvCxnSpPr>
          <p:cNvPr id="12" name="直接连接符 11"/>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957798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600"/>
                            </p:stCondLst>
                            <p:childTnLst>
                              <p:par>
                                <p:cTn id="16" presetID="2" presetClass="entr" presetSubtype="9"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2650"/>
                            </p:stCondLst>
                            <p:childTnLst>
                              <p:par>
                                <p:cTn id="21" presetID="53" presetClass="entr" presetSubtype="16"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315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415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44"/>
                                        </p:tgtEl>
                                        <p:attrNameLst>
                                          <p:attrName>style.visibility</p:attrName>
                                        </p:attrNameLst>
                                      </p:cBhvr>
                                      <p:to>
                                        <p:strVal val="visible"/>
                                      </p:to>
                                    </p:set>
                                    <p:anim by="(-#ppt_w*2)" calcmode="lin" valueType="num">
                                      <p:cBhvr rctx="PPT">
                                        <p:cTn id="35" dur="500" autoRev="1" fill="hold">
                                          <p:stCondLst>
                                            <p:cond delay="0"/>
                                          </p:stCondLst>
                                        </p:cTn>
                                        <p:tgtEl>
                                          <p:spTgt spid="44"/>
                                        </p:tgtEl>
                                        <p:attrNameLst>
                                          <p:attrName>ppt_w</p:attrName>
                                        </p:attrNameLst>
                                      </p:cBhvr>
                                    </p:anim>
                                    <p:anim by="(#ppt_w*0.50)" calcmode="lin" valueType="num">
                                      <p:cBhvr>
                                        <p:cTn id="36" dur="500" decel="50000" autoRev="1" fill="hold">
                                          <p:stCondLst>
                                            <p:cond delay="0"/>
                                          </p:stCondLst>
                                        </p:cTn>
                                        <p:tgtEl>
                                          <p:spTgt spid="44"/>
                                        </p:tgtEl>
                                        <p:attrNameLst>
                                          <p:attrName>ppt_x</p:attrName>
                                        </p:attrNameLst>
                                      </p:cBhvr>
                                    </p:anim>
                                    <p:anim from="(-#ppt_h/2)" to="(#ppt_y)" calcmode="lin" valueType="num">
                                      <p:cBhvr>
                                        <p:cTn id="37" dur="1000" fill="hold">
                                          <p:stCondLst>
                                            <p:cond delay="0"/>
                                          </p:stCondLst>
                                        </p:cTn>
                                        <p:tgtEl>
                                          <p:spTgt spid="44"/>
                                        </p:tgtEl>
                                        <p:attrNameLst>
                                          <p:attrName>ppt_y</p:attrName>
                                        </p:attrNameLst>
                                      </p:cBhvr>
                                    </p:anim>
                                    <p:animRot by="21600000">
                                      <p:cBhvr>
                                        <p:cTn id="38" dur="1000" fill="hold">
                                          <p:stCondLst>
                                            <p:cond delay="0"/>
                                          </p:stCondLst>
                                        </p:cTn>
                                        <p:tgtEl>
                                          <p:spTgt spid="44"/>
                                        </p:tgtEl>
                                        <p:attrNameLst>
                                          <p:attrName>r</p:attrName>
                                        </p:attrNameLst>
                                      </p:cBhvr>
                                    </p:animRot>
                                  </p:childTnLst>
                                </p:cTn>
                              </p:par>
                            </p:childTnLst>
                          </p:cTn>
                        </p:par>
                        <p:par>
                          <p:cTn id="39" fill="hold">
                            <p:stCondLst>
                              <p:cond delay="6150"/>
                            </p:stCondLst>
                            <p:childTnLst>
                              <p:par>
                                <p:cTn id="40" presetID="22" presetClass="entr" presetSubtype="8"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6650"/>
                            </p:stCondLst>
                            <p:childTnLst>
                              <p:par>
                                <p:cTn id="44" presetID="2" presetClass="entr" presetSubtype="4"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ppt_x"/>
                                          </p:val>
                                        </p:tav>
                                        <p:tav tm="100000">
                                          <p:val>
                                            <p:strVal val="#ppt_x"/>
                                          </p:val>
                                        </p:tav>
                                      </p:tavLst>
                                    </p:anim>
                                    <p:anim calcmode="lin" valueType="num">
                                      <p:cBhvr additive="base">
                                        <p:cTn id="4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2" grpId="0" animBg="1"/>
      <p:bldP spid="43" grpId="0"/>
      <p:bldP spid="44"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2441694"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工作中的不足及原因分析</a:t>
            </a:r>
            <a:endParaRPr lang="zh-CN" altLang="en-US" sz="1600" dirty="0">
              <a:solidFill>
                <a:schemeClr val="tx1">
                  <a:lumMod val="85000"/>
                  <a:lumOff val="15000"/>
                </a:schemeClr>
              </a:solidFill>
            </a:endParaRPr>
          </a:p>
        </p:txBody>
      </p:sp>
      <p:sp>
        <p:nvSpPr>
          <p:cNvPr id="6" name="Rectangle 6"/>
          <p:cNvSpPr>
            <a:spLocks noChangeArrowheads="1"/>
          </p:cNvSpPr>
          <p:nvPr/>
        </p:nvSpPr>
        <p:spPr bwMode="auto">
          <a:xfrm>
            <a:off x="0" y="1520825"/>
            <a:ext cx="3162300" cy="2232025"/>
          </a:xfrm>
          <a:prstGeom prst="rect">
            <a:avLst/>
          </a:prstGeom>
          <a:solidFill>
            <a:srgbClr val="489018"/>
          </a:solidFill>
          <a:ln>
            <a:noFill/>
          </a:ln>
          <a:effectLst/>
          <a:extLst/>
        </p:spPr>
        <p:txBody>
          <a:bodyPr wrap="none" anchor="ctr"/>
          <a:lstStyle/>
          <a:p>
            <a:endParaRPr lang="zh-CN" altLang="en-US">
              <a:solidFill>
                <a:schemeClr val="bg1"/>
              </a:solidFill>
            </a:endParaRPr>
          </a:p>
        </p:txBody>
      </p:sp>
      <p:sp>
        <p:nvSpPr>
          <p:cNvPr id="8" name="Rectangle 7"/>
          <p:cNvSpPr>
            <a:spLocks noChangeArrowheads="1"/>
          </p:cNvSpPr>
          <p:nvPr/>
        </p:nvSpPr>
        <p:spPr bwMode="auto">
          <a:xfrm>
            <a:off x="3162300" y="1706563"/>
            <a:ext cx="1998663" cy="1905000"/>
          </a:xfrm>
          <a:prstGeom prst="rect">
            <a:avLst/>
          </a:prstGeom>
          <a:blipFill dpi="0" rotWithShape="1">
            <a:blip r:embed="rId3"/>
            <a:srcRect/>
            <a:stretch>
              <a:fillRect b="-404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solidFill>
                <a:schemeClr val="bg1"/>
              </a:solidFill>
              <a:latin typeface="Arial" pitchFamily="34" charset="0"/>
              <a:ea typeface="宋体" pitchFamily="2" charset="-122"/>
            </a:endParaRPr>
          </a:p>
        </p:txBody>
      </p:sp>
      <p:sp>
        <p:nvSpPr>
          <p:cNvPr id="9" name="Rectangle 8"/>
          <p:cNvSpPr>
            <a:spLocks noChangeArrowheads="1"/>
          </p:cNvSpPr>
          <p:nvPr/>
        </p:nvSpPr>
        <p:spPr bwMode="auto">
          <a:xfrm>
            <a:off x="5148263" y="1706563"/>
            <a:ext cx="1998662" cy="1905000"/>
          </a:xfrm>
          <a:prstGeom prst="rect">
            <a:avLst/>
          </a:prstGeom>
          <a:blipFill dpi="0" rotWithShape="1">
            <a:blip r:embed="rId4"/>
            <a:srcRect/>
            <a:stretch>
              <a:fillRect b="-456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solidFill>
                <a:schemeClr val="bg1"/>
              </a:solidFill>
              <a:latin typeface="Arial" pitchFamily="34" charset="0"/>
              <a:ea typeface="宋体" pitchFamily="2" charset="-122"/>
            </a:endParaRPr>
          </a:p>
        </p:txBody>
      </p:sp>
      <p:sp>
        <p:nvSpPr>
          <p:cNvPr id="10" name="Rectangle 9"/>
          <p:cNvSpPr>
            <a:spLocks noChangeArrowheads="1"/>
          </p:cNvSpPr>
          <p:nvPr/>
        </p:nvSpPr>
        <p:spPr bwMode="auto">
          <a:xfrm>
            <a:off x="7145338" y="1706563"/>
            <a:ext cx="1998662" cy="1905000"/>
          </a:xfrm>
          <a:prstGeom prst="rect">
            <a:avLst/>
          </a:prstGeom>
          <a:blipFill dpi="0" rotWithShape="1">
            <a:blip r:embed="rId5"/>
            <a:srcRect/>
            <a:stretch>
              <a:fillRect b="-421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solidFill>
                <a:schemeClr val="bg1"/>
              </a:solidFill>
              <a:latin typeface="Arial" pitchFamily="34" charset="0"/>
              <a:ea typeface="宋体" pitchFamily="2" charset="-122"/>
            </a:endParaRPr>
          </a:p>
        </p:txBody>
      </p:sp>
      <p:sp>
        <p:nvSpPr>
          <p:cNvPr id="11" name="Text Box 10"/>
          <p:cNvSpPr txBox="1">
            <a:spLocks noChangeArrowheads="1"/>
          </p:cNvSpPr>
          <p:nvPr/>
        </p:nvSpPr>
        <p:spPr bwMode="auto">
          <a:xfrm>
            <a:off x="683568" y="4081493"/>
            <a:ext cx="7920880" cy="722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30000"/>
              </a:lnSpc>
            </a:pPr>
            <a:r>
              <a:rPr lang="en-US" altLang="zh-CN" sz="1050" dirty="0">
                <a:solidFill>
                  <a:schemeClr val="tx1">
                    <a:lumMod val="85000"/>
                    <a:lumOff val="15000"/>
                  </a:schemeClr>
                </a:solidFill>
                <a:latin typeface="微软雅黑" pitchFamily="34" charset="-122"/>
                <a:ea typeface="微软雅黑" pitchFamily="34" charset="-122"/>
              </a:rPr>
              <a:t>We have many PowerPoint </a:t>
            </a:r>
            <a:r>
              <a:rPr lang="zh-CN" altLang="en-US" sz="1050" dirty="0">
                <a:solidFill>
                  <a:schemeClr val="tx1">
                    <a:lumMod val="85000"/>
                    <a:lumOff val="15000"/>
                  </a:schemeClr>
                </a:solidFill>
                <a:latin typeface="微软雅黑" pitchFamily="34" charset="-122"/>
                <a:ea typeface="微软雅黑" pitchFamily="34" charset="-122"/>
              </a:rPr>
              <a:t>templates</a:t>
            </a:r>
            <a:r>
              <a:rPr lang="en-US" altLang="zh-CN" sz="1050" dirty="0">
                <a:solidFill>
                  <a:schemeClr val="tx1">
                    <a:lumMod val="85000"/>
                    <a:lumOff val="15000"/>
                  </a:schemeClr>
                </a:solidFill>
                <a:latin typeface="微软雅黑" pitchFamily="34" charset="-122"/>
                <a:ea typeface="微软雅黑" pitchFamily="34" charset="-122"/>
              </a:rPr>
              <a:t> that has been specifically designed to help anyone that is stepping into the world of PowerPoint for the very first time. We have many PowerPoint </a:t>
            </a:r>
            <a:r>
              <a:rPr lang="zh-CN" altLang="en-US" sz="1050" dirty="0">
                <a:solidFill>
                  <a:schemeClr val="tx1">
                    <a:lumMod val="85000"/>
                    <a:lumOff val="15000"/>
                  </a:schemeClr>
                </a:solidFill>
                <a:latin typeface="微软雅黑" pitchFamily="34" charset="-122"/>
                <a:ea typeface="微软雅黑" pitchFamily="34" charset="-122"/>
              </a:rPr>
              <a:t>templates</a:t>
            </a:r>
            <a:r>
              <a:rPr lang="en-US" altLang="zh-CN" sz="1050" dirty="0">
                <a:solidFill>
                  <a:schemeClr val="tx1">
                    <a:lumMod val="85000"/>
                    <a:lumOff val="15000"/>
                  </a:schemeClr>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12" name="Rectangle 11"/>
          <p:cNvSpPr>
            <a:spLocks noChangeArrowheads="1"/>
          </p:cNvSpPr>
          <p:nvPr/>
        </p:nvSpPr>
        <p:spPr bwMode="auto">
          <a:xfrm>
            <a:off x="611188" y="1811338"/>
            <a:ext cx="18002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1000" dirty="0">
                <a:solidFill>
                  <a:schemeClr val="bg1"/>
                </a:solidFill>
                <a:latin typeface="微软雅黑" pitchFamily="34" charset="-122"/>
                <a:ea typeface="微软雅黑" pitchFamily="34" charset="-122"/>
              </a:rPr>
              <a:t>WHAT MAKES US </a:t>
            </a:r>
            <a:r>
              <a:rPr lang="zh-CN" altLang="zh-CN" sz="2000" b="1" dirty="0">
                <a:solidFill>
                  <a:schemeClr val="bg1"/>
                </a:solidFill>
                <a:latin typeface="微软雅黑" pitchFamily="34" charset="-122"/>
                <a:ea typeface="微软雅黑" pitchFamily="34" charset="-122"/>
              </a:rPr>
              <a:t>DIFFERENT</a:t>
            </a:r>
            <a:r>
              <a:rPr lang="zh-CN" altLang="zh-CN" sz="2000" dirty="0">
                <a:solidFill>
                  <a:schemeClr val="bg1"/>
                </a:solidFill>
                <a:latin typeface="微软雅黑" pitchFamily="34" charset="-122"/>
                <a:ea typeface="微软雅黑" pitchFamily="34" charset="-122"/>
              </a:rPr>
              <a:t>?</a:t>
            </a:r>
          </a:p>
        </p:txBody>
      </p:sp>
      <p:sp>
        <p:nvSpPr>
          <p:cNvPr id="13" name="Text Box 12"/>
          <p:cNvSpPr txBox="1">
            <a:spLocks noChangeArrowheads="1"/>
          </p:cNvSpPr>
          <p:nvPr/>
        </p:nvSpPr>
        <p:spPr bwMode="auto">
          <a:xfrm>
            <a:off x="644525" y="2459038"/>
            <a:ext cx="173037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30000"/>
              </a:lnSpc>
            </a:pPr>
            <a:r>
              <a:rPr lang="en-US" altLang="zh-CN" sz="800">
                <a:solidFill>
                  <a:schemeClr val="bg1"/>
                </a:solidFill>
                <a:latin typeface="微软雅黑" pitchFamily="34" charset="-122"/>
                <a:ea typeface="微软雅黑" pitchFamily="34" charset="-122"/>
              </a:rPr>
              <a:t>We have many PowerPoint </a:t>
            </a:r>
            <a:r>
              <a:rPr lang="zh-CN" altLang="en-US" sz="800">
                <a:solidFill>
                  <a:schemeClr val="bg1"/>
                </a:solidFill>
                <a:latin typeface="微软雅黑" pitchFamily="34" charset="-122"/>
                <a:ea typeface="微软雅黑" pitchFamily="34" charset="-122"/>
              </a:rPr>
              <a:t>templates</a:t>
            </a:r>
            <a:r>
              <a:rPr lang="en-US" altLang="zh-CN" sz="800">
                <a:solidFill>
                  <a:schemeClr val="bg1"/>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14" name="Line 13"/>
          <p:cNvSpPr>
            <a:spLocks noChangeShapeType="1"/>
          </p:cNvSpPr>
          <p:nvPr/>
        </p:nvSpPr>
        <p:spPr bwMode="auto">
          <a:xfrm>
            <a:off x="719138" y="2413000"/>
            <a:ext cx="1604962"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cxnSp>
        <p:nvCxnSpPr>
          <p:cNvPr id="15" name="直接连接符 14"/>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460559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randombar(horizontal)">
                                      <p:cBhvr>
                                        <p:cTn id="46" dur="500"/>
                                        <p:tgtEl>
                                          <p:spTgt spid="13"/>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p:bldP spid="12" grpId="0"/>
      <p:bldP spid="13"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2441694"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工作中的不足及原因分析</a:t>
            </a:r>
            <a:endParaRPr lang="zh-CN" altLang="en-US" sz="1600" dirty="0">
              <a:solidFill>
                <a:schemeClr val="tx1">
                  <a:lumMod val="85000"/>
                  <a:lumOff val="15000"/>
                </a:schemeClr>
              </a:solidFill>
            </a:endParaRPr>
          </a:p>
        </p:txBody>
      </p:sp>
      <p:sp>
        <p:nvSpPr>
          <p:cNvPr id="6" name="椭圆 5"/>
          <p:cNvSpPr/>
          <p:nvPr/>
        </p:nvSpPr>
        <p:spPr>
          <a:xfrm>
            <a:off x="707933" y="1633506"/>
            <a:ext cx="2363189" cy="2363189"/>
          </a:xfrm>
          <a:prstGeom prst="ellipse">
            <a:avLst/>
          </a:prstGeom>
          <a:solidFill>
            <a:srgbClr val="489018"/>
          </a:solidFill>
          <a:ln cmpd="dbl">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593383" y="1518956"/>
            <a:ext cx="2592288" cy="2592288"/>
          </a:xfrm>
          <a:prstGeom prst="ellipse">
            <a:avLst/>
          </a:prstGeom>
          <a:noFill/>
          <a:ln cmpd="sng">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8916" y="2167028"/>
            <a:ext cx="914667" cy="1286251"/>
          </a:xfrm>
          <a:prstGeom prst="rect">
            <a:avLst/>
          </a:prstGeom>
        </p:spPr>
      </p:pic>
      <p:cxnSp>
        <p:nvCxnSpPr>
          <p:cNvPr id="10" name="直接连接符 9"/>
          <p:cNvCxnSpPr>
            <a:stCxn id="8" idx="0"/>
            <a:endCxn id="15" idx="1"/>
          </p:cNvCxnSpPr>
          <p:nvPr/>
        </p:nvCxnSpPr>
        <p:spPr>
          <a:xfrm>
            <a:off x="1889527" y="1518956"/>
            <a:ext cx="2100107" cy="0"/>
          </a:xfrm>
          <a:prstGeom prst="line">
            <a:avLst/>
          </a:prstGeom>
          <a:ln>
            <a:solidFill>
              <a:srgbClr val="48901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185671" y="2810153"/>
            <a:ext cx="792088" cy="4947"/>
          </a:xfrm>
          <a:prstGeom prst="line">
            <a:avLst/>
          </a:prstGeom>
          <a:ln>
            <a:solidFill>
              <a:srgbClr val="48901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889527" y="4111244"/>
            <a:ext cx="2088232" cy="0"/>
          </a:xfrm>
          <a:prstGeom prst="line">
            <a:avLst/>
          </a:prstGeom>
          <a:ln>
            <a:solidFill>
              <a:srgbClr val="489018"/>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77759" y="1158916"/>
            <a:ext cx="738356" cy="720080"/>
            <a:chOff x="3995936" y="1495374"/>
            <a:chExt cx="738356" cy="720080"/>
          </a:xfrm>
        </p:grpSpPr>
        <p:sp>
          <p:nvSpPr>
            <p:cNvPr id="14" name="椭圆 13"/>
            <p:cNvSpPr/>
            <p:nvPr/>
          </p:nvSpPr>
          <p:spPr>
            <a:xfrm>
              <a:off x="3995936" y="1495374"/>
              <a:ext cx="720080" cy="72008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77759" y="2450113"/>
            <a:ext cx="738356" cy="720080"/>
            <a:chOff x="3995936" y="2786571"/>
            <a:chExt cx="738356" cy="720080"/>
          </a:xfrm>
        </p:grpSpPr>
        <p:sp>
          <p:nvSpPr>
            <p:cNvPr id="17" name="椭圆 16"/>
            <p:cNvSpPr/>
            <p:nvPr/>
          </p:nvSpPr>
          <p:spPr>
            <a:xfrm>
              <a:off x="3995936" y="2786571"/>
              <a:ext cx="720080" cy="72008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3751204"/>
            <a:ext cx="726481" cy="720080"/>
            <a:chOff x="3995936" y="4087662"/>
            <a:chExt cx="726481" cy="720080"/>
          </a:xfrm>
        </p:grpSpPr>
        <p:sp>
          <p:nvSpPr>
            <p:cNvPr id="20" name="椭圆 19"/>
            <p:cNvSpPr/>
            <p:nvPr/>
          </p:nvSpPr>
          <p:spPr>
            <a:xfrm>
              <a:off x="3995936" y="4087662"/>
              <a:ext cx="720080" cy="72008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bwMode="auto">
          <a:xfrm>
            <a:off x="4868695" y="1446948"/>
            <a:ext cx="3546569"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23" name="矩形 22"/>
          <p:cNvSpPr/>
          <p:nvPr/>
        </p:nvSpPr>
        <p:spPr bwMode="auto">
          <a:xfrm>
            <a:off x="4883060" y="1080882"/>
            <a:ext cx="2020887" cy="338554"/>
          </a:xfrm>
          <a:prstGeom prst="rect">
            <a:avLst/>
          </a:prstGeom>
        </p:spPr>
        <p:txBody>
          <a:bodyPr>
            <a:spAutoFit/>
          </a:bodyPr>
          <a:lstStyle/>
          <a:p>
            <a:pPr>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85000"/>
                  <a:lumOff val="15000"/>
                </a:schemeClr>
              </a:solidFill>
            </a:endParaRPr>
          </a:p>
        </p:txBody>
      </p:sp>
      <p:sp>
        <p:nvSpPr>
          <p:cNvPr id="24" name="TextBox 23"/>
          <p:cNvSpPr txBox="1"/>
          <p:nvPr/>
        </p:nvSpPr>
        <p:spPr bwMode="auto">
          <a:xfrm>
            <a:off x="4895686" y="2677110"/>
            <a:ext cx="3546569"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25" name="矩形 24"/>
          <p:cNvSpPr/>
          <p:nvPr/>
        </p:nvSpPr>
        <p:spPr bwMode="auto">
          <a:xfrm>
            <a:off x="4910051" y="2311044"/>
            <a:ext cx="2020887" cy="338554"/>
          </a:xfrm>
          <a:prstGeom prst="rect">
            <a:avLst/>
          </a:prstGeom>
        </p:spPr>
        <p:txBody>
          <a:bodyPr>
            <a:spAutoFit/>
          </a:bodyPr>
          <a:lstStyle/>
          <a:p>
            <a:pPr>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85000"/>
                  <a:lumOff val="15000"/>
                </a:schemeClr>
              </a:solidFill>
            </a:endParaRPr>
          </a:p>
        </p:txBody>
      </p:sp>
      <p:sp>
        <p:nvSpPr>
          <p:cNvPr id="26" name="TextBox 25"/>
          <p:cNvSpPr txBox="1"/>
          <p:nvPr/>
        </p:nvSpPr>
        <p:spPr bwMode="auto">
          <a:xfrm>
            <a:off x="4913863" y="3973254"/>
            <a:ext cx="3546569"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27" name="矩形 26"/>
          <p:cNvSpPr/>
          <p:nvPr/>
        </p:nvSpPr>
        <p:spPr bwMode="auto">
          <a:xfrm>
            <a:off x="4928228" y="3607188"/>
            <a:ext cx="2020887" cy="338554"/>
          </a:xfrm>
          <a:prstGeom prst="rect">
            <a:avLst/>
          </a:prstGeom>
        </p:spPr>
        <p:txBody>
          <a:bodyPr>
            <a:spAutoFit/>
          </a:bodyPr>
          <a:lstStyle/>
          <a:p>
            <a:pPr>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85000"/>
                  <a:lumOff val="15000"/>
                </a:schemeClr>
              </a:solidFill>
            </a:endParaRPr>
          </a:p>
        </p:txBody>
      </p:sp>
      <p:cxnSp>
        <p:nvCxnSpPr>
          <p:cNvPr id="28" name="直接连接符 27"/>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475665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500"/>
                            </p:stCondLst>
                            <p:childTnLst>
                              <p:par>
                                <p:cTn id="36" presetID="21"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2000"/>
                                        <p:tgtEl>
                                          <p:spTgt spid="13"/>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6000"/>
                            </p:stCondLst>
                            <p:childTnLst>
                              <p:par>
                                <p:cTn id="54" presetID="21" presetClass="entr" presetSubtype="1"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heel(1)">
                                      <p:cBhvr>
                                        <p:cTn id="56" dur="2000"/>
                                        <p:tgtEl>
                                          <p:spTgt spid="16"/>
                                        </p:tgtEl>
                                      </p:cBhvr>
                                    </p:animEffect>
                                  </p:childTnLst>
                                </p:cTn>
                              </p:par>
                            </p:childTnLst>
                          </p:cTn>
                        </p:par>
                        <p:par>
                          <p:cTn id="57" fill="hold">
                            <p:stCondLst>
                              <p:cond delay="8000"/>
                            </p:stCondLst>
                            <p:childTnLst>
                              <p:par>
                                <p:cTn id="58" presetID="42"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9000"/>
                            </p:stCondLst>
                            <p:childTnLst>
                              <p:par>
                                <p:cTn id="69" presetID="22" presetClass="entr" presetSubtype="8"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childTnLst>
                          </p:cTn>
                        </p:par>
                        <p:par>
                          <p:cTn id="72" fill="hold">
                            <p:stCondLst>
                              <p:cond delay="9500"/>
                            </p:stCondLst>
                            <p:childTnLst>
                              <p:par>
                                <p:cTn id="73" presetID="21" presetClass="entr" presetSubtype="1"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heel(1)">
                                      <p:cBhvr>
                                        <p:cTn id="75" dur="2000"/>
                                        <p:tgtEl>
                                          <p:spTgt spid="19"/>
                                        </p:tgtEl>
                                      </p:cBhvr>
                                    </p:animEffect>
                                  </p:childTnLst>
                                </p:cTn>
                              </p:par>
                            </p:childTnLst>
                          </p:cTn>
                        </p:par>
                        <p:par>
                          <p:cTn id="76" fill="hold">
                            <p:stCondLst>
                              <p:cond delay="11500"/>
                            </p:stCondLst>
                            <p:childTnLst>
                              <p:par>
                                <p:cTn id="77" presetID="42"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22" grpId="0"/>
      <p:bldP spid="23" grpId="0"/>
      <p:bldP spid="24" grpId="0"/>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9"/>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23478"/>
            <a:ext cx="800219"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目录页</a:t>
            </a:r>
          </a:p>
        </p:txBody>
      </p:sp>
      <p:sp>
        <p:nvSpPr>
          <p:cNvPr id="6" name="TextBox 5"/>
          <p:cNvSpPr txBox="1"/>
          <p:nvPr/>
        </p:nvSpPr>
        <p:spPr>
          <a:xfrm rot="21560070">
            <a:off x="540992" y="323133"/>
            <a:ext cx="1220592"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000" dirty="0">
                <a:solidFill>
                  <a:srgbClr val="489018"/>
                </a:solidFill>
              </a:rPr>
              <a:t>CONTENTS </a:t>
            </a:r>
            <a:r>
              <a:rPr lang="en-US" altLang="zh-CN" sz="1000" dirty="0" smtClean="0">
                <a:solidFill>
                  <a:srgbClr val="489018"/>
                </a:solidFill>
              </a:rPr>
              <a:t>  PAGE </a:t>
            </a:r>
            <a:endParaRPr lang="en-US" altLang="zh-CN" sz="1000" dirty="0">
              <a:solidFill>
                <a:srgbClr val="489018"/>
              </a:solidFill>
            </a:endParaRPr>
          </a:p>
        </p:txBody>
      </p:sp>
      <p:sp>
        <p:nvSpPr>
          <p:cNvPr id="7" name="矩形 6"/>
          <p:cNvSpPr/>
          <p:nvPr/>
        </p:nvSpPr>
        <p:spPr>
          <a:xfrm>
            <a:off x="2780659" y="1635646"/>
            <a:ext cx="400989" cy="388843"/>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TextBox 7"/>
          <p:cNvSpPr txBox="1"/>
          <p:nvPr/>
        </p:nvSpPr>
        <p:spPr>
          <a:xfrm>
            <a:off x="2771800" y="1663868"/>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217651" y="1635646"/>
            <a:ext cx="3362365" cy="388843"/>
            <a:chOff x="3369875" y="1633364"/>
            <a:chExt cx="3362365" cy="432048"/>
          </a:xfrm>
        </p:grpSpPr>
        <p:sp>
          <p:nvSpPr>
            <p:cNvPr id="10" name="矩形 9"/>
            <p:cNvSpPr/>
            <p:nvPr/>
          </p:nvSpPr>
          <p:spPr>
            <a:xfrm>
              <a:off x="3369875" y="1633364"/>
              <a:ext cx="3362365" cy="432048"/>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0"/>
            <p:cNvSpPr txBox="1"/>
            <p:nvPr/>
          </p:nvSpPr>
          <p:spPr>
            <a:xfrm>
              <a:off x="3497320" y="168011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上一年度工作总结</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2780659" y="2202709"/>
            <a:ext cx="400989" cy="388843"/>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TextBox 12"/>
          <p:cNvSpPr txBox="1"/>
          <p:nvPr/>
        </p:nvSpPr>
        <p:spPr>
          <a:xfrm>
            <a:off x="2771800" y="2230931"/>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217651" y="2202709"/>
            <a:ext cx="3362365" cy="388843"/>
            <a:chOff x="3369875" y="2263434"/>
            <a:chExt cx="3362365" cy="432048"/>
          </a:xfrm>
        </p:grpSpPr>
        <p:sp>
          <p:nvSpPr>
            <p:cNvPr id="15" name="矩形 14"/>
            <p:cNvSpPr/>
            <p:nvPr/>
          </p:nvSpPr>
          <p:spPr>
            <a:xfrm>
              <a:off x="3369875" y="2263434"/>
              <a:ext cx="3362365" cy="432048"/>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TextBox 15"/>
            <p:cNvSpPr txBox="1"/>
            <p:nvPr/>
          </p:nvSpPr>
          <p:spPr>
            <a:xfrm>
              <a:off x="3497320" y="231018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具体工作完成情况</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2780659" y="2769772"/>
            <a:ext cx="400989" cy="388843"/>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17"/>
          <p:cNvSpPr txBox="1"/>
          <p:nvPr/>
        </p:nvSpPr>
        <p:spPr>
          <a:xfrm>
            <a:off x="2771800" y="2797994"/>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217651" y="2769772"/>
            <a:ext cx="3362365" cy="388843"/>
            <a:chOff x="3369875" y="2893504"/>
            <a:chExt cx="3362365" cy="432048"/>
          </a:xfrm>
        </p:grpSpPr>
        <p:sp>
          <p:nvSpPr>
            <p:cNvPr id="20" name="矩形 19"/>
            <p:cNvSpPr/>
            <p:nvPr/>
          </p:nvSpPr>
          <p:spPr>
            <a:xfrm>
              <a:off x="3369875" y="2893504"/>
              <a:ext cx="3362365" cy="432048"/>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TextBox 20"/>
            <p:cNvSpPr txBox="1"/>
            <p:nvPr/>
          </p:nvSpPr>
          <p:spPr>
            <a:xfrm>
              <a:off x="3497320" y="2940251"/>
              <a:ext cx="2441694"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工作中</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不足及原因分析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2780659" y="3336835"/>
            <a:ext cx="400989" cy="388843"/>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22"/>
          <p:cNvSpPr txBox="1"/>
          <p:nvPr/>
        </p:nvSpPr>
        <p:spPr>
          <a:xfrm>
            <a:off x="2771800" y="3365057"/>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217651" y="3336835"/>
            <a:ext cx="3362365" cy="388843"/>
            <a:chOff x="3369875" y="3523574"/>
            <a:chExt cx="3362365" cy="432048"/>
          </a:xfrm>
        </p:grpSpPr>
        <p:sp>
          <p:nvSpPr>
            <p:cNvPr id="25" name="矩形 24"/>
            <p:cNvSpPr/>
            <p:nvPr/>
          </p:nvSpPr>
          <p:spPr>
            <a:xfrm>
              <a:off x="3369875" y="3523574"/>
              <a:ext cx="3362365" cy="432048"/>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TextBox 25"/>
            <p:cNvSpPr txBox="1"/>
            <p:nvPr/>
          </p:nvSpPr>
          <p:spPr>
            <a:xfrm>
              <a:off x="3497320" y="357032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目前市场情况分析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2780659" y="3903898"/>
            <a:ext cx="400989" cy="388843"/>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2771800" y="3932120"/>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05</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3217651" y="3903898"/>
            <a:ext cx="3362365" cy="388843"/>
            <a:chOff x="3369875" y="4153644"/>
            <a:chExt cx="3362365" cy="432048"/>
          </a:xfrm>
        </p:grpSpPr>
        <p:sp>
          <p:nvSpPr>
            <p:cNvPr id="30" name="矩形 29"/>
            <p:cNvSpPr/>
            <p:nvPr/>
          </p:nvSpPr>
          <p:spPr>
            <a:xfrm>
              <a:off x="3369875" y="4153644"/>
              <a:ext cx="3362365" cy="432048"/>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TextBox 30"/>
            <p:cNvSpPr txBox="1"/>
            <p:nvPr/>
          </p:nvSpPr>
          <p:spPr>
            <a:xfrm>
              <a:off x="3497320" y="420039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下一年度工作计划</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cxnSp>
        <p:nvCxnSpPr>
          <p:cNvPr id="33" name="直接连接符 32"/>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13805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600"/>
                            </p:stCondLst>
                            <p:childTnLst>
                              <p:par>
                                <p:cTn id="16" presetID="2" presetClass="entr" presetSubtype="9"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2650"/>
                            </p:stCondLst>
                            <p:childTnLst>
                              <p:par>
                                <p:cTn id="21" presetID="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35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0-#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45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par>
                          <p:cTn id="41" fill="hold">
                            <p:stCondLst>
                              <p:cond delay="3600"/>
                            </p:stCondLst>
                            <p:childTnLst>
                              <p:par>
                                <p:cTn id="42" presetID="49" presetClass="entr" presetSubtype="0" decel="10000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cTn>
                              </p:par>
                            </p:childTnLst>
                          </p:cTn>
                        </p:par>
                        <p:par>
                          <p:cTn id="48" fill="hold">
                            <p:stCondLst>
                              <p:cond delay="410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4600"/>
                            </p:stCondLst>
                            <p:childTnLst>
                              <p:par>
                                <p:cTn id="53" presetID="49" presetClass="entr" presetSubtype="0" decel="10000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style.rotation</p:attrName>
                                        </p:attrNameLst>
                                      </p:cBhvr>
                                      <p:tavLst>
                                        <p:tav tm="0">
                                          <p:val>
                                            <p:fltVal val="360"/>
                                          </p:val>
                                        </p:tav>
                                        <p:tav tm="100000">
                                          <p:val>
                                            <p:fltVal val="0"/>
                                          </p:val>
                                        </p:tav>
                                      </p:tavLst>
                                    </p:anim>
                                    <p:animEffect transition="in" filter="fade">
                                      <p:cBhvr>
                                        <p:cTn id="58" dur="500"/>
                                        <p:tgtEl>
                                          <p:spTgt spid="13"/>
                                        </p:tgtEl>
                                      </p:cBhvr>
                                    </p:animEffect>
                                  </p:childTnLst>
                                </p:cTn>
                              </p:par>
                            </p:childTnLst>
                          </p:cTn>
                        </p:par>
                        <p:par>
                          <p:cTn id="59" fill="hold">
                            <p:stCondLst>
                              <p:cond delay="51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par>
                          <p:cTn id="63" fill="hold">
                            <p:stCondLst>
                              <p:cond delay="56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childTnLst>
                          </p:cTn>
                        </p:par>
                        <p:par>
                          <p:cTn id="70" fill="hold">
                            <p:stCondLst>
                              <p:cond delay="6100"/>
                            </p:stCondLst>
                            <p:childTnLst>
                              <p:par>
                                <p:cTn id="71" presetID="22" presetClass="entr" presetSubtype="8"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6600"/>
                            </p:stCondLst>
                            <p:childTnLst>
                              <p:par>
                                <p:cTn id="75" presetID="49" presetClass="entr" presetSubtype="0" decel="10000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500" fill="hold"/>
                                        <p:tgtEl>
                                          <p:spTgt spid="23"/>
                                        </p:tgtEl>
                                        <p:attrNameLst>
                                          <p:attrName>ppt_w</p:attrName>
                                        </p:attrNameLst>
                                      </p:cBhvr>
                                      <p:tavLst>
                                        <p:tav tm="0">
                                          <p:val>
                                            <p:fltVal val="0"/>
                                          </p:val>
                                        </p:tav>
                                        <p:tav tm="100000">
                                          <p:val>
                                            <p:strVal val="#ppt_w"/>
                                          </p:val>
                                        </p:tav>
                                      </p:tavLst>
                                    </p:anim>
                                    <p:anim calcmode="lin" valueType="num">
                                      <p:cBhvr>
                                        <p:cTn id="78" dur="500" fill="hold"/>
                                        <p:tgtEl>
                                          <p:spTgt spid="23"/>
                                        </p:tgtEl>
                                        <p:attrNameLst>
                                          <p:attrName>ppt_h</p:attrName>
                                        </p:attrNameLst>
                                      </p:cBhvr>
                                      <p:tavLst>
                                        <p:tav tm="0">
                                          <p:val>
                                            <p:fltVal val="0"/>
                                          </p:val>
                                        </p:tav>
                                        <p:tav tm="100000">
                                          <p:val>
                                            <p:strVal val="#ppt_h"/>
                                          </p:val>
                                        </p:tav>
                                      </p:tavLst>
                                    </p:anim>
                                    <p:anim calcmode="lin" valueType="num">
                                      <p:cBhvr>
                                        <p:cTn id="79" dur="500" fill="hold"/>
                                        <p:tgtEl>
                                          <p:spTgt spid="23"/>
                                        </p:tgtEl>
                                        <p:attrNameLst>
                                          <p:attrName>style.rotation</p:attrName>
                                        </p:attrNameLst>
                                      </p:cBhvr>
                                      <p:tavLst>
                                        <p:tav tm="0">
                                          <p:val>
                                            <p:fltVal val="360"/>
                                          </p:val>
                                        </p:tav>
                                        <p:tav tm="100000">
                                          <p:val>
                                            <p:fltVal val="0"/>
                                          </p:val>
                                        </p:tav>
                                      </p:tavLst>
                                    </p:anim>
                                    <p:animEffect transition="in" filter="fade">
                                      <p:cBhvr>
                                        <p:cTn id="80" dur="500"/>
                                        <p:tgtEl>
                                          <p:spTgt spid="23"/>
                                        </p:tgtEl>
                                      </p:cBhvr>
                                    </p:animEffect>
                                  </p:childTnLst>
                                </p:cTn>
                              </p:par>
                            </p:childTnLst>
                          </p:cTn>
                        </p:par>
                        <p:par>
                          <p:cTn id="81" fill="hold">
                            <p:stCondLst>
                              <p:cond delay="7100"/>
                            </p:stCondLst>
                            <p:childTnLst>
                              <p:par>
                                <p:cTn id="82" presetID="22" presetClass="entr" presetSubtype="8"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7600"/>
                            </p:stCondLst>
                            <p:childTnLst>
                              <p:par>
                                <p:cTn id="86" presetID="49" presetClass="entr" presetSubtype="0" decel="100000"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 calcmode="lin" valueType="num">
                                      <p:cBhvr>
                                        <p:cTn id="90" dur="500" fill="hold"/>
                                        <p:tgtEl>
                                          <p:spTgt spid="28"/>
                                        </p:tgtEl>
                                        <p:attrNameLst>
                                          <p:attrName>style.rotation</p:attrName>
                                        </p:attrNameLst>
                                      </p:cBhvr>
                                      <p:tavLst>
                                        <p:tav tm="0">
                                          <p:val>
                                            <p:fltVal val="360"/>
                                          </p:val>
                                        </p:tav>
                                        <p:tav tm="100000">
                                          <p:val>
                                            <p:fltVal val="0"/>
                                          </p:val>
                                        </p:tav>
                                      </p:tavLst>
                                    </p:anim>
                                    <p:animEffect transition="in" filter="fade">
                                      <p:cBhvr>
                                        <p:cTn id="91" dur="500"/>
                                        <p:tgtEl>
                                          <p:spTgt spid="28"/>
                                        </p:tgtEl>
                                      </p:cBhvr>
                                    </p:animEffect>
                                  </p:childTnLst>
                                </p:cTn>
                              </p:par>
                            </p:childTnLst>
                          </p:cTn>
                        </p:par>
                        <p:par>
                          <p:cTn id="92" fill="hold">
                            <p:stCondLst>
                              <p:cond delay="8100"/>
                            </p:stCondLst>
                            <p:childTnLst>
                              <p:par>
                                <p:cTn id="93" presetID="22" presetClass="entr" presetSubtype="8"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left)">
                                      <p:cBhvr>
                                        <p:cTn id="9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12" grpId="0" animBg="1"/>
      <p:bldP spid="13" grpId="0"/>
      <p:bldP spid="17" grpId="0" animBg="1"/>
      <p:bldP spid="18" grpId="0"/>
      <p:bldP spid="22" grpId="0" animBg="1"/>
      <p:bldP spid="23" grpId="0"/>
      <p:bldP spid="27" grpId="0"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2441694"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工作中的不足及原因分析</a:t>
            </a:r>
            <a:endParaRPr lang="zh-CN" altLang="en-US" sz="1600" dirty="0">
              <a:solidFill>
                <a:schemeClr val="tx1">
                  <a:lumMod val="85000"/>
                  <a:lumOff val="15000"/>
                </a:schemeClr>
              </a:solidFill>
            </a:endParaRPr>
          </a:p>
        </p:txBody>
      </p:sp>
      <p:sp>
        <p:nvSpPr>
          <p:cNvPr id="6" name="弧形 5"/>
          <p:cNvSpPr/>
          <p:nvPr/>
        </p:nvSpPr>
        <p:spPr>
          <a:xfrm rot="4727359">
            <a:off x="6419695" y="2144414"/>
            <a:ext cx="2074862" cy="2074863"/>
          </a:xfrm>
          <a:prstGeom prst="arc">
            <a:avLst>
              <a:gd name="adj1" fmla="val 6817764"/>
              <a:gd name="adj2" fmla="val 0"/>
            </a:avLst>
          </a:prstGeom>
          <a:ln w="57150">
            <a:solidFill>
              <a:srgbClr val="489018"/>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弧形 7"/>
          <p:cNvSpPr/>
          <p:nvPr/>
        </p:nvSpPr>
        <p:spPr>
          <a:xfrm rot="14755400">
            <a:off x="4355945" y="1982489"/>
            <a:ext cx="2074862" cy="2074863"/>
          </a:xfrm>
          <a:prstGeom prst="arc">
            <a:avLst>
              <a:gd name="adj1" fmla="val 6817764"/>
              <a:gd name="adj2" fmla="val 0"/>
            </a:avLst>
          </a:prstGeom>
          <a:ln w="57150">
            <a:solidFill>
              <a:srgbClr val="489018"/>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a:spLocks noChangeArrowheads="1"/>
          </p:cNvSpPr>
          <p:nvPr/>
        </p:nvSpPr>
        <p:spPr bwMode="auto">
          <a:xfrm>
            <a:off x="4595657" y="2592090"/>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85000"/>
                    <a:lumOff val="15000"/>
                  </a:schemeClr>
                </a:solidFill>
              </a:rPr>
              <a:t>Vestibulum ante ipsum primis in faucibus orci luctus et ultrices posuere cubilia Curae</a:t>
            </a:r>
          </a:p>
        </p:txBody>
      </p:sp>
      <p:sp>
        <p:nvSpPr>
          <p:cNvPr id="10" name="矩形 9"/>
          <p:cNvSpPr>
            <a:spLocks noChangeArrowheads="1"/>
          </p:cNvSpPr>
          <p:nvPr/>
        </p:nvSpPr>
        <p:spPr bwMode="auto">
          <a:xfrm>
            <a:off x="4595657" y="2342852"/>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85000"/>
                    <a:lumOff val="15000"/>
                  </a:schemeClr>
                </a:solidFill>
              </a:rPr>
              <a:t>ADD YOUR TEXT</a:t>
            </a:r>
          </a:p>
        </p:txBody>
      </p:sp>
      <p:sp>
        <p:nvSpPr>
          <p:cNvPr id="11" name="矩形 10"/>
          <p:cNvSpPr>
            <a:spLocks noChangeArrowheads="1"/>
          </p:cNvSpPr>
          <p:nvPr/>
        </p:nvSpPr>
        <p:spPr bwMode="auto">
          <a:xfrm>
            <a:off x="6554632" y="2679402"/>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400">
                <a:solidFill>
                  <a:schemeClr val="tx1">
                    <a:lumMod val="85000"/>
                    <a:lumOff val="15000"/>
                  </a:schemeClr>
                </a:solidFill>
              </a:rPr>
              <a:t>Vestibulum ante ipsum primis in faucibus orci luctus et ultrices posuere cubilia Curae</a:t>
            </a:r>
          </a:p>
        </p:txBody>
      </p:sp>
      <p:sp>
        <p:nvSpPr>
          <p:cNvPr id="12" name="矩形 11"/>
          <p:cNvSpPr>
            <a:spLocks noChangeArrowheads="1"/>
          </p:cNvSpPr>
          <p:nvPr/>
        </p:nvSpPr>
        <p:spPr bwMode="auto">
          <a:xfrm>
            <a:off x="6386357" y="2428577"/>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600">
                <a:solidFill>
                  <a:schemeClr val="tx1">
                    <a:lumMod val="85000"/>
                    <a:lumOff val="15000"/>
                  </a:schemeClr>
                </a:solidFill>
              </a:rPr>
              <a:t>ADD YOUR TEXT</a:t>
            </a:r>
          </a:p>
        </p:txBody>
      </p:sp>
      <p:grpSp>
        <p:nvGrpSpPr>
          <p:cNvPr id="13" name="组合 12"/>
          <p:cNvGrpSpPr/>
          <p:nvPr/>
        </p:nvGrpSpPr>
        <p:grpSpPr>
          <a:xfrm>
            <a:off x="4936969" y="1358602"/>
            <a:ext cx="914400" cy="914400"/>
            <a:chOff x="5008976" y="1286594"/>
            <a:chExt cx="914400" cy="914400"/>
          </a:xfrm>
        </p:grpSpPr>
        <p:sp>
          <p:nvSpPr>
            <p:cNvPr id="14" name="椭圆 13"/>
            <p:cNvSpPr/>
            <p:nvPr/>
          </p:nvSpPr>
          <p:spPr>
            <a:xfrm>
              <a:off x="5008976" y="1286594"/>
              <a:ext cx="914400" cy="91440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grpSp>
        <p:nvGrpSpPr>
          <p:cNvPr id="16" name="组合 15"/>
          <p:cNvGrpSpPr/>
          <p:nvPr/>
        </p:nvGrpSpPr>
        <p:grpSpPr>
          <a:xfrm>
            <a:off x="6694332" y="3801765"/>
            <a:ext cx="914400" cy="914400"/>
            <a:chOff x="6766339" y="3729757"/>
            <a:chExt cx="914400" cy="914400"/>
          </a:xfrm>
        </p:grpSpPr>
        <p:sp>
          <p:nvSpPr>
            <p:cNvPr id="17" name="椭圆 16"/>
            <p:cNvSpPr/>
            <p:nvPr/>
          </p:nvSpPr>
          <p:spPr>
            <a:xfrm>
              <a:off x="6766339" y="3729757"/>
              <a:ext cx="914400" cy="91440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8"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sp>
        <p:nvSpPr>
          <p:cNvPr id="19" name="矩形 18"/>
          <p:cNvSpPr>
            <a:spLocks noChangeArrowheads="1"/>
          </p:cNvSpPr>
          <p:nvPr/>
        </p:nvSpPr>
        <p:spPr bwMode="auto">
          <a:xfrm>
            <a:off x="914203" y="1474207"/>
            <a:ext cx="308173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85000"/>
                    <a:lumOff val="15000"/>
                  </a:schemeClr>
                </a:solidFill>
              </a:rPr>
              <a:t>Vestibulum ante ipsum primis in faucibus orci luctus et ultrices posuere cubilia CuraeVestibulum ante ipsum primis in faucibus orci luctus et ultrices posuere cubilia </a:t>
            </a:r>
            <a:r>
              <a:rPr lang="zh-CN" altLang="en-US" sz="1400" dirty="0" smtClean="0">
                <a:solidFill>
                  <a:schemeClr val="tx1">
                    <a:lumMod val="85000"/>
                    <a:lumOff val="15000"/>
                  </a:schemeClr>
                </a:solidFill>
              </a:rPr>
              <a:t>Curae</a:t>
            </a:r>
            <a:endParaRPr lang="zh-CN" altLang="en-US" sz="1400" dirty="0">
              <a:solidFill>
                <a:schemeClr val="tx1">
                  <a:lumMod val="85000"/>
                  <a:lumOff val="15000"/>
                </a:schemeClr>
              </a:solidFill>
            </a:endParaRPr>
          </a:p>
        </p:txBody>
      </p:sp>
      <p:sp>
        <p:nvSpPr>
          <p:cNvPr id="20" name="矩形 19"/>
          <p:cNvSpPr>
            <a:spLocks noChangeArrowheads="1"/>
          </p:cNvSpPr>
          <p:nvPr/>
        </p:nvSpPr>
        <p:spPr bwMode="auto">
          <a:xfrm>
            <a:off x="926902" y="11774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85000"/>
                    <a:lumOff val="15000"/>
                  </a:schemeClr>
                </a:solidFill>
              </a:rPr>
              <a:t>ADD YOUR TEXT</a:t>
            </a:r>
          </a:p>
        </p:txBody>
      </p:sp>
      <p:sp>
        <p:nvSpPr>
          <p:cNvPr id="21" name="矩形 20"/>
          <p:cNvSpPr>
            <a:spLocks noChangeArrowheads="1"/>
          </p:cNvSpPr>
          <p:nvPr/>
        </p:nvSpPr>
        <p:spPr bwMode="auto">
          <a:xfrm>
            <a:off x="914203" y="3419003"/>
            <a:ext cx="32257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85000"/>
                    <a:lumOff val="15000"/>
                  </a:schemeClr>
                </a:solidFill>
              </a:rPr>
              <a:t>Vestibulum ante ipsum primis in faucibus orci luctus et ultrices posuere cubilia CuraeVestibulum ante ipsum primis in faucibus orci luctus et ultrices posuere cubilia </a:t>
            </a:r>
            <a:r>
              <a:rPr lang="zh-CN" altLang="en-US" sz="1400" dirty="0" smtClean="0">
                <a:solidFill>
                  <a:schemeClr val="tx1">
                    <a:lumMod val="85000"/>
                    <a:lumOff val="15000"/>
                  </a:schemeClr>
                </a:solidFill>
              </a:rPr>
              <a:t>CuraeCurae</a:t>
            </a:r>
            <a:endParaRPr lang="zh-CN" altLang="en-US" sz="1400" dirty="0">
              <a:solidFill>
                <a:schemeClr val="tx1">
                  <a:lumMod val="85000"/>
                  <a:lumOff val="15000"/>
                </a:schemeClr>
              </a:solidFill>
            </a:endParaRPr>
          </a:p>
          <a:p>
            <a:pPr eaLnBrk="1" hangingPunct="1"/>
            <a:endParaRPr lang="zh-CN" altLang="en-US" sz="1400" dirty="0">
              <a:solidFill>
                <a:schemeClr val="tx1">
                  <a:lumMod val="85000"/>
                  <a:lumOff val="15000"/>
                </a:schemeClr>
              </a:solidFill>
            </a:endParaRPr>
          </a:p>
        </p:txBody>
      </p:sp>
      <p:sp>
        <p:nvSpPr>
          <p:cNvPr id="22" name="矩形 21"/>
          <p:cNvSpPr>
            <a:spLocks noChangeArrowheads="1"/>
          </p:cNvSpPr>
          <p:nvPr/>
        </p:nvSpPr>
        <p:spPr bwMode="auto">
          <a:xfrm>
            <a:off x="926902" y="31459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85000"/>
                    <a:lumOff val="15000"/>
                  </a:schemeClr>
                </a:solidFill>
              </a:rPr>
              <a:t>ADD YOUR TEXT</a:t>
            </a:r>
          </a:p>
        </p:txBody>
      </p:sp>
      <p:sp>
        <p:nvSpPr>
          <p:cNvPr id="23" name="椭圆 22"/>
          <p:cNvSpPr/>
          <p:nvPr/>
        </p:nvSpPr>
        <p:spPr>
          <a:xfrm>
            <a:off x="539552" y="1229840"/>
            <a:ext cx="398463" cy="398463"/>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4" name="椭圆 23"/>
          <p:cNvSpPr/>
          <p:nvPr/>
        </p:nvSpPr>
        <p:spPr>
          <a:xfrm>
            <a:off x="539552" y="3222153"/>
            <a:ext cx="398463" cy="40005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25" name="直接连接符 24"/>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60061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53" presetClass="entr" presetSubtype="16"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500"/>
                                        <p:tgtEl>
                                          <p:spTgt spid="12"/>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randombar(horizontal)">
                                      <p:cBhvr>
                                        <p:cTn id="44" dur="500"/>
                                        <p:tgtEl>
                                          <p:spTgt spid="11"/>
                                        </p:tgtEl>
                                      </p:cBhvr>
                                    </p:animEffect>
                                  </p:childTnLst>
                                </p:cTn>
                              </p:par>
                            </p:childTnLst>
                          </p:cTn>
                        </p:par>
                        <p:par>
                          <p:cTn id="45" fill="hold">
                            <p:stCondLst>
                              <p:cond delay="3000"/>
                            </p:stCondLst>
                            <p:childTnLst>
                              <p:par>
                                <p:cTn id="46" presetID="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0-#ppt_w/2"/>
                                          </p:val>
                                        </p:tav>
                                        <p:tav tm="100000">
                                          <p:val>
                                            <p:strVal val="#ppt_x"/>
                                          </p:val>
                                        </p:tav>
                                      </p:tavLst>
                                    </p:anim>
                                    <p:anim calcmode="lin" valueType="num">
                                      <p:cBhvr additive="base">
                                        <p:cTn id="49" dur="500" fill="hold"/>
                                        <p:tgtEl>
                                          <p:spTgt spid="23"/>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5000"/>
                            </p:stCondLst>
                            <p:childTnLst>
                              <p:par>
                                <p:cTn id="61" presetID="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0-#ppt_w/2"/>
                                          </p:val>
                                        </p:tav>
                                        <p:tav tm="100000">
                                          <p:val>
                                            <p:strVal val="#ppt_x"/>
                                          </p:val>
                                        </p:tav>
                                      </p:tavLst>
                                    </p:anim>
                                    <p:anim calcmode="lin" valueType="num">
                                      <p:cBhvr additive="base">
                                        <p:cTn id="64" dur="5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1000"/>
                                        <p:tgtEl>
                                          <p:spTgt spid="22"/>
                                        </p:tgtEl>
                                      </p:cBhvr>
                                    </p:animEffect>
                                    <p:anim calcmode="lin" valueType="num">
                                      <p:cBhvr>
                                        <p:cTn id="69" dur="1000" fill="hold"/>
                                        <p:tgtEl>
                                          <p:spTgt spid="22"/>
                                        </p:tgtEl>
                                        <p:attrNameLst>
                                          <p:attrName>ppt_x</p:attrName>
                                        </p:attrNameLst>
                                      </p:cBhvr>
                                      <p:tavLst>
                                        <p:tav tm="0">
                                          <p:val>
                                            <p:strVal val="#ppt_x"/>
                                          </p:val>
                                        </p:tav>
                                        <p:tav tm="100000">
                                          <p:val>
                                            <p:strVal val="#ppt_x"/>
                                          </p:val>
                                        </p:tav>
                                      </p:tavLst>
                                    </p:anim>
                                    <p:anim calcmode="lin" valueType="num">
                                      <p:cBhvr>
                                        <p:cTn id="70" dur="1000" fill="hold"/>
                                        <p:tgtEl>
                                          <p:spTgt spid="22"/>
                                        </p:tgtEl>
                                        <p:attrNameLst>
                                          <p:attrName>ppt_y</p:attrName>
                                        </p:attrNameLst>
                                      </p:cBhvr>
                                      <p:tavLst>
                                        <p:tav tm="0">
                                          <p:val>
                                            <p:strVal val="#ppt_y+.1"/>
                                          </p:val>
                                        </p:tav>
                                        <p:tav tm="100000">
                                          <p:val>
                                            <p:strVal val="#ppt_y"/>
                                          </p:val>
                                        </p:tav>
                                      </p:tavLst>
                                    </p:anim>
                                  </p:childTnLst>
                                </p:cTn>
                              </p:par>
                            </p:childTnLst>
                          </p:cTn>
                        </p:par>
                        <p:par>
                          <p:cTn id="71" fill="hold">
                            <p:stCondLst>
                              <p:cond delay="6500"/>
                            </p:stCondLst>
                            <p:childTnLst>
                              <p:par>
                                <p:cTn id="72" presetID="22" presetClass="entr" presetSubtype="1"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up)">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1" grpId="0"/>
      <p:bldP spid="12" grpId="0"/>
      <p:bldP spid="19" grpId="0"/>
      <p:bldP spid="20" grpId="0"/>
      <p:bldP spid="21" grpId="0"/>
      <p:bldP spid="22" grpId="0"/>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2441694"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工作中的不足及原因分析</a:t>
            </a:r>
            <a:endParaRPr lang="zh-CN" altLang="en-US" sz="1600" dirty="0">
              <a:solidFill>
                <a:schemeClr val="tx1">
                  <a:lumMod val="85000"/>
                  <a:lumOff val="15000"/>
                </a:schemeClr>
              </a:solidFill>
            </a:endParaRPr>
          </a:p>
        </p:txBody>
      </p:sp>
      <p:grpSp>
        <p:nvGrpSpPr>
          <p:cNvPr id="6" name="组合 5"/>
          <p:cNvGrpSpPr/>
          <p:nvPr/>
        </p:nvGrpSpPr>
        <p:grpSpPr>
          <a:xfrm>
            <a:off x="539552" y="2140665"/>
            <a:ext cx="1327474" cy="1410442"/>
            <a:chOff x="395537" y="2426415"/>
            <a:chExt cx="1327474" cy="1410442"/>
          </a:xfrm>
          <a:solidFill>
            <a:srgbClr val="489018"/>
          </a:solidFill>
        </p:grpSpPr>
        <p:sp>
          <p:nvSpPr>
            <p:cNvPr id="8" name="六边形 7"/>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6707" y="2931581"/>
              <a:ext cx="954107" cy="400110"/>
            </a:xfrm>
            <a:prstGeom prst="rect">
              <a:avLst/>
            </a:prstGeom>
            <a:grpFill/>
            <a:ln>
              <a:noFill/>
            </a:ln>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 name="等腰三角形 9"/>
          <p:cNvSpPr/>
          <p:nvPr/>
        </p:nvSpPr>
        <p:spPr>
          <a:xfrm rot="5400000">
            <a:off x="1947350" y="2773878"/>
            <a:ext cx="224916" cy="193893"/>
          </a:xfrm>
          <a:prstGeom prst="triangl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2185504" y="2770612"/>
            <a:ext cx="224916" cy="193893"/>
          </a:xfrm>
          <a:prstGeom prst="triangl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16200000">
            <a:off x="2396007" y="1441729"/>
            <a:ext cx="2983834" cy="2808313"/>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p:nvPr/>
        </p:nvSpPr>
        <p:spPr>
          <a:xfrm rot="16200000">
            <a:off x="4332524" y="1299058"/>
            <a:ext cx="797366" cy="750462"/>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412212" y="141091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5" name="六边形 14"/>
          <p:cNvSpPr/>
          <p:nvPr/>
        </p:nvSpPr>
        <p:spPr>
          <a:xfrm rot="16200000">
            <a:off x="4893398" y="2470654"/>
            <a:ext cx="797366" cy="750462"/>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4973086" y="2582508"/>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六边形 16"/>
          <p:cNvSpPr/>
          <p:nvPr/>
        </p:nvSpPr>
        <p:spPr>
          <a:xfrm rot="16200000">
            <a:off x="4389935" y="3733434"/>
            <a:ext cx="797366" cy="750462"/>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469623" y="3845288"/>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5380938" y="1131590"/>
            <a:ext cx="2834054"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a:t>
            </a:r>
            <a:endParaRPr lang="zh-CN" altLang="en-US" sz="1200" dirty="0">
              <a:solidFill>
                <a:schemeClr val="tx1">
                  <a:lumMod val="85000"/>
                  <a:lumOff val="15000"/>
                </a:schemeClr>
              </a:solidFill>
              <a:latin typeface="Calibri" pitchFamily="34" charset="0"/>
            </a:endParaRPr>
          </a:p>
        </p:txBody>
      </p:sp>
      <p:sp>
        <p:nvSpPr>
          <p:cNvPr id="20" name="TextBox 19"/>
          <p:cNvSpPr txBox="1"/>
          <p:nvPr/>
        </p:nvSpPr>
        <p:spPr bwMode="auto">
          <a:xfrm>
            <a:off x="5884994" y="2347555"/>
            <a:ext cx="2834054"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a:t>
            </a:r>
            <a:endParaRPr lang="zh-CN" altLang="en-US" sz="1200" dirty="0">
              <a:solidFill>
                <a:schemeClr val="tx1">
                  <a:lumMod val="85000"/>
                  <a:lumOff val="15000"/>
                </a:schemeClr>
              </a:solidFill>
              <a:latin typeface="Calibri" pitchFamily="34" charset="0"/>
            </a:endParaRPr>
          </a:p>
        </p:txBody>
      </p:sp>
      <p:sp>
        <p:nvSpPr>
          <p:cNvPr id="21" name="TextBox 20"/>
          <p:cNvSpPr txBox="1"/>
          <p:nvPr/>
        </p:nvSpPr>
        <p:spPr bwMode="auto">
          <a:xfrm>
            <a:off x="5380938" y="3651870"/>
            <a:ext cx="2834054"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r>
              <a:rPr lang="zh-CN" altLang="en-US" sz="1200" dirty="0" smtClean="0">
                <a:solidFill>
                  <a:schemeClr val="tx1">
                    <a:lumMod val="85000"/>
                    <a:lumOff val="15000"/>
                  </a:schemeClr>
                </a:solidFill>
              </a:rPr>
              <a:t>简单</a:t>
            </a:r>
            <a:endParaRPr lang="zh-CN" altLang="en-US" sz="1200" dirty="0">
              <a:solidFill>
                <a:schemeClr val="tx1">
                  <a:lumMod val="85000"/>
                  <a:lumOff val="15000"/>
                </a:schemeClr>
              </a:solidFill>
              <a:latin typeface="Calibri" pitchFamily="34" charset="0"/>
            </a:endParaRPr>
          </a:p>
        </p:txBody>
      </p:sp>
      <p:cxnSp>
        <p:nvCxnSpPr>
          <p:cNvPr id="22" name="直接连接符 21"/>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082532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4000"/>
                            </p:stCondLst>
                            <p:childTnLst>
                              <p:par>
                                <p:cTn id="36" presetID="2" presetClass="entr" presetSubtype="8"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0-#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0-#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0-#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 presetClass="entr" presetSubtype="8"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0-#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0-#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childTnLst>
                          </p:cTn>
                        </p:par>
                        <p:par>
                          <p:cTn id="74" fill="hold">
                            <p:stCondLst>
                              <p:cond delay="750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1" grpId="0" animBg="1"/>
      <p:bldP spid="12" grpId="0" animBg="1"/>
      <p:bldP spid="13" grpId="0" animBg="1"/>
      <p:bldP spid="14" grpId="0"/>
      <p:bldP spid="15" grpId="0" animBg="1"/>
      <p:bldP spid="16" grpId="0"/>
      <p:bldP spid="17" grpId="0" animBg="1"/>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2441694"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工作中的不足及原因分析</a:t>
            </a:r>
            <a:endParaRPr lang="zh-CN" altLang="en-US" sz="1600" dirty="0">
              <a:solidFill>
                <a:schemeClr val="tx1">
                  <a:lumMod val="85000"/>
                  <a:lumOff val="15000"/>
                </a:schemeClr>
              </a:solidFill>
            </a:endParaRPr>
          </a:p>
        </p:txBody>
      </p:sp>
      <p:sp>
        <p:nvSpPr>
          <p:cNvPr id="6" name="Freeform 6"/>
          <p:cNvSpPr>
            <a:spLocks noEditPoints="1"/>
          </p:cNvSpPr>
          <p:nvPr/>
        </p:nvSpPr>
        <p:spPr bwMode="auto">
          <a:xfrm>
            <a:off x="744538" y="1819275"/>
            <a:ext cx="1509712" cy="1509713"/>
          </a:xfrm>
          <a:custGeom>
            <a:avLst/>
            <a:gdLst>
              <a:gd name="T0" fmla="*/ 1383131 w 489"/>
              <a:gd name="T1" fmla="*/ 623644 h 489"/>
              <a:gd name="T2" fmla="*/ 1364607 w 489"/>
              <a:gd name="T3" fmla="*/ 555723 h 489"/>
              <a:gd name="T4" fmla="*/ 1454140 w 489"/>
              <a:gd name="T5" fmla="*/ 453840 h 489"/>
              <a:gd name="T6" fmla="*/ 1364607 w 489"/>
              <a:gd name="T7" fmla="*/ 299473 h 489"/>
              <a:gd name="T8" fmla="*/ 1231851 w 489"/>
              <a:gd name="T9" fmla="*/ 327259 h 489"/>
              <a:gd name="T10" fmla="*/ 1182453 w 489"/>
              <a:gd name="T11" fmla="*/ 277861 h 489"/>
              <a:gd name="T12" fmla="*/ 1210239 w 489"/>
              <a:gd name="T13" fmla="*/ 145105 h 489"/>
              <a:gd name="T14" fmla="*/ 1052785 w 489"/>
              <a:gd name="T15" fmla="*/ 55572 h 489"/>
              <a:gd name="T16" fmla="*/ 953990 w 489"/>
              <a:gd name="T17" fmla="*/ 145105 h 489"/>
              <a:gd name="T18" fmla="*/ 886068 w 489"/>
              <a:gd name="T19" fmla="*/ 126581 h 489"/>
              <a:gd name="T20" fmla="*/ 842845 w 489"/>
              <a:gd name="T21" fmla="*/ 0 h 489"/>
              <a:gd name="T22" fmla="*/ 753312 w 489"/>
              <a:gd name="T23" fmla="*/ 0 h 489"/>
              <a:gd name="T24" fmla="*/ 663779 w 489"/>
              <a:gd name="T25" fmla="*/ 0 h 489"/>
              <a:gd name="T26" fmla="*/ 623644 w 489"/>
              <a:gd name="T27" fmla="*/ 126581 h 489"/>
              <a:gd name="T28" fmla="*/ 555722 w 489"/>
              <a:gd name="T29" fmla="*/ 145105 h 489"/>
              <a:gd name="T30" fmla="*/ 453840 w 489"/>
              <a:gd name="T31" fmla="*/ 55572 h 489"/>
              <a:gd name="T32" fmla="*/ 299473 w 489"/>
              <a:gd name="T33" fmla="*/ 145105 h 489"/>
              <a:gd name="T34" fmla="*/ 327259 w 489"/>
              <a:gd name="T35" fmla="*/ 277861 h 489"/>
              <a:gd name="T36" fmla="*/ 277861 w 489"/>
              <a:gd name="T37" fmla="*/ 327259 h 489"/>
              <a:gd name="T38" fmla="*/ 145105 w 489"/>
              <a:gd name="T39" fmla="*/ 299473 h 489"/>
              <a:gd name="T40" fmla="*/ 55572 w 489"/>
              <a:gd name="T41" fmla="*/ 453840 h 489"/>
              <a:gd name="T42" fmla="*/ 145105 w 489"/>
              <a:gd name="T43" fmla="*/ 555723 h 489"/>
              <a:gd name="T44" fmla="*/ 126581 w 489"/>
              <a:gd name="T45" fmla="*/ 623644 h 489"/>
              <a:gd name="T46" fmla="*/ 0 w 489"/>
              <a:gd name="T47" fmla="*/ 663780 h 489"/>
              <a:gd name="T48" fmla="*/ 0 w 489"/>
              <a:gd name="T49" fmla="*/ 753313 h 489"/>
              <a:gd name="T50" fmla="*/ 0 w 489"/>
              <a:gd name="T51" fmla="*/ 845933 h 489"/>
              <a:gd name="T52" fmla="*/ 126581 w 489"/>
              <a:gd name="T53" fmla="*/ 886069 h 489"/>
              <a:gd name="T54" fmla="*/ 145105 w 489"/>
              <a:gd name="T55" fmla="*/ 953990 h 489"/>
              <a:gd name="T56" fmla="*/ 55572 w 489"/>
              <a:gd name="T57" fmla="*/ 1055873 h 489"/>
              <a:gd name="T58" fmla="*/ 145105 w 489"/>
              <a:gd name="T59" fmla="*/ 1210240 h 489"/>
              <a:gd name="T60" fmla="*/ 277861 w 489"/>
              <a:gd name="T61" fmla="*/ 1182454 h 489"/>
              <a:gd name="T62" fmla="*/ 327259 w 489"/>
              <a:gd name="T63" fmla="*/ 1231852 h 489"/>
              <a:gd name="T64" fmla="*/ 299473 w 489"/>
              <a:gd name="T65" fmla="*/ 1364608 h 489"/>
              <a:gd name="T66" fmla="*/ 453840 w 489"/>
              <a:gd name="T67" fmla="*/ 1454141 h 489"/>
              <a:gd name="T68" fmla="*/ 555722 w 489"/>
              <a:gd name="T69" fmla="*/ 1364608 h 489"/>
              <a:gd name="T70" fmla="*/ 623644 w 489"/>
              <a:gd name="T71" fmla="*/ 1383132 h 489"/>
              <a:gd name="T72" fmla="*/ 663779 w 489"/>
              <a:gd name="T73" fmla="*/ 1509713 h 489"/>
              <a:gd name="T74" fmla="*/ 753312 w 489"/>
              <a:gd name="T75" fmla="*/ 1509713 h 489"/>
              <a:gd name="T76" fmla="*/ 842845 w 489"/>
              <a:gd name="T77" fmla="*/ 1509713 h 489"/>
              <a:gd name="T78" fmla="*/ 886068 w 489"/>
              <a:gd name="T79" fmla="*/ 1383132 h 489"/>
              <a:gd name="T80" fmla="*/ 953990 w 489"/>
              <a:gd name="T81" fmla="*/ 1364608 h 489"/>
              <a:gd name="T82" fmla="*/ 1052785 w 489"/>
              <a:gd name="T83" fmla="*/ 1454141 h 489"/>
              <a:gd name="T84" fmla="*/ 1210239 w 489"/>
              <a:gd name="T85" fmla="*/ 1364608 h 489"/>
              <a:gd name="T86" fmla="*/ 1182453 w 489"/>
              <a:gd name="T87" fmla="*/ 1231852 h 489"/>
              <a:gd name="T88" fmla="*/ 1231851 w 489"/>
              <a:gd name="T89" fmla="*/ 1182454 h 489"/>
              <a:gd name="T90" fmla="*/ 1364607 w 489"/>
              <a:gd name="T91" fmla="*/ 1210240 h 489"/>
              <a:gd name="T92" fmla="*/ 1454140 w 489"/>
              <a:gd name="T93" fmla="*/ 1055873 h 489"/>
              <a:gd name="T94" fmla="*/ 1364607 w 489"/>
              <a:gd name="T95" fmla="*/ 953990 h 489"/>
              <a:gd name="T96" fmla="*/ 1383131 w 489"/>
              <a:gd name="T97" fmla="*/ 886069 h 489"/>
              <a:gd name="T98" fmla="*/ 1509712 w 489"/>
              <a:gd name="T99" fmla="*/ 845933 h 489"/>
              <a:gd name="T100" fmla="*/ 1509712 w 489"/>
              <a:gd name="T101" fmla="*/ 753313 h 489"/>
              <a:gd name="T102" fmla="*/ 1509712 w 489"/>
              <a:gd name="T103" fmla="*/ 663780 h 489"/>
              <a:gd name="T104" fmla="*/ 1383131 w 489"/>
              <a:gd name="T105" fmla="*/ 623644 h 489"/>
              <a:gd name="T106" fmla="*/ 753312 w 489"/>
              <a:gd name="T107" fmla="*/ 1271987 h 489"/>
              <a:gd name="T108" fmla="*/ 237726 w 489"/>
              <a:gd name="T109" fmla="*/ 753313 h 489"/>
              <a:gd name="T110" fmla="*/ 753312 w 489"/>
              <a:gd name="T111" fmla="*/ 237726 h 489"/>
              <a:gd name="T112" fmla="*/ 1271986 w 489"/>
              <a:gd name="T113" fmla="*/ 753313 h 489"/>
              <a:gd name="T114" fmla="*/ 753312 w 489"/>
              <a:gd name="T115" fmla="*/ 1271987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9" h="489">
                <a:moveTo>
                  <a:pt x="448" y="202"/>
                </a:moveTo>
                <a:cubicBezTo>
                  <a:pt x="446" y="194"/>
                  <a:pt x="444" y="187"/>
                  <a:pt x="442" y="180"/>
                </a:cubicBezTo>
                <a:cubicBezTo>
                  <a:pt x="471" y="147"/>
                  <a:pt x="471" y="147"/>
                  <a:pt x="471" y="147"/>
                </a:cubicBezTo>
                <a:cubicBezTo>
                  <a:pt x="442" y="97"/>
                  <a:pt x="442" y="97"/>
                  <a:pt x="442" y="97"/>
                </a:cubicBezTo>
                <a:cubicBezTo>
                  <a:pt x="399" y="106"/>
                  <a:pt x="399" y="106"/>
                  <a:pt x="399" y="106"/>
                </a:cubicBezTo>
                <a:cubicBezTo>
                  <a:pt x="394" y="100"/>
                  <a:pt x="389" y="95"/>
                  <a:pt x="383" y="90"/>
                </a:cubicBezTo>
                <a:cubicBezTo>
                  <a:pt x="392" y="47"/>
                  <a:pt x="392" y="47"/>
                  <a:pt x="392" y="47"/>
                </a:cubicBezTo>
                <a:cubicBezTo>
                  <a:pt x="341" y="18"/>
                  <a:pt x="341" y="18"/>
                  <a:pt x="341" y="18"/>
                </a:cubicBezTo>
                <a:cubicBezTo>
                  <a:pt x="309" y="47"/>
                  <a:pt x="309" y="47"/>
                  <a:pt x="309" y="47"/>
                </a:cubicBezTo>
                <a:cubicBezTo>
                  <a:pt x="302" y="45"/>
                  <a:pt x="295" y="43"/>
                  <a:pt x="287" y="41"/>
                </a:cubicBezTo>
                <a:cubicBezTo>
                  <a:pt x="273" y="0"/>
                  <a:pt x="273" y="0"/>
                  <a:pt x="273" y="0"/>
                </a:cubicBezTo>
                <a:cubicBezTo>
                  <a:pt x="244" y="0"/>
                  <a:pt x="244" y="0"/>
                  <a:pt x="244" y="0"/>
                </a:cubicBezTo>
                <a:cubicBezTo>
                  <a:pt x="215" y="0"/>
                  <a:pt x="215" y="0"/>
                  <a:pt x="215" y="0"/>
                </a:cubicBezTo>
                <a:cubicBezTo>
                  <a:pt x="202" y="41"/>
                  <a:pt x="202" y="41"/>
                  <a:pt x="202" y="41"/>
                </a:cubicBezTo>
                <a:cubicBezTo>
                  <a:pt x="194" y="43"/>
                  <a:pt x="187" y="45"/>
                  <a:pt x="180" y="47"/>
                </a:cubicBezTo>
                <a:cubicBezTo>
                  <a:pt x="147" y="18"/>
                  <a:pt x="147" y="18"/>
                  <a:pt x="147" y="18"/>
                </a:cubicBezTo>
                <a:cubicBezTo>
                  <a:pt x="97" y="47"/>
                  <a:pt x="97" y="47"/>
                  <a:pt x="97" y="47"/>
                </a:cubicBezTo>
                <a:cubicBezTo>
                  <a:pt x="106" y="90"/>
                  <a:pt x="106" y="90"/>
                  <a:pt x="106" y="90"/>
                </a:cubicBezTo>
                <a:cubicBezTo>
                  <a:pt x="100" y="95"/>
                  <a:pt x="95" y="100"/>
                  <a:pt x="90" y="106"/>
                </a:cubicBezTo>
                <a:cubicBezTo>
                  <a:pt x="47" y="97"/>
                  <a:pt x="47" y="97"/>
                  <a:pt x="47" y="97"/>
                </a:cubicBezTo>
                <a:cubicBezTo>
                  <a:pt x="18" y="147"/>
                  <a:pt x="18" y="147"/>
                  <a:pt x="18" y="147"/>
                </a:cubicBezTo>
                <a:cubicBezTo>
                  <a:pt x="47" y="180"/>
                  <a:pt x="47" y="180"/>
                  <a:pt x="47" y="180"/>
                </a:cubicBezTo>
                <a:cubicBezTo>
                  <a:pt x="44" y="187"/>
                  <a:pt x="42" y="194"/>
                  <a:pt x="41" y="202"/>
                </a:cubicBezTo>
                <a:cubicBezTo>
                  <a:pt x="0" y="215"/>
                  <a:pt x="0" y="215"/>
                  <a:pt x="0" y="215"/>
                </a:cubicBezTo>
                <a:cubicBezTo>
                  <a:pt x="0" y="244"/>
                  <a:pt x="0" y="244"/>
                  <a:pt x="0" y="244"/>
                </a:cubicBezTo>
                <a:cubicBezTo>
                  <a:pt x="0" y="274"/>
                  <a:pt x="0" y="274"/>
                  <a:pt x="0" y="274"/>
                </a:cubicBezTo>
                <a:cubicBezTo>
                  <a:pt x="41" y="287"/>
                  <a:pt x="41" y="287"/>
                  <a:pt x="41" y="287"/>
                </a:cubicBezTo>
                <a:cubicBezTo>
                  <a:pt x="42" y="295"/>
                  <a:pt x="44" y="302"/>
                  <a:pt x="47" y="309"/>
                </a:cubicBezTo>
                <a:cubicBezTo>
                  <a:pt x="18" y="342"/>
                  <a:pt x="18" y="342"/>
                  <a:pt x="18" y="342"/>
                </a:cubicBezTo>
                <a:cubicBezTo>
                  <a:pt x="47" y="392"/>
                  <a:pt x="47" y="392"/>
                  <a:pt x="47" y="392"/>
                </a:cubicBezTo>
                <a:cubicBezTo>
                  <a:pt x="90" y="383"/>
                  <a:pt x="90" y="383"/>
                  <a:pt x="90" y="383"/>
                </a:cubicBezTo>
                <a:cubicBezTo>
                  <a:pt x="95" y="389"/>
                  <a:pt x="100" y="394"/>
                  <a:pt x="106" y="399"/>
                </a:cubicBezTo>
                <a:cubicBezTo>
                  <a:pt x="97" y="442"/>
                  <a:pt x="97" y="442"/>
                  <a:pt x="97" y="442"/>
                </a:cubicBezTo>
                <a:cubicBezTo>
                  <a:pt x="147" y="471"/>
                  <a:pt x="147" y="471"/>
                  <a:pt x="147" y="471"/>
                </a:cubicBezTo>
                <a:cubicBezTo>
                  <a:pt x="180" y="442"/>
                  <a:pt x="180" y="442"/>
                  <a:pt x="180" y="442"/>
                </a:cubicBezTo>
                <a:cubicBezTo>
                  <a:pt x="187" y="444"/>
                  <a:pt x="194" y="446"/>
                  <a:pt x="202" y="448"/>
                </a:cubicBezTo>
                <a:cubicBezTo>
                  <a:pt x="215" y="489"/>
                  <a:pt x="215" y="489"/>
                  <a:pt x="215" y="489"/>
                </a:cubicBezTo>
                <a:cubicBezTo>
                  <a:pt x="244" y="489"/>
                  <a:pt x="244" y="489"/>
                  <a:pt x="244" y="489"/>
                </a:cubicBezTo>
                <a:cubicBezTo>
                  <a:pt x="273" y="489"/>
                  <a:pt x="273" y="489"/>
                  <a:pt x="273" y="489"/>
                </a:cubicBezTo>
                <a:cubicBezTo>
                  <a:pt x="287" y="448"/>
                  <a:pt x="287" y="448"/>
                  <a:pt x="287" y="448"/>
                </a:cubicBezTo>
                <a:cubicBezTo>
                  <a:pt x="295" y="446"/>
                  <a:pt x="302" y="444"/>
                  <a:pt x="309" y="442"/>
                </a:cubicBezTo>
                <a:cubicBezTo>
                  <a:pt x="341" y="471"/>
                  <a:pt x="341" y="471"/>
                  <a:pt x="341" y="471"/>
                </a:cubicBezTo>
                <a:cubicBezTo>
                  <a:pt x="392" y="442"/>
                  <a:pt x="392" y="442"/>
                  <a:pt x="392" y="442"/>
                </a:cubicBezTo>
                <a:cubicBezTo>
                  <a:pt x="383" y="399"/>
                  <a:pt x="383" y="399"/>
                  <a:pt x="383" y="399"/>
                </a:cubicBezTo>
                <a:cubicBezTo>
                  <a:pt x="389" y="394"/>
                  <a:pt x="394" y="389"/>
                  <a:pt x="399" y="383"/>
                </a:cubicBezTo>
                <a:cubicBezTo>
                  <a:pt x="442" y="392"/>
                  <a:pt x="442" y="392"/>
                  <a:pt x="442" y="392"/>
                </a:cubicBezTo>
                <a:cubicBezTo>
                  <a:pt x="471" y="342"/>
                  <a:pt x="471" y="342"/>
                  <a:pt x="471" y="342"/>
                </a:cubicBezTo>
                <a:cubicBezTo>
                  <a:pt x="442" y="309"/>
                  <a:pt x="442" y="309"/>
                  <a:pt x="442" y="309"/>
                </a:cubicBezTo>
                <a:cubicBezTo>
                  <a:pt x="444" y="302"/>
                  <a:pt x="446" y="295"/>
                  <a:pt x="448" y="287"/>
                </a:cubicBezTo>
                <a:cubicBezTo>
                  <a:pt x="489" y="274"/>
                  <a:pt x="489" y="274"/>
                  <a:pt x="489" y="274"/>
                </a:cubicBezTo>
                <a:cubicBezTo>
                  <a:pt x="489" y="244"/>
                  <a:pt x="489" y="244"/>
                  <a:pt x="489" y="244"/>
                </a:cubicBezTo>
                <a:cubicBezTo>
                  <a:pt x="489" y="215"/>
                  <a:pt x="489" y="215"/>
                  <a:pt x="489" y="215"/>
                </a:cubicBezTo>
                <a:lnTo>
                  <a:pt x="448" y="202"/>
                </a:lnTo>
                <a:close/>
                <a:moveTo>
                  <a:pt x="244" y="412"/>
                </a:moveTo>
                <a:cubicBezTo>
                  <a:pt x="152" y="412"/>
                  <a:pt x="77" y="337"/>
                  <a:pt x="77" y="244"/>
                </a:cubicBezTo>
                <a:cubicBezTo>
                  <a:pt x="77" y="152"/>
                  <a:pt x="152" y="77"/>
                  <a:pt x="244" y="77"/>
                </a:cubicBezTo>
                <a:cubicBezTo>
                  <a:pt x="337" y="77"/>
                  <a:pt x="412" y="152"/>
                  <a:pt x="412" y="244"/>
                </a:cubicBezTo>
                <a:cubicBezTo>
                  <a:pt x="412" y="337"/>
                  <a:pt x="337" y="412"/>
                  <a:pt x="244" y="412"/>
                </a:cubicBezTo>
                <a:close/>
              </a:path>
            </a:pathLst>
          </a:custGeom>
          <a:solidFill>
            <a:srgbClr val="489018"/>
          </a:solidFill>
          <a:ln>
            <a:noFill/>
          </a:ln>
          <a:extLst/>
        </p:spPr>
        <p:txBody>
          <a:bodyPr/>
          <a:lstStyle/>
          <a:p>
            <a:endParaRPr lang="zh-CN" altLang="en-US">
              <a:solidFill>
                <a:schemeClr val="tx1">
                  <a:lumMod val="85000"/>
                  <a:lumOff val="15000"/>
                </a:schemeClr>
              </a:solidFill>
            </a:endParaRPr>
          </a:p>
        </p:txBody>
      </p:sp>
      <p:sp>
        <p:nvSpPr>
          <p:cNvPr id="8" name="Freeform 7"/>
          <p:cNvSpPr>
            <a:spLocks noEditPoints="1"/>
          </p:cNvSpPr>
          <p:nvPr/>
        </p:nvSpPr>
        <p:spPr bwMode="auto">
          <a:xfrm>
            <a:off x="2057400" y="2544763"/>
            <a:ext cx="1639888" cy="1639887"/>
          </a:xfrm>
          <a:custGeom>
            <a:avLst/>
            <a:gdLst>
              <a:gd name="T0" fmla="*/ 1519444 w 531"/>
              <a:gd name="T1" fmla="*/ 852371 h 531"/>
              <a:gd name="T2" fmla="*/ 1516356 w 531"/>
              <a:gd name="T3" fmla="*/ 775163 h 531"/>
              <a:gd name="T4" fmla="*/ 1636800 w 531"/>
              <a:gd name="T5" fmla="*/ 694867 h 531"/>
              <a:gd name="T6" fmla="*/ 1584299 w 531"/>
              <a:gd name="T7" fmla="*/ 506481 h 531"/>
              <a:gd name="T8" fmla="*/ 1439148 w 531"/>
              <a:gd name="T9" fmla="*/ 500305 h 531"/>
              <a:gd name="T10" fmla="*/ 1402089 w 531"/>
              <a:gd name="T11" fmla="*/ 435450 h 531"/>
              <a:gd name="T12" fmla="*/ 1466943 w 531"/>
              <a:gd name="T13" fmla="*/ 302653 h 531"/>
              <a:gd name="T14" fmla="*/ 1324881 w 531"/>
              <a:gd name="T15" fmla="*/ 166768 h 531"/>
              <a:gd name="T16" fmla="*/ 1195173 w 531"/>
              <a:gd name="T17" fmla="*/ 231622 h 531"/>
              <a:gd name="T18" fmla="*/ 1130318 w 531"/>
              <a:gd name="T19" fmla="*/ 194563 h 531"/>
              <a:gd name="T20" fmla="*/ 1121053 w 531"/>
              <a:gd name="T21" fmla="*/ 49413 h 531"/>
              <a:gd name="T22" fmla="*/ 1025316 w 531"/>
              <a:gd name="T23" fmla="*/ 24706 h 531"/>
              <a:gd name="T24" fmla="*/ 929579 w 531"/>
              <a:gd name="T25" fmla="*/ 0 h 531"/>
              <a:gd name="T26" fmla="*/ 852371 w 531"/>
              <a:gd name="T27" fmla="*/ 123532 h 531"/>
              <a:gd name="T28" fmla="*/ 775164 w 531"/>
              <a:gd name="T29" fmla="*/ 123532 h 531"/>
              <a:gd name="T30" fmla="*/ 694868 w 531"/>
              <a:gd name="T31" fmla="*/ 3088 h 531"/>
              <a:gd name="T32" fmla="*/ 506481 w 531"/>
              <a:gd name="T33" fmla="*/ 55589 h 531"/>
              <a:gd name="T34" fmla="*/ 500305 w 531"/>
              <a:gd name="T35" fmla="*/ 200739 h 531"/>
              <a:gd name="T36" fmla="*/ 435450 w 531"/>
              <a:gd name="T37" fmla="*/ 240887 h 531"/>
              <a:gd name="T38" fmla="*/ 302654 w 531"/>
              <a:gd name="T39" fmla="*/ 176033 h 531"/>
              <a:gd name="T40" fmla="*/ 166768 w 531"/>
              <a:gd name="T41" fmla="*/ 315007 h 531"/>
              <a:gd name="T42" fmla="*/ 231623 w 531"/>
              <a:gd name="T43" fmla="*/ 444715 h 531"/>
              <a:gd name="T44" fmla="*/ 194563 w 531"/>
              <a:gd name="T45" fmla="*/ 512658 h 531"/>
              <a:gd name="T46" fmla="*/ 49413 w 531"/>
              <a:gd name="T47" fmla="*/ 521923 h 531"/>
              <a:gd name="T48" fmla="*/ 24706 w 531"/>
              <a:gd name="T49" fmla="*/ 614572 h 531"/>
              <a:gd name="T50" fmla="*/ 0 w 531"/>
              <a:gd name="T51" fmla="*/ 710309 h 531"/>
              <a:gd name="T52" fmla="*/ 123532 w 531"/>
              <a:gd name="T53" fmla="*/ 790605 h 531"/>
              <a:gd name="T54" fmla="*/ 123532 w 531"/>
              <a:gd name="T55" fmla="*/ 864724 h 531"/>
              <a:gd name="T56" fmla="*/ 3088 w 531"/>
              <a:gd name="T57" fmla="*/ 948108 h 531"/>
              <a:gd name="T58" fmla="*/ 55589 w 531"/>
              <a:gd name="T59" fmla="*/ 1136494 h 531"/>
              <a:gd name="T60" fmla="*/ 200740 w 531"/>
              <a:gd name="T61" fmla="*/ 1142671 h 531"/>
              <a:gd name="T62" fmla="*/ 240888 w 531"/>
              <a:gd name="T63" fmla="*/ 1207525 h 531"/>
              <a:gd name="T64" fmla="*/ 176033 w 531"/>
              <a:gd name="T65" fmla="*/ 1337234 h 531"/>
              <a:gd name="T66" fmla="*/ 315007 w 531"/>
              <a:gd name="T67" fmla="*/ 1476207 h 531"/>
              <a:gd name="T68" fmla="*/ 444715 w 531"/>
              <a:gd name="T69" fmla="*/ 1408265 h 531"/>
              <a:gd name="T70" fmla="*/ 509570 w 531"/>
              <a:gd name="T71" fmla="*/ 1445324 h 531"/>
              <a:gd name="T72" fmla="*/ 521923 w 531"/>
              <a:gd name="T73" fmla="*/ 1590474 h 531"/>
              <a:gd name="T74" fmla="*/ 614572 w 531"/>
              <a:gd name="T75" fmla="*/ 1615181 h 531"/>
              <a:gd name="T76" fmla="*/ 710309 w 531"/>
              <a:gd name="T77" fmla="*/ 1639887 h 531"/>
              <a:gd name="T78" fmla="*/ 790605 w 531"/>
              <a:gd name="T79" fmla="*/ 1519443 h 531"/>
              <a:gd name="T80" fmla="*/ 864724 w 531"/>
              <a:gd name="T81" fmla="*/ 1516355 h 531"/>
              <a:gd name="T82" fmla="*/ 945020 w 531"/>
              <a:gd name="T83" fmla="*/ 1639887 h 531"/>
              <a:gd name="T84" fmla="*/ 1133407 w 531"/>
              <a:gd name="T85" fmla="*/ 1587386 h 531"/>
              <a:gd name="T86" fmla="*/ 1142671 w 531"/>
              <a:gd name="T87" fmla="*/ 1439148 h 531"/>
              <a:gd name="T88" fmla="*/ 1207526 w 531"/>
              <a:gd name="T89" fmla="*/ 1402088 h 531"/>
              <a:gd name="T90" fmla="*/ 1337234 w 531"/>
              <a:gd name="T91" fmla="*/ 1466942 h 531"/>
              <a:gd name="T92" fmla="*/ 1476208 w 531"/>
              <a:gd name="T93" fmla="*/ 1327969 h 531"/>
              <a:gd name="T94" fmla="*/ 1408265 w 531"/>
              <a:gd name="T95" fmla="*/ 1198260 h 531"/>
              <a:gd name="T96" fmla="*/ 1445325 w 531"/>
              <a:gd name="T97" fmla="*/ 1130318 h 531"/>
              <a:gd name="T98" fmla="*/ 1590475 w 531"/>
              <a:gd name="T99" fmla="*/ 1121053 h 531"/>
              <a:gd name="T100" fmla="*/ 1615182 w 531"/>
              <a:gd name="T101" fmla="*/ 1025315 h 531"/>
              <a:gd name="T102" fmla="*/ 1639888 w 531"/>
              <a:gd name="T103" fmla="*/ 932666 h 531"/>
              <a:gd name="T104" fmla="*/ 1519444 w 531"/>
              <a:gd name="T105" fmla="*/ 852371 h 531"/>
              <a:gd name="T106" fmla="*/ 679426 w 531"/>
              <a:gd name="T107" fmla="*/ 1365028 h 531"/>
              <a:gd name="T108" fmla="*/ 274859 w 531"/>
              <a:gd name="T109" fmla="*/ 679426 h 531"/>
              <a:gd name="T110" fmla="*/ 960462 w 531"/>
              <a:gd name="T111" fmla="*/ 277947 h 531"/>
              <a:gd name="T112" fmla="*/ 1365029 w 531"/>
              <a:gd name="T113" fmla="*/ 960461 h 531"/>
              <a:gd name="T114" fmla="*/ 679426 w 531"/>
              <a:gd name="T115" fmla="*/ 1365028 h 5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31" h="531">
                <a:moveTo>
                  <a:pt x="492" y="276"/>
                </a:moveTo>
                <a:cubicBezTo>
                  <a:pt x="492" y="268"/>
                  <a:pt x="492" y="260"/>
                  <a:pt x="491" y="251"/>
                </a:cubicBezTo>
                <a:cubicBezTo>
                  <a:pt x="530" y="225"/>
                  <a:pt x="530" y="225"/>
                  <a:pt x="530" y="225"/>
                </a:cubicBezTo>
                <a:cubicBezTo>
                  <a:pt x="513" y="164"/>
                  <a:pt x="513" y="164"/>
                  <a:pt x="513" y="164"/>
                </a:cubicBezTo>
                <a:cubicBezTo>
                  <a:pt x="466" y="162"/>
                  <a:pt x="466" y="162"/>
                  <a:pt x="466" y="162"/>
                </a:cubicBezTo>
                <a:cubicBezTo>
                  <a:pt x="463" y="155"/>
                  <a:pt x="458" y="147"/>
                  <a:pt x="454" y="141"/>
                </a:cubicBezTo>
                <a:cubicBezTo>
                  <a:pt x="475" y="98"/>
                  <a:pt x="475" y="98"/>
                  <a:pt x="475" y="98"/>
                </a:cubicBezTo>
                <a:cubicBezTo>
                  <a:pt x="429" y="54"/>
                  <a:pt x="429" y="54"/>
                  <a:pt x="429" y="54"/>
                </a:cubicBezTo>
                <a:cubicBezTo>
                  <a:pt x="387" y="75"/>
                  <a:pt x="387" y="75"/>
                  <a:pt x="387" y="75"/>
                </a:cubicBezTo>
                <a:cubicBezTo>
                  <a:pt x="381" y="71"/>
                  <a:pt x="373" y="67"/>
                  <a:pt x="366" y="63"/>
                </a:cubicBezTo>
                <a:cubicBezTo>
                  <a:pt x="363" y="16"/>
                  <a:pt x="363" y="16"/>
                  <a:pt x="363" y="16"/>
                </a:cubicBezTo>
                <a:cubicBezTo>
                  <a:pt x="332" y="8"/>
                  <a:pt x="332" y="8"/>
                  <a:pt x="332" y="8"/>
                </a:cubicBezTo>
                <a:cubicBezTo>
                  <a:pt x="301" y="0"/>
                  <a:pt x="301" y="0"/>
                  <a:pt x="301" y="0"/>
                </a:cubicBezTo>
                <a:cubicBezTo>
                  <a:pt x="276" y="40"/>
                  <a:pt x="276" y="40"/>
                  <a:pt x="276" y="40"/>
                </a:cubicBezTo>
                <a:cubicBezTo>
                  <a:pt x="268" y="40"/>
                  <a:pt x="259" y="40"/>
                  <a:pt x="251" y="40"/>
                </a:cubicBezTo>
                <a:cubicBezTo>
                  <a:pt x="225" y="1"/>
                  <a:pt x="225" y="1"/>
                  <a:pt x="225" y="1"/>
                </a:cubicBezTo>
                <a:cubicBezTo>
                  <a:pt x="164" y="18"/>
                  <a:pt x="164" y="18"/>
                  <a:pt x="164" y="18"/>
                </a:cubicBezTo>
                <a:cubicBezTo>
                  <a:pt x="162" y="65"/>
                  <a:pt x="162" y="65"/>
                  <a:pt x="162" y="65"/>
                </a:cubicBezTo>
                <a:cubicBezTo>
                  <a:pt x="154" y="69"/>
                  <a:pt x="147" y="73"/>
                  <a:pt x="141" y="78"/>
                </a:cubicBezTo>
                <a:cubicBezTo>
                  <a:pt x="98" y="57"/>
                  <a:pt x="98" y="57"/>
                  <a:pt x="98" y="57"/>
                </a:cubicBezTo>
                <a:cubicBezTo>
                  <a:pt x="54" y="102"/>
                  <a:pt x="54" y="102"/>
                  <a:pt x="54" y="102"/>
                </a:cubicBezTo>
                <a:cubicBezTo>
                  <a:pt x="75" y="144"/>
                  <a:pt x="75" y="144"/>
                  <a:pt x="75" y="144"/>
                </a:cubicBezTo>
                <a:cubicBezTo>
                  <a:pt x="71" y="151"/>
                  <a:pt x="67" y="158"/>
                  <a:pt x="63" y="166"/>
                </a:cubicBezTo>
                <a:cubicBezTo>
                  <a:pt x="16" y="169"/>
                  <a:pt x="16" y="169"/>
                  <a:pt x="16" y="169"/>
                </a:cubicBezTo>
                <a:cubicBezTo>
                  <a:pt x="8" y="199"/>
                  <a:pt x="8" y="199"/>
                  <a:pt x="8" y="199"/>
                </a:cubicBezTo>
                <a:cubicBezTo>
                  <a:pt x="0" y="230"/>
                  <a:pt x="0" y="230"/>
                  <a:pt x="0" y="230"/>
                </a:cubicBezTo>
                <a:cubicBezTo>
                  <a:pt x="40" y="256"/>
                  <a:pt x="40" y="256"/>
                  <a:pt x="40" y="256"/>
                </a:cubicBezTo>
                <a:cubicBezTo>
                  <a:pt x="40" y="264"/>
                  <a:pt x="40" y="272"/>
                  <a:pt x="40" y="280"/>
                </a:cubicBezTo>
                <a:cubicBezTo>
                  <a:pt x="1" y="307"/>
                  <a:pt x="1" y="307"/>
                  <a:pt x="1" y="307"/>
                </a:cubicBezTo>
                <a:cubicBezTo>
                  <a:pt x="18" y="368"/>
                  <a:pt x="18" y="368"/>
                  <a:pt x="18" y="368"/>
                </a:cubicBezTo>
                <a:cubicBezTo>
                  <a:pt x="65" y="370"/>
                  <a:pt x="65" y="370"/>
                  <a:pt x="65" y="370"/>
                </a:cubicBezTo>
                <a:cubicBezTo>
                  <a:pt x="69" y="377"/>
                  <a:pt x="73" y="384"/>
                  <a:pt x="78" y="391"/>
                </a:cubicBezTo>
                <a:cubicBezTo>
                  <a:pt x="57" y="433"/>
                  <a:pt x="57" y="433"/>
                  <a:pt x="57" y="433"/>
                </a:cubicBezTo>
                <a:cubicBezTo>
                  <a:pt x="102" y="478"/>
                  <a:pt x="102" y="478"/>
                  <a:pt x="102" y="478"/>
                </a:cubicBezTo>
                <a:cubicBezTo>
                  <a:pt x="144" y="456"/>
                  <a:pt x="144" y="456"/>
                  <a:pt x="144" y="456"/>
                </a:cubicBezTo>
                <a:cubicBezTo>
                  <a:pt x="151" y="461"/>
                  <a:pt x="158" y="465"/>
                  <a:pt x="165" y="468"/>
                </a:cubicBezTo>
                <a:cubicBezTo>
                  <a:pt x="169" y="515"/>
                  <a:pt x="169" y="515"/>
                  <a:pt x="169" y="515"/>
                </a:cubicBezTo>
                <a:cubicBezTo>
                  <a:pt x="199" y="523"/>
                  <a:pt x="199" y="523"/>
                  <a:pt x="199" y="523"/>
                </a:cubicBezTo>
                <a:cubicBezTo>
                  <a:pt x="230" y="531"/>
                  <a:pt x="230" y="531"/>
                  <a:pt x="230" y="531"/>
                </a:cubicBezTo>
                <a:cubicBezTo>
                  <a:pt x="256" y="492"/>
                  <a:pt x="256" y="492"/>
                  <a:pt x="256" y="492"/>
                </a:cubicBezTo>
                <a:cubicBezTo>
                  <a:pt x="264" y="492"/>
                  <a:pt x="272" y="492"/>
                  <a:pt x="280" y="491"/>
                </a:cubicBezTo>
                <a:cubicBezTo>
                  <a:pt x="306" y="531"/>
                  <a:pt x="306" y="531"/>
                  <a:pt x="306" y="531"/>
                </a:cubicBezTo>
                <a:cubicBezTo>
                  <a:pt x="367" y="514"/>
                  <a:pt x="367" y="514"/>
                  <a:pt x="367" y="514"/>
                </a:cubicBezTo>
                <a:cubicBezTo>
                  <a:pt x="370" y="466"/>
                  <a:pt x="370" y="466"/>
                  <a:pt x="370" y="466"/>
                </a:cubicBezTo>
                <a:cubicBezTo>
                  <a:pt x="377" y="463"/>
                  <a:pt x="384" y="459"/>
                  <a:pt x="391" y="454"/>
                </a:cubicBezTo>
                <a:cubicBezTo>
                  <a:pt x="433" y="475"/>
                  <a:pt x="433" y="475"/>
                  <a:pt x="433" y="475"/>
                </a:cubicBezTo>
                <a:cubicBezTo>
                  <a:pt x="478" y="430"/>
                  <a:pt x="478" y="430"/>
                  <a:pt x="478" y="430"/>
                </a:cubicBezTo>
                <a:cubicBezTo>
                  <a:pt x="456" y="388"/>
                  <a:pt x="456" y="388"/>
                  <a:pt x="456" y="388"/>
                </a:cubicBezTo>
                <a:cubicBezTo>
                  <a:pt x="461" y="381"/>
                  <a:pt x="465" y="374"/>
                  <a:pt x="468" y="366"/>
                </a:cubicBezTo>
                <a:cubicBezTo>
                  <a:pt x="515" y="363"/>
                  <a:pt x="515" y="363"/>
                  <a:pt x="515" y="363"/>
                </a:cubicBezTo>
                <a:cubicBezTo>
                  <a:pt x="523" y="332"/>
                  <a:pt x="523" y="332"/>
                  <a:pt x="523" y="332"/>
                </a:cubicBezTo>
                <a:cubicBezTo>
                  <a:pt x="531" y="302"/>
                  <a:pt x="531" y="302"/>
                  <a:pt x="531" y="302"/>
                </a:cubicBezTo>
                <a:lnTo>
                  <a:pt x="492" y="276"/>
                </a:lnTo>
                <a:close/>
                <a:moveTo>
                  <a:pt x="220" y="442"/>
                </a:moveTo>
                <a:cubicBezTo>
                  <a:pt x="123" y="417"/>
                  <a:pt x="64" y="318"/>
                  <a:pt x="89" y="220"/>
                </a:cubicBezTo>
                <a:cubicBezTo>
                  <a:pt x="115" y="123"/>
                  <a:pt x="214" y="65"/>
                  <a:pt x="311" y="90"/>
                </a:cubicBezTo>
                <a:cubicBezTo>
                  <a:pt x="408" y="115"/>
                  <a:pt x="467" y="214"/>
                  <a:pt x="442" y="311"/>
                </a:cubicBezTo>
                <a:cubicBezTo>
                  <a:pt x="417" y="409"/>
                  <a:pt x="318" y="467"/>
                  <a:pt x="220" y="442"/>
                </a:cubicBezTo>
                <a:close/>
              </a:path>
            </a:pathLst>
          </a:custGeom>
          <a:solidFill>
            <a:srgbClr val="489018"/>
          </a:solidFill>
          <a:ln>
            <a:noFill/>
          </a:ln>
          <a:extLst/>
        </p:spPr>
        <p:txBody>
          <a:bodyPr/>
          <a:lstStyle/>
          <a:p>
            <a:endParaRPr lang="zh-CN" altLang="en-US">
              <a:solidFill>
                <a:schemeClr val="tx1">
                  <a:lumMod val="85000"/>
                  <a:lumOff val="15000"/>
                </a:schemeClr>
              </a:solidFill>
            </a:endParaRPr>
          </a:p>
        </p:txBody>
      </p:sp>
      <p:sp>
        <p:nvSpPr>
          <p:cNvPr id="9" name="Freeform 8"/>
          <p:cNvSpPr>
            <a:spLocks noEditPoints="1"/>
          </p:cNvSpPr>
          <p:nvPr/>
        </p:nvSpPr>
        <p:spPr bwMode="auto">
          <a:xfrm>
            <a:off x="2103438" y="1346200"/>
            <a:ext cx="1041400" cy="1044575"/>
          </a:xfrm>
          <a:custGeom>
            <a:avLst/>
            <a:gdLst>
              <a:gd name="T0" fmla="*/ 964145 w 337"/>
              <a:gd name="T1" fmla="*/ 540830 h 338"/>
              <a:gd name="T2" fmla="*/ 964145 w 337"/>
              <a:gd name="T3" fmla="*/ 494473 h 338"/>
              <a:gd name="T4" fmla="*/ 1041400 w 337"/>
              <a:gd name="T5" fmla="*/ 441936 h 338"/>
              <a:gd name="T6" fmla="*/ 1007408 w 337"/>
              <a:gd name="T7" fmla="*/ 321408 h 338"/>
              <a:gd name="T8" fmla="*/ 914701 w 337"/>
              <a:gd name="T9" fmla="*/ 318317 h 338"/>
              <a:gd name="T10" fmla="*/ 889980 w 337"/>
              <a:gd name="T11" fmla="*/ 275051 h 338"/>
              <a:gd name="T12" fmla="*/ 930153 w 337"/>
              <a:gd name="T13" fmla="*/ 191608 h 338"/>
              <a:gd name="T14" fmla="*/ 843627 w 337"/>
              <a:gd name="T15" fmla="*/ 105076 h 338"/>
              <a:gd name="T16" fmla="*/ 760191 w 337"/>
              <a:gd name="T17" fmla="*/ 148342 h 338"/>
              <a:gd name="T18" fmla="*/ 716928 w 337"/>
              <a:gd name="T19" fmla="*/ 123618 h 338"/>
              <a:gd name="T20" fmla="*/ 710748 w 337"/>
              <a:gd name="T21" fmla="*/ 30905 h 338"/>
              <a:gd name="T22" fmla="*/ 652034 w 337"/>
              <a:gd name="T23" fmla="*/ 15452 h 338"/>
              <a:gd name="T24" fmla="*/ 590230 w 337"/>
              <a:gd name="T25" fmla="*/ 0 h 338"/>
              <a:gd name="T26" fmla="*/ 540786 w 337"/>
              <a:gd name="T27" fmla="*/ 77261 h 338"/>
              <a:gd name="T28" fmla="*/ 494433 w 337"/>
              <a:gd name="T29" fmla="*/ 77261 h 338"/>
              <a:gd name="T30" fmla="*/ 441900 w 337"/>
              <a:gd name="T31" fmla="*/ 3090 h 338"/>
              <a:gd name="T32" fmla="*/ 321382 w 337"/>
              <a:gd name="T33" fmla="*/ 33995 h 338"/>
              <a:gd name="T34" fmla="*/ 318291 w 337"/>
              <a:gd name="T35" fmla="*/ 126709 h 338"/>
              <a:gd name="T36" fmla="*/ 275028 w 337"/>
              <a:gd name="T37" fmla="*/ 151432 h 338"/>
              <a:gd name="T38" fmla="*/ 191593 w 337"/>
              <a:gd name="T39" fmla="*/ 111257 h 338"/>
              <a:gd name="T40" fmla="*/ 105067 w 337"/>
              <a:gd name="T41" fmla="*/ 200880 h 338"/>
              <a:gd name="T42" fmla="*/ 148330 w 337"/>
              <a:gd name="T43" fmla="*/ 281232 h 338"/>
              <a:gd name="T44" fmla="*/ 123608 w 337"/>
              <a:gd name="T45" fmla="*/ 324498 h 338"/>
              <a:gd name="T46" fmla="*/ 30902 w 337"/>
              <a:gd name="T47" fmla="*/ 330679 h 338"/>
              <a:gd name="T48" fmla="*/ 15451 w 337"/>
              <a:gd name="T49" fmla="*/ 392488 h 338"/>
              <a:gd name="T50" fmla="*/ 0 w 337"/>
              <a:gd name="T51" fmla="*/ 451207 h 338"/>
              <a:gd name="T52" fmla="*/ 77255 w 337"/>
              <a:gd name="T53" fmla="*/ 500654 h 338"/>
              <a:gd name="T54" fmla="*/ 77255 w 337"/>
              <a:gd name="T55" fmla="*/ 550102 h 338"/>
              <a:gd name="T56" fmla="*/ 0 w 337"/>
              <a:gd name="T57" fmla="*/ 602639 h 338"/>
              <a:gd name="T58" fmla="*/ 33992 w 337"/>
              <a:gd name="T59" fmla="*/ 723167 h 338"/>
              <a:gd name="T60" fmla="*/ 126699 w 337"/>
              <a:gd name="T61" fmla="*/ 726258 h 338"/>
              <a:gd name="T62" fmla="*/ 151420 w 337"/>
              <a:gd name="T63" fmla="*/ 766434 h 338"/>
              <a:gd name="T64" fmla="*/ 111247 w 337"/>
              <a:gd name="T65" fmla="*/ 849876 h 338"/>
              <a:gd name="T66" fmla="*/ 200864 w 337"/>
              <a:gd name="T67" fmla="*/ 939499 h 338"/>
              <a:gd name="T68" fmla="*/ 281209 w 337"/>
              <a:gd name="T69" fmla="*/ 896233 h 338"/>
              <a:gd name="T70" fmla="*/ 324472 w 337"/>
              <a:gd name="T71" fmla="*/ 920957 h 338"/>
              <a:gd name="T72" fmla="*/ 330652 w 337"/>
              <a:gd name="T73" fmla="*/ 1013670 h 338"/>
              <a:gd name="T74" fmla="*/ 389366 w 337"/>
              <a:gd name="T75" fmla="*/ 1029123 h 338"/>
              <a:gd name="T76" fmla="*/ 451170 w 337"/>
              <a:gd name="T77" fmla="*/ 1044575 h 338"/>
              <a:gd name="T78" fmla="*/ 500614 w 337"/>
              <a:gd name="T79" fmla="*/ 964223 h 338"/>
              <a:gd name="T80" fmla="*/ 550057 w 337"/>
              <a:gd name="T81" fmla="*/ 964223 h 338"/>
              <a:gd name="T82" fmla="*/ 602591 w 337"/>
              <a:gd name="T83" fmla="*/ 1041485 h 338"/>
              <a:gd name="T84" fmla="*/ 720018 w 337"/>
              <a:gd name="T85" fmla="*/ 1007489 h 338"/>
              <a:gd name="T86" fmla="*/ 726199 w 337"/>
              <a:gd name="T87" fmla="*/ 914776 h 338"/>
              <a:gd name="T88" fmla="*/ 766372 w 337"/>
              <a:gd name="T89" fmla="*/ 890052 h 338"/>
              <a:gd name="T90" fmla="*/ 849807 w 337"/>
              <a:gd name="T91" fmla="*/ 933318 h 338"/>
              <a:gd name="T92" fmla="*/ 936333 w 337"/>
              <a:gd name="T93" fmla="*/ 843695 h 338"/>
              <a:gd name="T94" fmla="*/ 896160 w 337"/>
              <a:gd name="T95" fmla="*/ 760253 h 338"/>
              <a:gd name="T96" fmla="*/ 917792 w 337"/>
              <a:gd name="T97" fmla="*/ 720077 h 338"/>
              <a:gd name="T98" fmla="*/ 1010498 w 337"/>
              <a:gd name="T99" fmla="*/ 713896 h 338"/>
              <a:gd name="T100" fmla="*/ 1025949 w 337"/>
              <a:gd name="T101" fmla="*/ 652087 h 338"/>
              <a:gd name="T102" fmla="*/ 1041400 w 337"/>
              <a:gd name="T103" fmla="*/ 593368 h 338"/>
              <a:gd name="T104" fmla="*/ 964145 w 337"/>
              <a:gd name="T105" fmla="*/ 540830 h 338"/>
              <a:gd name="T106" fmla="*/ 432629 w 337"/>
              <a:gd name="T107" fmla="*/ 868419 h 338"/>
              <a:gd name="T108" fmla="*/ 176142 w 337"/>
              <a:gd name="T109" fmla="*/ 432664 h 338"/>
              <a:gd name="T110" fmla="*/ 611861 w 337"/>
              <a:gd name="T111" fmla="*/ 176156 h 338"/>
              <a:gd name="T112" fmla="*/ 868348 w 337"/>
              <a:gd name="T113" fmla="*/ 611911 h 338"/>
              <a:gd name="T114" fmla="*/ 432629 w 337"/>
              <a:gd name="T115" fmla="*/ 868419 h 3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7" h="338">
                <a:moveTo>
                  <a:pt x="312" y="175"/>
                </a:moveTo>
                <a:cubicBezTo>
                  <a:pt x="312" y="170"/>
                  <a:pt x="312" y="165"/>
                  <a:pt x="312" y="160"/>
                </a:cubicBezTo>
                <a:cubicBezTo>
                  <a:pt x="337" y="143"/>
                  <a:pt x="337" y="143"/>
                  <a:pt x="337" y="143"/>
                </a:cubicBezTo>
                <a:cubicBezTo>
                  <a:pt x="326" y="104"/>
                  <a:pt x="326" y="104"/>
                  <a:pt x="326" y="104"/>
                </a:cubicBezTo>
                <a:cubicBezTo>
                  <a:pt x="296" y="103"/>
                  <a:pt x="296" y="103"/>
                  <a:pt x="296" y="103"/>
                </a:cubicBezTo>
                <a:cubicBezTo>
                  <a:pt x="294" y="98"/>
                  <a:pt x="291" y="94"/>
                  <a:pt x="288" y="89"/>
                </a:cubicBezTo>
                <a:cubicBezTo>
                  <a:pt x="301" y="62"/>
                  <a:pt x="301" y="62"/>
                  <a:pt x="301" y="62"/>
                </a:cubicBezTo>
                <a:cubicBezTo>
                  <a:pt x="273" y="34"/>
                  <a:pt x="273" y="34"/>
                  <a:pt x="273" y="34"/>
                </a:cubicBezTo>
                <a:cubicBezTo>
                  <a:pt x="246" y="48"/>
                  <a:pt x="246" y="48"/>
                  <a:pt x="246" y="48"/>
                </a:cubicBezTo>
                <a:cubicBezTo>
                  <a:pt x="242" y="45"/>
                  <a:pt x="237" y="42"/>
                  <a:pt x="232" y="40"/>
                </a:cubicBezTo>
                <a:cubicBezTo>
                  <a:pt x="230" y="10"/>
                  <a:pt x="230" y="10"/>
                  <a:pt x="230" y="10"/>
                </a:cubicBezTo>
                <a:cubicBezTo>
                  <a:pt x="211" y="5"/>
                  <a:pt x="211" y="5"/>
                  <a:pt x="211" y="5"/>
                </a:cubicBezTo>
                <a:cubicBezTo>
                  <a:pt x="191" y="0"/>
                  <a:pt x="191" y="0"/>
                  <a:pt x="191" y="0"/>
                </a:cubicBezTo>
                <a:cubicBezTo>
                  <a:pt x="175" y="25"/>
                  <a:pt x="175" y="25"/>
                  <a:pt x="175" y="25"/>
                </a:cubicBezTo>
                <a:cubicBezTo>
                  <a:pt x="170" y="25"/>
                  <a:pt x="165" y="25"/>
                  <a:pt x="160" y="25"/>
                </a:cubicBezTo>
                <a:cubicBezTo>
                  <a:pt x="143" y="1"/>
                  <a:pt x="143" y="1"/>
                  <a:pt x="143" y="1"/>
                </a:cubicBezTo>
                <a:cubicBezTo>
                  <a:pt x="104" y="11"/>
                  <a:pt x="104" y="11"/>
                  <a:pt x="104" y="11"/>
                </a:cubicBezTo>
                <a:cubicBezTo>
                  <a:pt x="103" y="41"/>
                  <a:pt x="103" y="41"/>
                  <a:pt x="103" y="41"/>
                </a:cubicBezTo>
                <a:cubicBezTo>
                  <a:pt x="98" y="44"/>
                  <a:pt x="93" y="46"/>
                  <a:pt x="89" y="49"/>
                </a:cubicBezTo>
                <a:cubicBezTo>
                  <a:pt x="62" y="36"/>
                  <a:pt x="62" y="36"/>
                  <a:pt x="62" y="36"/>
                </a:cubicBezTo>
                <a:cubicBezTo>
                  <a:pt x="34" y="65"/>
                  <a:pt x="34" y="65"/>
                  <a:pt x="34" y="65"/>
                </a:cubicBezTo>
                <a:cubicBezTo>
                  <a:pt x="48" y="91"/>
                  <a:pt x="48" y="91"/>
                  <a:pt x="48" y="91"/>
                </a:cubicBezTo>
                <a:cubicBezTo>
                  <a:pt x="45" y="96"/>
                  <a:pt x="42" y="100"/>
                  <a:pt x="40" y="105"/>
                </a:cubicBezTo>
                <a:cubicBezTo>
                  <a:pt x="10" y="107"/>
                  <a:pt x="10" y="107"/>
                  <a:pt x="10" y="107"/>
                </a:cubicBezTo>
                <a:cubicBezTo>
                  <a:pt x="5" y="127"/>
                  <a:pt x="5" y="127"/>
                  <a:pt x="5" y="127"/>
                </a:cubicBezTo>
                <a:cubicBezTo>
                  <a:pt x="0" y="146"/>
                  <a:pt x="0" y="146"/>
                  <a:pt x="0" y="146"/>
                </a:cubicBezTo>
                <a:cubicBezTo>
                  <a:pt x="25" y="162"/>
                  <a:pt x="25" y="162"/>
                  <a:pt x="25" y="162"/>
                </a:cubicBezTo>
                <a:cubicBezTo>
                  <a:pt x="25" y="168"/>
                  <a:pt x="25" y="173"/>
                  <a:pt x="25" y="178"/>
                </a:cubicBezTo>
                <a:cubicBezTo>
                  <a:pt x="0" y="195"/>
                  <a:pt x="0" y="195"/>
                  <a:pt x="0" y="195"/>
                </a:cubicBezTo>
                <a:cubicBezTo>
                  <a:pt x="11" y="234"/>
                  <a:pt x="11" y="234"/>
                  <a:pt x="11" y="234"/>
                </a:cubicBezTo>
                <a:cubicBezTo>
                  <a:pt x="41" y="235"/>
                  <a:pt x="41" y="235"/>
                  <a:pt x="41" y="235"/>
                </a:cubicBezTo>
                <a:cubicBezTo>
                  <a:pt x="44" y="240"/>
                  <a:pt x="46" y="244"/>
                  <a:pt x="49" y="248"/>
                </a:cubicBezTo>
                <a:cubicBezTo>
                  <a:pt x="36" y="275"/>
                  <a:pt x="36" y="275"/>
                  <a:pt x="36" y="275"/>
                </a:cubicBezTo>
                <a:cubicBezTo>
                  <a:pt x="65" y="304"/>
                  <a:pt x="65" y="304"/>
                  <a:pt x="65" y="304"/>
                </a:cubicBezTo>
                <a:cubicBezTo>
                  <a:pt x="91" y="290"/>
                  <a:pt x="91" y="290"/>
                  <a:pt x="91" y="290"/>
                </a:cubicBezTo>
                <a:cubicBezTo>
                  <a:pt x="96" y="293"/>
                  <a:pt x="100" y="295"/>
                  <a:pt x="105" y="298"/>
                </a:cubicBezTo>
                <a:cubicBezTo>
                  <a:pt x="107" y="328"/>
                  <a:pt x="107" y="328"/>
                  <a:pt x="107" y="328"/>
                </a:cubicBezTo>
                <a:cubicBezTo>
                  <a:pt x="126" y="333"/>
                  <a:pt x="126" y="333"/>
                  <a:pt x="126" y="333"/>
                </a:cubicBezTo>
                <a:cubicBezTo>
                  <a:pt x="146" y="338"/>
                  <a:pt x="146" y="338"/>
                  <a:pt x="146" y="338"/>
                </a:cubicBezTo>
                <a:cubicBezTo>
                  <a:pt x="162" y="312"/>
                  <a:pt x="162" y="312"/>
                  <a:pt x="162" y="312"/>
                </a:cubicBezTo>
                <a:cubicBezTo>
                  <a:pt x="167" y="313"/>
                  <a:pt x="173" y="313"/>
                  <a:pt x="178" y="312"/>
                </a:cubicBezTo>
                <a:cubicBezTo>
                  <a:pt x="195" y="337"/>
                  <a:pt x="195" y="337"/>
                  <a:pt x="195" y="337"/>
                </a:cubicBezTo>
                <a:cubicBezTo>
                  <a:pt x="233" y="326"/>
                  <a:pt x="233" y="326"/>
                  <a:pt x="233" y="326"/>
                </a:cubicBezTo>
                <a:cubicBezTo>
                  <a:pt x="235" y="296"/>
                  <a:pt x="235" y="296"/>
                  <a:pt x="235" y="296"/>
                </a:cubicBezTo>
                <a:cubicBezTo>
                  <a:pt x="239" y="294"/>
                  <a:pt x="244" y="291"/>
                  <a:pt x="248" y="288"/>
                </a:cubicBezTo>
                <a:cubicBezTo>
                  <a:pt x="275" y="302"/>
                  <a:pt x="275" y="302"/>
                  <a:pt x="275" y="302"/>
                </a:cubicBezTo>
                <a:cubicBezTo>
                  <a:pt x="303" y="273"/>
                  <a:pt x="303" y="273"/>
                  <a:pt x="303" y="273"/>
                </a:cubicBezTo>
                <a:cubicBezTo>
                  <a:pt x="290" y="246"/>
                  <a:pt x="290" y="246"/>
                  <a:pt x="290" y="246"/>
                </a:cubicBezTo>
                <a:cubicBezTo>
                  <a:pt x="293" y="242"/>
                  <a:pt x="295" y="237"/>
                  <a:pt x="297" y="233"/>
                </a:cubicBezTo>
                <a:cubicBezTo>
                  <a:pt x="327" y="231"/>
                  <a:pt x="327" y="231"/>
                  <a:pt x="327" y="231"/>
                </a:cubicBezTo>
                <a:cubicBezTo>
                  <a:pt x="332" y="211"/>
                  <a:pt x="332" y="211"/>
                  <a:pt x="332" y="211"/>
                </a:cubicBezTo>
                <a:cubicBezTo>
                  <a:pt x="337" y="192"/>
                  <a:pt x="337" y="192"/>
                  <a:pt x="337" y="192"/>
                </a:cubicBezTo>
                <a:lnTo>
                  <a:pt x="312" y="175"/>
                </a:lnTo>
                <a:close/>
                <a:moveTo>
                  <a:pt x="140" y="281"/>
                </a:moveTo>
                <a:cubicBezTo>
                  <a:pt x="78" y="265"/>
                  <a:pt x="41" y="202"/>
                  <a:pt x="57" y="140"/>
                </a:cubicBezTo>
                <a:cubicBezTo>
                  <a:pt x="73" y="78"/>
                  <a:pt x="136" y="41"/>
                  <a:pt x="198" y="57"/>
                </a:cubicBezTo>
                <a:cubicBezTo>
                  <a:pt x="259" y="73"/>
                  <a:pt x="297" y="136"/>
                  <a:pt x="281" y="198"/>
                </a:cubicBezTo>
                <a:cubicBezTo>
                  <a:pt x="265" y="260"/>
                  <a:pt x="202" y="297"/>
                  <a:pt x="140" y="281"/>
                </a:cubicBezTo>
                <a:close/>
              </a:path>
            </a:pathLst>
          </a:custGeom>
          <a:solidFill>
            <a:srgbClr val="489018"/>
          </a:solidFill>
          <a:ln>
            <a:noFill/>
          </a:ln>
          <a:extLst/>
        </p:spPr>
        <p:txBody>
          <a:bodyPr/>
          <a:lstStyle/>
          <a:p>
            <a:endParaRPr lang="zh-CN" altLang="en-US">
              <a:solidFill>
                <a:schemeClr val="tx1">
                  <a:lumMod val="85000"/>
                  <a:lumOff val="15000"/>
                </a:schemeClr>
              </a:solidFill>
            </a:endParaRPr>
          </a:p>
        </p:txBody>
      </p:sp>
      <p:sp>
        <p:nvSpPr>
          <p:cNvPr id="10" name="Freeform 9"/>
          <p:cNvSpPr>
            <a:spLocks noEditPoints="1"/>
          </p:cNvSpPr>
          <p:nvPr/>
        </p:nvSpPr>
        <p:spPr bwMode="auto">
          <a:xfrm>
            <a:off x="3033713" y="2228850"/>
            <a:ext cx="258762" cy="263525"/>
          </a:xfrm>
          <a:custGeom>
            <a:avLst/>
            <a:gdLst>
              <a:gd name="T0" fmla="*/ 240279 w 84"/>
              <a:gd name="T1" fmla="*/ 136413 h 85"/>
              <a:gd name="T2" fmla="*/ 240279 w 84"/>
              <a:gd name="T3" fmla="*/ 124012 h 85"/>
              <a:gd name="T4" fmla="*/ 258762 w 84"/>
              <a:gd name="T5" fmla="*/ 111611 h 85"/>
              <a:gd name="T6" fmla="*/ 252601 w 84"/>
              <a:gd name="T7" fmla="*/ 80608 h 85"/>
              <a:gd name="T8" fmla="*/ 227957 w 84"/>
              <a:gd name="T9" fmla="*/ 80608 h 85"/>
              <a:gd name="T10" fmla="*/ 221796 w 84"/>
              <a:gd name="T11" fmla="*/ 71307 h 85"/>
              <a:gd name="T12" fmla="*/ 231038 w 84"/>
              <a:gd name="T13" fmla="*/ 49605 h 85"/>
              <a:gd name="T14" fmla="*/ 209474 w 84"/>
              <a:gd name="T15" fmla="*/ 27903 h 85"/>
              <a:gd name="T16" fmla="*/ 187911 w 84"/>
              <a:gd name="T17" fmla="*/ 37204 h 85"/>
              <a:gd name="T18" fmla="*/ 178669 w 84"/>
              <a:gd name="T19" fmla="*/ 31003 h 85"/>
              <a:gd name="T20" fmla="*/ 175589 w 84"/>
              <a:gd name="T21" fmla="*/ 9301 h 85"/>
              <a:gd name="T22" fmla="*/ 163267 w 84"/>
              <a:gd name="T23" fmla="*/ 3100 h 85"/>
              <a:gd name="T24" fmla="*/ 147864 w 84"/>
              <a:gd name="T25" fmla="*/ 0 h 85"/>
              <a:gd name="T26" fmla="*/ 135542 w 84"/>
              <a:gd name="T27" fmla="*/ 18602 h 85"/>
              <a:gd name="T28" fmla="*/ 123220 w 84"/>
              <a:gd name="T29" fmla="*/ 21702 h 85"/>
              <a:gd name="T30" fmla="*/ 107818 w 84"/>
              <a:gd name="T31" fmla="*/ 0 h 85"/>
              <a:gd name="T32" fmla="*/ 80093 w 84"/>
              <a:gd name="T33" fmla="*/ 9301 h 85"/>
              <a:gd name="T34" fmla="*/ 77013 w 84"/>
              <a:gd name="T35" fmla="*/ 34103 h 85"/>
              <a:gd name="T36" fmla="*/ 67771 w 84"/>
              <a:gd name="T37" fmla="*/ 40304 h 85"/>
              <a:gd name="T38" fmla="*/ 46208 w 84"/>
              <a:gd name="T39" fmla="*/ 27903 h 85"/>
              <a:gd name="T40" fmla="*/ 24644 w 84"/>
              <a:gd name="T41" fmla="*/ 49605 h 85"/>
              <a:gd name="T42" fmla="*/ 36966 w 84"/>
              <a:gd name="T43" fmla="*/ 71307 h 85"/>
              <a:gd name="T44" fmla="*/ 30805 w 84"/>
              <a:gd name="T45" fmla="*/ 83708 h 85"/>
              <a:gd name="T46" fmla="*/ 6161 w 84"/>
              <a:gd name="T47" fmla="*/ 83708 h 85"/>
              <a:gd name="T48" fmla="*/ 3081 w 84"/>
              <a:gd name="T49" fmla="*/ 99209 h 85"/>
              <a:gd name="T50" fmla="*/ 0 w 84"/>
              <a:gd name="T51" fmla="*/ 114711 h 85"/>
              <a:gd name="T52" fmla="*/ 18483 w 84"/>
              <a:gd name="T53" fmla="*/ 127112 h 85"/>
              <a:gd name="T54" fmla="*/ 18483 w 84"/>
              <a:gd name="T55" fmla="*/ 139513 h 85"/>
              <a:gd name="T56" fmla="*/ 0 w 84"/>
              <a:gd name="T57" fmla="*/ 151914 h 85"/>
              <a:gd name="T58" fmla="*/ 6161 w 84"/>
              <a:gd name="T59" fmla="*/ 182917 h 85"/>
              <a:gd name="T60" fmla="*/ 30805 w 84"/>
              <a:gd name="T61" fmla="*/ 182917 h 85"/>
              <a:gd name="T62" fmla="*/ 36966 w 84"/>
              <a:gd name="T63" fmla="*/ 195319 h 85"/>
              <a:gd name="T64" fmla="*/ 27725 w 84"/>
              <a:gd name="T65" fmla="*/ 213920 h 85"/>
              <a:gd name="T66" fmla="*/ 49288 w 84"/>
              <a:gd name="T67" fmla="*/ 235622 h 85"/>
              <a:gd name="T68" fmla="*/ 70852 w 84"/>
              <a:gd name="T69" fmla="*/ 226321 h 85"/>
              <a:gd name="T70" fmla="*/ 80093 w 84"/>
              <a:gd name="T71" fmla="*/ 232522 h 85"/>
              <a:gd name="T72" fmla="*/ 80093 w 84"/>
              <a:gd name="T73" fmla="*/ 254224 h 85"/>
              <a:gd name="T74" fmla="*/ 95496 w 84"/>
              <a:gd name="T75" fmla="*/ 260425 h 85"/>
              <a:gd name="T76" fmla="*/ 110898 w 84"/>
              <a:gd name="T77" fmla="*/ 263525 h 85"/>
              <a:gd name="T78" fmla="*/ 123220 w 84"/>
              <a:gd name="T79" fmla="*/ 244923 h 85"/>
              <a:gd name="T80" fmla="*/ 135542 w 84"/>
              <a:gd name="T81" fmla="*/ 244923 h 85"/>
              <a:gd name="T82" fmla="*/ 147864 w 84"/>
              <a:gd name="T83" fmla="*/ 263525 h 85"/>
              <a:gd name="T84" fmla="*/ 178669 w 84"/>
              <a:gd name="T85" fmla="*/ 254224 h 85"/>
              <a:gd name="T86" fmla="*/ 181750 w 84"/>
              <a:gd name="T87" fmla="*/ 232522 h 85"/>
              <a:gd name="T88" fmla="*/ 190991 w 84"/>
              <a:gd name="T89" fmla="*/ 226321 h 85"/>
              <a:gd name="T90" fmla="*/ 212555 w 84"/>
              <a:gd name="T91" fmla="*/ 235622 h 85"/>
              <a:gd name="T92" fmla="*/ 234118 w 84"/>
              <a:gd name="T93" fmla="*/ 213920 h 85"/>
              <a:gd name="T94" fmla="*/ 221796 w 84"/>
              <a:gd name="T95" fmla="*/ 192218 h 85"/>
              <a:gd name="T96" fmla="*/ 227957 w 84"/>
              <a:gd name="T97" fmla="*/ 182917 h 85"/>
              <a:gd name="T98" fmla="*/ 252601 w 84"/>
              <a:gd name="T99" fmla="*/ 179817 h 85"/>
              <a:gd name="T100" fmla="*/ 255682 w 84"/>
              <a:gd name="T101" fmla="*/ 164316 h 85"/>
              <a:gd name="T102" fmla="*/ 258762 w 84"/>
              <a:gd name="T103" fmla="*/ 148814 h 85"/>
              <a:gd name="T104" fmla="*/ 240279 w 84"/>
              <a:gd name="T105" fmla="*/ 136413 h 85"/>
              <a:gd name="T106" fmla="*/ 107818 w 84"/>
              <a:gd name="T107" fmla="*/ 220121 h 85"/>
              <a:gd name="T108" fmla="*/ 43127 w 84"/>
              <a:gd name="T109" fmla="*/ 108510 h 85"/>
              <a:gd name="T110" fmla="*/ 150945 w 84"/>
              <a:gd name="T111" fmla="*/ 43404 h 85"/>
              <a:gd name="T112" fmla="*/ 215635 w 84"/>
              <a:gd name="T113" fmla="*/ 155015 h 85"/>
              <a:gd name="T114" fmla="*/ 107818 w 84"/>
              <a:gd name="T115" fmla="*/ 220121 h 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4" h="85">
                <a:moveTo>
                  <a:pt x="78" y="44"/>
                </a:moveTo>
                <a:cubicBezTo>
                  <a:pt x="78" y="43"/>
                  <a:pt x="78" y="42"/>
                  <a:pt x="78" y="40"/>
                </a:cubicBezTo>
                <a:cubicBezTo>
                  <a:pt x="84" y="36"/>
                  <a:pt x="84" y="36"/>
                  <a:pt x="84" y="36"/>
                </a:cubicBezTo>
                <a:cubicBezTo>
                  <a:pt x="82" y="26"/>
                  <a:pt x="82" y="26"/>
                  <a:pt x="82" y="26"/>
                </a:cubicBezTo>
                <a:cubicBezTo>
                  <a:pt x="74" y="26"/>
                  <a:pt x="74" y="26"/>
                  <a:pt x="74" y="26"/>
                </a:cubicBezTo>
                <a:cubicBezTo>
                  <a:pt x="73" y="25"/>
                  <a:pt x="73" y="24"/>
                  <a:pt x="72" y="23"/>
                </a:cubicBezTo>
                <a:cubicBezTo>
                  <a:pt x="75" y="16"/>
                  <a:pt x="75" y="16"/>
                  <a:pt x="75" y="16"/>
                </a:cubicBezTo>
                <a:cubicBezTo>
                  <a:pt x="68" y="9"/>
                  <a:pt x="68" y="9"/>
                  <a:pt x="68" y="9"/>
                </a:cubicBezTo>
                <a:cubicBezTo>
                  <a:pt x="61" y="12"/>
                  <a:pt x="61" y="12"/>
                  <a:pt x="61" y="12"/>
                </a:cubicBezTo>
                <a:cubicBezTo>
                  <a:pt x="60" y="11"/>
                  <a:pt x="59" y="11"/>
                  <a:pt x="58" y="10"/>
                </a:cubicBezTo>
                <a:cubicBezTo>
                  <a:pt x="57" y="3"/>
                  <a:pt x="57" y="3"/>
                  <a:pt x="57" y="3"/>
                </a:cubicBezTo>
                <a:cubicBezTo>
                  <a:pt x="53" y="1"/>
                  <a:pt x="53" y="1"/>
                  <a:pt x="53" y="1"/>
                </a:cubicBezTo>
                <a:cubicBezTo>
                  <a:pt x="48" y="0"/>
                  <a:pt x="48" y="0"/>
                  <a:pt x="48" y="0"/>
                </a:cubicBezTo>
                <a:cubicBezTo>
                  <a:pt x="44" y="6"/>
                  <a:pt x="44" y="6"/>
                  <a:pt x="44" y="6"/>
                </a:cubicBezTo>
                <a:cubicBezTo>
                  <a:pt x="42" y="6"/>
                  <a:pt x="41" y="6"/>
                  <a:pt x="40" y="7"/>
                </a:cubicBezTo>
                <a:cubicBezTo>
                  <a:pt x="35" y="0"/>
                  <a:pt x="35" y="0"/>
                  <a:pt x="35" y="0"/>
                </a:cubicBezTo>
                <a:cubicBezTo>
                  <a:pt x="26" y="3"/>
                  <a:pt x="26" y="3"/>
                  <a:pt x="26" y="3"/>
                </a:cubicBezTo>
                <a:cubicBezTo>
                  <a:pt x="25" y="11"/>
                  <a:pt x="25" y="11"/>
                  <a:pt x="25" y="11"/>
                </a:cubicBezTo>
                <a:cubicBezTo>
                  <a:pt x="24" y="11"/>
                  <a:pt x="23" y="12"/>
                  <a:pt x="22" y="13"/>
                </a:cubicBezTo>
                <a:cubicBezTo>
                  <a:pt x="15" y="9"/>
                  <a:pt x="15" y="9"/>
                  <a:pt x="15" y="9"/>
                </a:cubicBezTo>
                <a:cubicBezTo>
                  <a:pt x="8" y="16"/>
                  <a:pt x="8" y="16"/>
                  <a:pt x="8" y="16"/>
                </a:cubicBezTo>
                <a:cubicBezTo>
                  <a:pt x="12" y="23"/>
                  <a:pt x="12" y="23"/>
                  <a:pt x="12" y="23"/>
                </a:cubicBezTo>
                <a:cubicBezTo>
                  <a:pt x="11" y="24"/>
                  <a:pt x="10" y="25"/>
                  <a:pt x="10" y="27"/>
                </a:cubicBezTo>
                <a:cubicBezTo>
                  <a:pt x="2" y="27"/>
                  <a:pt x="2" y="27"/>
                  <a:pt x="2" y="27"/>
                </a:cubicBezTo>
                <a:cubicBezTo>
                  <a:pt x="1" y="32"/>
                  <a:pt x="1" y="32"/>
                  <a:pt x="1" y="32"/>
                </a:cubicBezTo>
                <a:cubicBezTo>
                  <a:pt x="0" y="37"/>
                  <a:pt x="0" y="37"/>
                  <a:pt x="0" y="37"/>
                </a:cubicBezTo>
                <a:cubicBezTo>
                  <a:pt x="6" y="41"/>
                  <a:pt x="6" y="41"/>
                  <a:pt x="6" y="41"/>
                </a:cubicBezTo>
                <a:cubicBezTo>
                  <a:pt x="6" y="42"/>
                  <a:pt x="6" y="44"/>
                  <a:pt x="6" y="45"/>
                </a:cubicBezTo>
                <a:cubicBezTo>
                  <a:pt x="0" y="49"/>
                  <a:pt x="0" y="49"/>
                  <a:pt x="0" y="49"/>
                </a:cubicBezTo>
                <a:cubicBezTo>
                  <a:pt x="2" y="59"/>
                  <a:pt x="2" y="59"/>
                  <a:pt x="2" y="59"/>
                </a:cubicBezTo>
                <a:cubicBezTo>
                  <a:pt x="10" y="59"/>
                  <a:pt x="10" y="59"/>
                  <a:pt x="10" y="59"/>
                </a:cubicBezTo>
                <a:cubicBezTo>
                  <a:pt x="11" y="60"/>
                  <a:pt x="11" y="61"/>
                  <a:pt x="12" y="63"/>
                </a:cubicBezTo>
                <a:cubicBezTo>
                  <a:pt x="9" y="69"/>
                  <a:pt x="9" y="69"/>
                  <a:pt x="9" y="69"/>
                </a:cubicBezTo>
                <a:cubicBezTo>
                  <a:pt x="16" y="76"/>
                  <a:pt x="16" y="76"/>
                  <a:pt x="16" y="76"/>
                </a:cubicBezTo>
                <a:cubicBezTo>
                  <a:pt x="23" y="73"/>
                  <a:pt x="23" y="73"/>
                  <a:pt x="23" y="73"/>
                </a:cubicBezTo>
                <a:cubicBezTo>
                  <a:pt x="24" y="74"/>
                  <a:pt x="25" y="74"/>
                  <a:pt x="26" y="75"/>
                </a:cubicBezTo>
                <a:cubicBezTo>
                  <a:pt x="26" y="82"/>
                  <a:pt x="26" y="82"/>
                  <a:pt x="26" y="82"/>
                </a:cubicBezTo>
                <a:cubicBezTo>
                  <a:pt x="31" y="84"/>
                  <a:pt x="31" y="84"/>
                  <a:pt x="31" y="84"/>
                </a:cubicBezTo>
                <a:cubicBezTo>
                  <a:pt x="36" y="85"/>
                  <a:pt x="36" y="85"/>
                  <a:pt x="36" y="85"/>
                </a:cubicBezTo>
                <a:cubicBezTo>
                  <a:pt x="40" y="79"/>
                  <a:pt x="40" y="79"/>
                  <a:pt x="40" y="79"/>
                </a:cubicBezTo>
                <a:cubicBezTo>
                  <a:pt x="42" y="79"/>
                  <a:pt x="43" y="79"/>
                  <a:pt x="44" y="79"/>
                </a:cubicBezTo>
                <a:cubicBezTo>
                  <a:pt x="48" y="85"/>
                  <a:pt x="48" y="85"/>
                  <a:pt x="48" y="85"/>
                </a:cubicBezTo>
                <a:cubicBezTo>
                  <a:pt x="58" y="82"/>
                  <a:pt x="58" y="82"/>
                  <a:pt x="58" y="82"/>
                </a:cubicBezTo>
                <a:cubicBezTo>
                  <a:pt x="59" y="75"/>
                  <a:pt x="59" y="75"/>
                  <a:pt x="59" y="75"/>
                </a:cubicBezTo>
                <a:cubicBezTo>
                  <a:pt x="60" y="74"/>
                  <a:pt x="61" y="73"/>
                  <a:pt x="62" y="73"/>
                </a:cubicBezTo>
                <a:cubicBezTo>
                  <a:pt x="69" y="76"/>
                  <a:pt x="69" y="76"/>
                  <a:pt x="69" y="76"/>
                </a:cubicBezTo>
                <a:cubicBezTo>
                  <a:pt x="76" y="69"/>
                  <a:pt x="76" y="69"/>
                  <a:pt x="76" y="69"/>
                </a:cubicBezTo>
                <a:cubicBezTo>
                  <a:pt x="72" y="62"/>
                  <a:pt x="72" y="62"/>
                  <a:pt x="72" y="62"/>
                </a:cubicBezTo>
                <a:cubicBezTo>
                  <a:pt x="73" y="61"/>
                  <a:pt x="74" y="60"/>
                  <a:pt x="74" y="59"/>
                </a:cubicBezTo>
                <a:cubicBezTo>
                  <a:pt x="82" y="58"/>
                  <a:pt x="82" y="58"/>
                  <a:pt x="82" y="58"/>
                </a:cubicBezTo>
                <a:cubicBezTo>
                  <a:pt x="83" y="53"/>
                  <a:pt x="83" y="53"/>
                  <a:pt x="83" y="53"/>
                </a:cubicBezTo>
                <a:cubicBezTo>
                  <a:pt x="84" y="48"/>
                  <a:pt x="84" y="48"/>
                  <a:pt x="84" y="48"/>
                </a:cubicBezTo>
                <a:lnTo>
                  <a:pt x="78" y="44"/>
                </a:lnTo>
                <a:close/>
                <a:moveTo>
                  <a:pt x="35" y="71"/>
                </a:moveTo>
                <a:cubicBezTo>
                  <a:pt x="19" y="67"/>
                  <a:pt x="10" y="51"/>
                  <a:pt x="14" y="35"/>
                </a:cubicBezTo>
                <a:cubicBezTo>
                  <a:pt x="18" y="20"/>
                  <a:pt x="34" y="10"/>
                  <a:pt x="49" y="14"/>
                </a:cubicBezTo>
                <a:cubicBezTo>
                  <a:pt x="65" y="18"/>
                  <a:pt x="74" y="34"/>
                  <a:pt x="70" y="50"/>
                </a:cubicBezTo>
                <a:cubicBezTo>
                  <a:pt x="66" y="65"/>
                  <a:pt x="50" y="75"/>
                  <a:pt x="35" y="71"/>
                </a:cubicBezTo>
                <a:close/>
              </a:path>
            </a:pathLst>
          </a:custGeom>
          <a:solidFill>
            <a:schemeClr val="bg1">
              <a:alpha val="20000"/>
            </a:schemeClr>
          </a:solidFill>
          <a:ln>
            <a:noFill/>
          </a:ln>
          <a:extLst/>
        </p:spPr>
        <p:txBody>
          <a:bodyPr/>
          <a:lstStyle/>
          <a:p>
            <a:endParaRPr lang="zh-CN" altLang="en-US">
              <a:solidFill>
                <a:schemeClr val="tx1">
                  <a:lumMod val="85000"/>
                  <a:lumOff val="15000"/>
                </a:schemeClr>
              </a:solidFill>
            </a:endParaRPr>
          </a:p>
        </p:txBody>
      </p:sp>
      <p:sp>
        <p:nvSpPr>
          <p:cNvPr id="11" name="Freeform 10"/>
          <p:cNvSpPr>
            <a:spLocks noEditPoints="1"/>
          </p:cNvSpPr>
          <p:nvPr/>
        </p:nvSpPr>
        <p:spPr bwMode="auto">
          <a:xfrm>
            <a:off x="3622675" y="2398713"/>
            <a:ext cx="528638" cy="528637"/>
          </a:xfrm>
          <a:custGeom>
            <a:avLst/>
            <a:gdLst>
              <a:gd name="T0" fmla="*/ 488449 w 171"/>
              <a:gd name="T1" fmla="*/ 275139 h 171"/>
              <a:gd name="T2" fmla="*/ 488449 w 171"/>
              <a:gd name="T3" fmla="*/ 250407 h 171"/>
              <a:gd name="T4" fmla="*/ 525547 w 171"/>
              <a:gd name="T5" fmla="*/ 222584 h 171"/>
              <a:gd name="T6" fmla="*/ 510089 w 171"/>
              <a:gd name="T7" fmla="*/ 163847 h 171"/>
              <a:gd name="T8" fmla="*/ 463718 w 171"/>
              <a:gd name="T9" fmla="*/ 160755 h 171"/>
              <a:gd name="T10" fmla="*/ 451352 w 171"/>
              <a:gd name="T11" fmla="*/ 139115 h 171"/>
              <a:gd name="T12" fmla="*/ 469900 w 171"/>
              <a:gd name="T13" fmla="*/ 95835 h 171"/>
              <a:gd name="T14" fmla="*/ 426620 w 171"/>
              <a:gd name="T15" fmla="*/ 52555 h 171"/>
              <a:gd name="T16" fmla="*/ 383340 w 171"/>
              <a:gd name="T17" fmla="*/ 74195 h 171"/>
              <a:gd name="T18" fmla="*/ 361700 w 171"/>
              <a:gd name="T19" fmla="*/ 61829 h 171"/>
              <a:gd name="T20" fmla="*/ 358608 w 171"/>
              <a:gd name="T21" fmla="*/ 15457 h 171"/>
              <a:gd name="T22" fmla="*/ 330785 w 171"/>
              <a:gd name="T23" fmla="*/ 6183 h 171"/>
              <a:gd name="T24" fmla="*/ 299871 w 171"/>
              <a:gd name="T25" fmla="*/ 0 h 171"/>
              <a:gd name="T26" fmla="*/ 272048 w 171"/>
              <a:gd name="T27" fmla="*/ 40189 h 171"/>
              <a:gd name="T28" fmla="*/ 247316 w 171"/>
              <a:gd name="T29" fmla="*/ 40189 h 171"/>
              <a:gd name="T30" fmla="*/ 222584 w 171"/>
              <a:gd name="T31" fmla="*/ 0 h 171"/>
              <a:gd name="T32" fmla="*/ 160755 w 171"/>
              <a:gd name="T33" fmla="*/ 15457 h 171"/>
              <a:gd name="T34" fmla="*/ 160755 w 171"/>
              <a:gd name="T35" fmla="*/ 64920 h 171"/>
              <a:gd name="T36" fmla="*/ 139115 w 171"/>
              <a:gd name="T37" fmla="*/ 77286 h 171"/>
              <a:gd name="T38" fmla="*/ 95835 w 171"/>
              <a:gd name="T39" fmla="*/ 55646 h 171"/>
              <a:gd name="T40" fmla="*/ 52555 w 171"/>
              <a:gd name="T41" fmla="*/ 102018 h 171"/>
              <a:gd name="T42" fmla="*/ 74195 w 171"/>
              <a:gd name="T43" fmla="*/ 142206 h 171"/>
              <a:gd name="T44" fmla="*/ 61829 w 171"/>
              <a:gd name="T45" fmla="*/ 163847 h 171"/>
              <a:gd name="T46" fmla="*/ 15457 w 171"/>
              <a:gd name="T47" fmla="*/ 166938 h 171"/>
              <a:gd name="T48" fmla="*/ 6183 w 171"/>
              <a:gd name="T49" fmla="*/ 197852 h 171"/>
              <a:gd name="T50" fmla="*/ 0 w 171"/>
              <a:gd name="T51" fmla="*/ 228767 h 171"/>
              <a:gd name="T52" fmla="*/ 37097 w 171"/>
              <a:gd name="T53" fmla="*/ 253498 h 171"/>
              <a:gd name="T54" fmla="*/ 37097 w 171"/>
              <a:gd name="T55" fmla="*/ 278230 h 171"/>
              <a:gd name="T56" fmla="*/ 0 w 171"/>
              <a:gd name="T57" fmla="*/ 302962 h 171"/>
              <a:gd name="T58" fmla="*/ 15457 w 171"/>
              <a:gd name="T59" fmla="*/ 364790 h 171"/>
              <a:gd name="T60" fmla="*/ 61829 w 171"/>
              <a:gd name="T61" fmla="*/ 367882 h 171"/>
              <a:gd name="T62" fmla="*/ 74195 w 171"/>
              <a:gd name="T63" fmla="*/ 389522 h 171"/>
              <a:gd name="T64" fmla="*/ 55646 w 171"/>
              <a:gd name="T65" fmla="*/ 429711 h 171"/>
              <a:gd name="T66" fmla="*/ 98926 w 171"/>
              <a:gd name="T67" fmla="*/ 476082 h 171"/>
              <a:gd name="T68" fmla="*/ 142207 w 171"/>
              <a:gd name="T69" fmla="*/ 454442 h 171"/>
              <a:gd name="T70" fmla="*/ 163847 w 171"/>
              <a:gd name="T71" fmla="*/ 466808 h 171"/>
              <a:gd name="T72" fmla="*/ 166938 w 171"/>
              <a:gd name="T73" fmla="*/ 513180 h 171"/>
              <a:gd name="T74" fmla="*/ 197853 w 171"/>
              <a:gd name="T75" fmla="*/ 519363 h 171"/>
              <a:gd name="T76" fmla="*/ 228767 w 171"/>
              <a:gd name="T77" fmla="*/ 528637 h 171"/>
              <a:gd name="T78" fmla="*/ 253499 w 171"/>
              <a:gd name="T79" fmla="*/ 488448 h 171"/>
              <a:gd name="T80" fmla="*/ 278231 w 171"/>
              <a:gd name="T81" fmla="*/ 488448 h 171"/>
              <a:gd name="T82" fmla="*/ 302962 w 171"/>
              <a:gd name="T83" fmla="*/ 528637 h 171"/>
              <a:gd name="T84" fmla="*/ 364791 w 171"/>
              <a:gd name="T85" fmla="*/ 510088 h 171"/>
              <a:gd name="T86" fmla="*/ 367883 w 171"/>
              <a:gd name="T87" fmla="*/ 463717 h 171"/>
              <a:gd name="T88" fmla="*/ 386431 w 171"/>
              <a:gd name="T89" fmla="*/ 451351 h 171"/>
              <a:gd name="T90" fmla="*/ 429712 w 171"/>
              <a:gd name="T91" fmla="*/ 472991 h 171"/>
              <a:gd name="T92" fmla="*/ 472992 w 171"/>
              <a:gd name="T93" fmla="*/ 426619 h 171"/>
              <a:gd name="T94" fmla="*/ 454443 w 171"/>
              <a:gd name="T95" fmla="*/ 386431 h 171"/>
              <a:gd name="T96" fmla="*/ 463718 w 171"/>
              <a:gd name="T97" fmla="*/ 364790 h 171"/>
              <a:gd name="T98" fmla="*/ 513181 w 171"/>
              <a:gd name="T99" fmla="*/ 361699 h 171"/>
              <a:gd name="T100" fmla="*/ 519364 w 171"/>
              <a:gd name="T101" fmla="*/ 330785 h 171"/>
              <a:gd name="T102" fmla="*/ 528638 w 171"/>
              <a:gd name="T103" fmla="*/ 299870 h 171"/>
              <a:gd name="T104" fmla="*/ 488449 w 171"/>
              <a:gd name="T105" fmla="*/ 275139 h 171"/>
              <a:gd name="T106" fmla="*/ 216402 w 171"/>
              <a:gd name="T107" fmla="*/ 438985 h 171"/>
              <a:gd name="T108" fmla="*/ 86561 w 171"/>
              <a:gd name="T109" fmla="*/ 219493 h 171"/>
              <a:gd name="T110" fmla="*/ 309145 w 171"/>
              <a:gd name="T111" fmla="*/ 86560 h 171"/>
              <a:gd name="T112" fmla="*/ 438986 w 171"/>
              <a:gd name="T113" fmla="*/ 309144 h 171"/>
              <a:gd name="T114" fmla="*/ 216402 w 171"/>
              <a:gd name="T115" fmla="*/ 438985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71">
                <a:moveTo>
                  <a:pt x="158" y="89"/>
                </a:moveTo>
                <a:cubicBezTo>
                  <a:pt x="158" y="86"/>
                  <a:pt x="158" y="83"/>
                  <a:pt x="158" y="81"/>
                </a:cubicBezTo>
                <a:cubicBezTo>
                  <a:pt x="170" y="72"/>
                  <a:pt x="170" y="72"/>
                  <a:pt x="170" y="72"/>
                </a:cubicBezTo>
                <a:cubicBezTo>
                  <a:pt x="165" y="53"/>
                  <a:pt x="165" y="53"/>
                  <a:pt x="165" y="53"/>
                </a:cubicBezTo>
                <a:cubicBezTo>
                  <a:pt x="150" y="52"/>
                  <a:pt x="150" y="52"/>
                  <a:pt x="150" y="52"/>
                </a:cubicBezTo>
                <a:cubicBezTo>
                  <a:pt x="149" y="49"/>
                  <a:pt x="147" y="47"/>
                  <a:pt x="146" y="45"/>
                </a:cubicBezTo>
                <a:cubicBezTo>
                  <a:pt x="152" y="31"/>
                  <a:pt x="152" y="31"/>
                  <a:pt x="152" y="31"/>
                </a:cubicBezTo>
                <a:cubicBezTo>
                  <a:pt x="138" y="17"/>
                  <a:pt x="138" y="17"/>
                  <a:pt x="138" y="17"/>
                </a:cubicBezTo>
                <a:cubicBezTo>
                  <a:pt x="124" y="24"/>
                  <a:pt x="124" y="24"/>
                  <a:pt x="124" y="24"/>
                </a:cubicBezTo>
                <a:cubicBezTo>
                  <a:pt x="122" y="22"/>
                  <a:pt x="120" y="21"/>
                  <a:pt x="117" y="20"/>
                </a:cubicBezTo>
                <a:cubicBezTo>
                  <a:pt x="116" y="5"/>
                  <a:pt x="116" y="5"/>
                  <a:pt x="116" y="5"/>
                </a:cubicBezTo>
                <a:cubicBezTo>
                  <a:pt x="107" y="2"/>
                  <a:pt x="107" y="2"/>
                  <a:pt x="107" y="2"/>
                </a:cubicBezTo>
                <a:cubicBezTo>
                  <a:pt x="97" y="0"/>
                  <a:pt x="97" y="0"/>
                  <a:pt x="97" y="0"/>
                </a:cubicBezTo>
                <a:cubicBezTo>
                  <a:pt x="88" y="13"/>
                  <a:pt x="88" y="13"/>
                  <a:pt x="88" y="13"/>
                </a:cubicBezTo>
                <a:cubicBezTo>
                  <a:pt x="86" y="12"/>
                  <a:pt x="83" y="12"/>
                  <a:pt x="80" y="13"/>
                </a:cubicBezTo>
                <a:cubicBezTo>
                  <a:pt x="72" y="0"/>
                  <a:pt x="72" y="0"/>
                  <a:pt x="72" y="0"/>
                </a:cubicBezTo>
                <a:cubicBezTo>
                  <a:pt x="52" y="5"/>
                  <a:pt x="52" y="5"/>
                  <a:pt x="52" y="5"/>
                </a:cubicBezTo>
                <a:cubicBezTo>
                  <a:pt x="52" y="21"/>
                  <a:pt x="52" y="21"/>
                  <a:pt x="52" y="21"/>
                </a:cubicBezTo>
                <a:cubicBezTo>
                  <a:pt x="49" y="22"/>
                  <a:pt x="47" y="23"/>
                  <a:pt x="45" y="25"/>
                </a:cubicBezTo>
                <a:cubicBezTo>
                  <a:pt x="31" y="18"/>
                  <a:pt x="31" y="18"/>
                  <a:pt x="31" y="18"/>
                </a:cubicBezTo>
                <a:cubicBezTo>
                  <a:pt x="17" y="33"/>
                  <a:pt x="17" y="33"/>
                  <a:pt x="17" y="33"/>
                </a:cubicBezTo>
                <a:cubicBezTo>
                  <a:pt x="24" y="46"/>
                  <a:pt x="24" y="46"/>
                  <a:pt x="24" y="46"/>
                </a:cubicBezTo>
                <a:cubicBezTo>
                  <a:pt x="22" y="48"/>
                  <a:pt x="21" y="51"/>
                  <a:pt x="20" y="53"/>
                </a:cubicBezTo>
                <a:cubicBezTo>
                  <a:pt x="5" y="54"/>
                  <a:pt x="5" y="54"/>
                  <a:pt x="5" y="54"/>
                </a:cubicBezTo>
                <a:cubicBezTo>
                  <a:pt x="2" y="64"/>
                  <a:pt x="2" y="64"/>
                  <a:pt x="2" y="64"/>
                </a:cubicBezTo>
                <a:cubicBezTo>
                  <a:pt x="0" y="74"/>
                  <a:pt x="0" y="74"/>
                  <a:pt x="0" y="74"/>
                </a:cubicBezTo>
                <a:cubicBezTo>
                  <a:pt x="12" y="82"/>
                  <a:pt x="12" y="82"/>
                  <a:pt x="12" y="82"/>
                </a:cubicBezTo>
                <a:cubicBezTo>
                  <a:pt x="12" y="85"/>
                  <a:pt x="12" y="87"/>
                  <a:pt x="12" y="90"/>
                </a:cubicBezTo>
                <a:cubicBezTo>
                  <a:pt x="0" y="98"/>
                  <a:pt x="0" y="98"/>
                  <a:pt x="0" y="98"/>
                </a:cubicBezTo>
                <a:cubicBezTo>
                  <a:pt x="5" y="118"/>
                  <a:pt x="5" y="118"/>
                  <a:pt x="5" y="118"/>
                </a:cubicBezTo>
                <a:cubicBezTo>
                  <a:pt x="20" y="119"/>
                  <a:pt x="20" y="119"/>
                  <a:pt x="20" y="119"/>
                </a:cubicBezTo>
                <a:cubicBezTo>
                  <a:pt x="22" y="121"/>
                  <a:pt x="23" y="123"/>
                  <a:pt x="24" y="126"/>
                </a:cubicBezTo>
                <a:cubicBezTo>
                  <a:pt x="18" y="139"/>
                  <a:pt x="18" y="139"/>
                  <a:pt x="18" y="139"/>
                </a:cubicBezTo>
                <a:cubicBezTo>
                  <a:pt x="32" y="154"/>
                  <a:pt x="32" y="154"/>
                  <a:pt x="32" y="154"/>
                </a:cubicBezTo>
                <a:cubicBezTo>
                  <a:pt x="46" y="147"/>
                  <a:pt x="46" y="147"/>
                  <a:pt x="46" y="147"/>
                </a:cubicBezTo>
                <a:cubicBezTo>
                  <a:pt x="48" y="148"/>
                  <a:pt x="50" y="149"/>
                  <a:pt x="53" y="151"/>
                </a:cubicBezTo>
                <a:cubicBezTo>
                  <a:pt x="54" y="166"/>
                  <a:pt x="54" y="166"/>
                  <a:pt x="54" y="166"/>
                </a:cubicBezTo>
                <a:cubicBezTo>
                  <a:pt x="64" y="168"/>
                  <a:pt x="64" y="168"/>
                  <a:pt x="64" y="168"/>
                </a:cubicBezTo>
                <a:cubicBezTo>
                  <a:pt x="74" y="171"/>
                  <a:pt x="74" y="171"/>
                  <a:pt x="74" y="171"/>
                </a:cubicBezTo>
                <a:cubicBezTo>
                  <a:pt x="82" y="158"/>
                  <a:pt x="82" y="158"/>
                  <a:pt x="82" y="158"/>
                </a:cubicBezTo>
                <a:cubicBezTo>
                  <a:pt x="84" y="158"/>
                  <a:pt x="87" y="158"/>
                  <a:pt x="90" y="158"/>
                </a:cubicBezTo>
                <a:cubicBezTo>
                  <a:pt x="98" y="171"/>
                  <a:pt x="98" y="171"/>
                  <a:pt x="98" y="171"/>
                </a:cubicBezTo>
                <a:cubicBezTo>
                  <a:pt x="118" y="165"/>
                  <a:pt x="118" y="165"/>
                  <a:pt x="118" y="165"/>
                </a:cubicBezTo>
                <a:cubicBezTo>
                  <a:pt x="119" y="150"/>
                  <a:pt x="119" y="150"/>
                  <a:pt x="119" y="150"/>
                </a:cubicBezTo>
                <a:cubicBezTo>
                  <a:pt x="121" y="149"/>
                  <a:pt x="123" y="147"/>
                  <a:pt x="125" y="146"/>
                </a:cubicBezTo>
                <a:cubicBezTo>
                  <a:pt x="139" y="153"/>
                  <a:pt x="139" y="153"/>
                  <a:pt x="139" y="153"/>
                </a:cubicBezTo>
                <a:cubicBezTo>
                  <a:pt x="153" y="138"/>
                  <a:pt x="153" y="138"/>
                  <a:pt x="153" y="138"/>
                </a:cubicBezTo>
                <a:cubicBezTo>
                  <a:pt x="147" y="125"/>
                  <a:pt x="147" y="125"/>
                  <a:pt x="147" y="125"/>
                </a:cubicBezTo>
                <a:cubicBezTo>
                  <a:pt x="148" y="122"/>
                  <a:pt x="149" y="120"/>
                  <a:pt x="150" y="118"/>
                </a:cubicBezTo>
                <a:cubicBezTo>
                  <a:pt x="166" y="117"/>
                  <a:pt x="166" y="117"/>
                  <a:pt x="166" y="117"/>
                </a:cubicBezTo>
                <a:cubicBezTo>
                  <a:pt x="168" y="107"/>
                  <a:pt x="168" y="107"/>
                  <a:pt x="168" y="107"/>
                </a:cubicBezTo>
                <a:cubicBezTo>
                  <a:pt x="171" y="97"/>
                  <a:pt x="171" y="97"/>
                  <a:pt x="171" y="97"/>
                </a:cubicBezTo>
                <a:lnTo>
                  <a:pt x="158" y="89"/>
                </a:lnTo>
                <a:close/>
                <a:moveTo>
                  <a:pt x="70" y="142"/>
                </a:moveTo>
                <a:cubicBezTo>
                  <a:pt x="39" y="134"/>
                  <a:pt x="20" y="102"/>
                  <a:pt x="28" y="71"/>
                </a:cubicBezTo>
                <a:cubicBezTo>
                  <a:pt x="36" y="39"/>
                  <a:pt x="68" y="20"/>
                  <a:pt x="100" y="28"/>
                </a:cubicBezTo>
                <a:cubicBezTo>
                  <a:pt x="131" y="37"/>
                  <a:pt x="150" y="69"/>
                  <a:pt x="142" y="100"/>
                </a:cubicBezTo>
                <a:cubicBezTo>
                  <a:pt x="134" y="131"/>
                  <a:pt x="102" y="150"/>
                  <a:pt x="70" y="142"/>
                </a:cubicBezTo>
                <a:close/>
              </a:path>
            </a:pathLst>
          </a:custGeom>
          <a:solidFill>
            <a:srgbClr val="96C430">
              <a:alpha val="20000"/>
            </a:srgbClr>
          </a:solidFill>
          <a:ln>
            <a:noFill/>
          </a:ln>
          <a:extLst/>
        </p:spPr>
        <p:txBody>
          <a:bodyPr/>
          <a:lstStyle/>
          <a:p>
            <a:endParaRPr lang="zh-CN" altLang="en-US">
              <a:solidFill>
                <a:schemeClr val="tx1">
                  <a:lumMod val="85000"/>
                  <a:lumOff val="15000"/>
                </a:schemeClr>
              </a:solidFill>
            </a:endParaRPr>
          </a:p>
        </p:txBody>
      </p:sp>
      <p:sp>
        <p:nvSpPr>
          <p:cNvPr id="12" name="Freeform 11"/>
          <p:cNvSpPr>
            <a:spLocks noEditPoints="1"/>
          </p:cNvSpPr>
          <p:nvPr/>
        </p:nvSpPr>
        <p:spPr bwMode="auto">
          <a:xfrm>
            <a:off x="806450" y="3381375"/>
            <a:ext cx="531813" cy="527050"/>
          </a:xfrm>
          <a:custGeom>
            <a:avLst/>
            <a:gdLst>
              <a:gd name="T0" fmla="*/ 491618 w 172"/>
              <a:gd name="T1" fmla="*/ 274313 h 171"/>
              <a:gd name="T2" fmla="*/ 491618 w 172"/>
              <a:gd name="T3" fmla="*/ 249655 h 171"/>
              <a:gd name="T4" fmla="*/ 528721 w 172"/>
              <a:gd name="T5" fmla="*/ 221916 h 171"/>
              <a:gd name="T6" fmla="*/ 513261 w 172"/>
              <a:gd name="T7" fmla="*/ 163355 h 171"/>
              <a:gd name="T8" fmla="*/ 466882 w 172"/>
              <a:gd name="T9" fmla="*/ 160273 h 171"/>
              <a:gd name="T10" fmla="*/ 454515 w 172"/>
              <a:gd name="T11" fmla="*/ 138697 h 171"/>
              <a:gd name="T12" fmla="*/ 473066 w 172"/>
              <a:gd name="T13" fmla="*/ 98629 h 171"/>
              <a:gd name="T14" fmla="*/ 429779 w 172"/>
              <a:gd name="T15" fmla="*/ 52397 h 171"/>
              <a:gd name="T16" fmla="*/ 386492 w 172"/>
              <a:gd name="T17" fmla="*/ 73972 h 171"/>
              <a:gd name="T18" fmla="*/ 364848 w 172"/>
              <a:gd name="T19" fmla="*/ 61643 h 171"/>
              <a:gd name="T20" fmla="*/ 361757 w 172"/>
              <a:gd name="T21" fmla="*/ 15411 h 171"/>
              <a:gd name="T22" fmla="*/ 330837 w 172"/>
              <a:gd name="T23" fmla="*/ 9246 h 171"/>
              <a:gd name="T24" fmla="*/ 303010 w 172"/>
              <a:gd name="T25" fmla="*/ 0 h 171"/>
              <a:gd name="T26" fmla="*/ 275182 w 172"/>
              <a:gd name="T27" fmla="*/ 40068 h 171"/>
              <a:gd name="T28" fmla="*/ 250447 w 172"/>
              <a:gd name="T29" fmla="*/ 40068 h 171"/>
              <a:gd name="T30" fmla="*/ 225711 w 172"/>
              <a:gd name="T31" fmla="*/ 0 h 171"/>
              <a:gd name="T32" fmla="*/ 163873 w 172"/>
              <a:gd name="T33" fmla="*/ 18493 h 171"/>
              <a:gd name="T34" fmla="*/ 160781 w 172"/>
              <a:gd name="T35" fmla="*/ 64725 h 171"/>
              <a:gd name="T36" fmla="*/ 142229 w 172"/>
              <a:gd name="T37" fmla="*/ 77054 h 171"/>
              <a:gd name="T38" fmla="*/ 98942 w 172"/>
              <a:gd name="T39" fmla="*/ 55479 h 171"/>
              <a:gd name="T40" fmla="*/ 55655 w 172"/>
              <a:gd name="T41" fmla="*/ 101711 h 171"/>
              <a:gd name="T42" fmla="*/ 77298 w 172"/>
              <a:gd name="T43" fmla="*/ 141780 h 171"/>
              <a:gd name="T44" fmla="*/ 64931 w 172"/>
              <a:gd name="T45" fmla="*/ 163355 h 171"/>
              <a:gd name="T46" fmla="*/ 18552 w 172"/>
              <a:gd name="T47" fmla="*/ 166437 h 171"/>
              <a:gd name="T48" fmla="*/ 9276 w 172"/>
              <a:gd name="T49" fmla="*/ 197258 h 171"/>
              <a:gd name="T50" fmla="*/ 0 w 172"/>
              <a:gd name="T51" fmla="*/ 228080 h 171"/>
              <a:gd name="T52" fmla="*/ 40195 w 172"/>
              <a:gd name="T53" fmla="*/ 252737 h 171"/>
              <a:gd name="T54" fmla="*/ 40195 w 172"/>
              <a:gd name="T55" fmla="*/ 277395 h 171"/>
              <a:gd name="T56" fmla="*/ 3092 w 172"/>
              <a:gd name="T57" fmla="*/ 305134 h 171"/>
              <a:gd name="T58" fmla="*/ 18552 w 172"/>
              <a:gd name="T59" fmla="*/ 363695 h 171"/>
              <a:gd name="T60" fmla="*/ 64931 w 172"/>
              <a:gd name="T61" fmla="*/ 366777 h 171"/>
              <a:gd name="T62" fmla="*/ 77298 w 172"/>
              <a:gd name="T63" fmla="*/ 388353 h 171"/>
              <a:gd name="T64" fmla="*/ 58747 w 172"/>
              <a:gd name="T65" fmla="*/ 431503 h 171"/>
              <a:gd name="T66" fmla="*/ 102034 w 172"/>
              <a:gd name="T67" fmla="*/ 474653 h 171"/>
              <a:gd name="T68" fmla="*/ 145321 w 172"/>
              <a:gd name="T69" fmla="*/ 453078 h 171"/>
              <a:gd name="T70" fmla="*/ 166965 w 172"/>
              <a:gd name="T71" fmla="*/ 465407 h 171"/>
              <a:gd name="T72" fmla="*/ 170056 w 172"/>
              <a:gd name="T73" fmla="*/ 511639 h 171"/>
              <a:gd name="T74" fmla="*/ 200976 w 172"/>
              <a:gd name="T75" fmla="*/ 520886 h 171"/>
              <a:gd name="T76" fmla="*/ 228803 w 172"/>
              <a:gd name="T77" fmla="*/ 527050 h 171"/>
              <a:gd name="T78" fmla="*/ 256631 w 172"/>
              <a:gd name="T79" fmla="*/ 486982 h 171"/>
              <a:gd name="T80" fmla="*/ 281366 w 172"/>
              <a:gd name="T81" fmla="*/ 486982 h 171"/>
              <a:gd name="T82" fmla="*/ 306102 w 172"/>
              <a:gd name="T83" fmla="*/ 527050 h 171"/>
              <a:gd name="T84" fmla="*/ 367940 w 172"/>
              <a:gd name="T85" fmla="*/ 508557 h 171"/>
              <a:gd name="T86" fmla="*/ 371032 w 172"/>
              <a:gd name="T87" fmla="*/ 462325 h 171"/>
              <a:gd name="T88" fmla="*/ 389584 w 172"/>
              <a:gd name="T89" fmla="*/ 449996 h 171"/>
              <a:gd name="T90" fmla="*/ 432871 w 172"/>
              <a:gd name="T91" fmla="*/ 471571 h 171"/>
              <a:gd name="T92" fmla="*/ 476158 w 172"/>
              <a:gd name="T93" fmla="*/ 425339 h 171"/>
              <a:gd name="T94" fmla="*/ 454515 w 172"/>
              <a:gd name="T95" fmla="*/ 385270 h 171"/>
              <a:gd name="T96" fmla="*/ 466882 w 172"/>
              <a:gd name="T97" fmla="*/ 363695 h 171"/>
              <a:gd name="T98" fmla="*/ 513261 w 172"/>
              <a:gd name="T99" fmla="*/ 360613 h 171"/>
              <a:gd name="T100" fmla="*/ 522537 w 172"/>
              <a:gd name="T101" fmla="*/ 329792 h 171"/>
              <a:gd name="T102" fmla="*/ 531813 w 172"/>
              <a:gd name="T103" fmla="*/ 298970 h 171"/>
              <a:gd name="T104" fmla="*/ 491618 w 172"/>
              <a:gd name="T105" fmla="*/ 274313 h 171"/>
              <a:gd name="T106" fmla="*/ 219527 w 172"/>
              <a:gd name="T107" fmla="*/ 437667 h 171"/>
              <a:gd name="T108" fmla="*/ 89666 w 172"/>
              <a:gd name="T109" fmla="*/ 218834 h 171"/>
              <a:gd name="T110" fmla="*/ 312286 w 172"/>
              <a:gd name="T111" fmla="*/ 89383 h 171"/>
              <a:gd name="T112" fmla="*/ 442147 w 172"/>
              <a:gd name="T113" fmla="*/ 308216 h 171"/>
              <a:gd name="T114" fmla="*/ 219527 w 172"/>
              <a:gd name="T115" fmla="*/ 437667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2" h="171">
                <a:moveTo>
                  <a:pt x="159" y="89"/>
                </a:moveTo>
                <a:cubicBezTo>
                  <a:pt x="159" y="86"/>
                  <a:pt x="159" y="84"/>
                  <a:pt x="159" y="81"/>
                </a:cubicBezTo>
                <a:cubicBezTo>
                  <a:pt x="171" y="72"/>
                  <a:pt x="171" y="72"/>
                  <a:pt x="171" y="72"/>
                </a:cubicBezTo>
                <a:cubicBezTo>
                  <a:pt x="166" y="53"/>
                  <a:pt x="166" y="53"/>
                  <a:pt x="166" y="53"/>
                </a:cubicBezTo>
                <a:cubicBezTo>
                  <a:pt x="151" y="52"/>
                  <a:pt x="151" y="52"/>
                  <a:pt x="151" y="52"/>
                </a:cubicBezTo>
                <a:cubicBezTo>
                  <a:pt x="149" y="50"/>
                  <a:pt x="148" y="47"/>
                  <a:pt x="147" y="45"/>
                </a:cubicBezTo>
                <a:cubicBezTo>
                  <a:pt x="153" y="32"/>
                  <a:pt x="153" y="32"/>
                  <a:pt x="153" y="32"/>
                </a:cubicBezTo>
                <a:cubicBezTo>
                  <a:pt x="139" y="17"/>
                  <a:pt x="139" y="17"/>
                  <a:pt x="139" y="17"/>
                </a:cubicBezTo>
                <a:cubicBezTo>
                  <a:pt x="125" y="24"/>
                  <a:pt x="125" y="24"/>
                  <a:pt x="125" y="24"/>
                </a:cubicBezTo>
                <a:cubicBezTo>
                  <a:pt x="123" y="23"/>
                  <a:pt x="121" y="21"/>
                  <a:pt x="118" y="20"/>
                </a:cubicBezTo>
                <a:cubicBezTo>
                  <a:pt x="117" y="5"/>
                  <a:pt x="117" y="5"/>
                  <a:pt x="117" y="5"/>
                </a:cubicBezTo>
                <a:cubicBezTo>
                  <a:pt x="107" y="3"/>
                  <a:pt x="107" y="3"/>
                  <a:pt x="107" y="3"/>
                </a:cubicBezTo>
                <a:cubicBezTo>
                  <a:pt x="98" y="0"/>
                  <a:pt x="98" y="0"/>
                  <a:pt x="98" y="0"/>
                </a:cubicBezTo>
                <a:cubicBezTo>
                  <a:pt x="89" y="13"/>
                  <a:pt x="89" y="13"/>
                  <a:pt x="89" y="13"/>
                </a:cubicBezTo>
                <a:cubicBezTo>
                  <a:pt x="87" y="13"/>
                  <a:pt x="84" y="13"/>
                  <a:pt x="81" y="13"/>
                </a:cubicBezTo>
                <a:cubicBezTo>
                  <a:pt x="73" y="0"/>
                  <a:pt x="73" y="0"/>
                  <a:pt x="73" y="0"/>
                </a:cubicBezTo>
                <a:cubicBezTo>
                  <a:pt x="53" y="6"/>
                  <a:pt x="53" y="6"/>
                  <a:pt x="53" y="6"/>
                </a:cubicBezTo>
                <a:cubicBezTo>
                  <a:pt x="52" y="21"/>
                  <a:pt x="52" y="21"/>
                  <a:pt x="52" y="21"/>
                </a:cubicBezTo>
                <a:cubicBezTo>
                  <a:pt x="50" y="22"/>
                  <a:pt x="48" y="23"/>
                  <a:pt x="46" y="25"/>
                </a:cubicBezTo>
                <a:cubicBezTo>
                  <a:pt x="32" y="18"/>
                  <a:pt x="32" y="18"/>
                  <a:pt x="32" y="18"/>
                </a:cubicBezTo>
                <a:cubicBezTo>
                  <a:pt x="18" y="33"/>
                  <a:pt x="18" y="33"/>
                  <a:pt x="18" y="33"/>
                </a:cubicBezTo>
                <a:cubicBezTo>
                  <a:pt x="25" y="46"/>
                  <a:pt x="25" y="46"/>
                  <a:pt x="25" y="46"/>
                </a:cubicBezTo>
                <a:cubicBezTo>
                  <a:pt x="23" y="49"/>
                  <a:pt x="22" y="51"/>
                  <a:pt x="21" y="53"/>
                </a:cubicBezTo>
                <a:cubicBezTo>
                  <a:pt x="6" y="54"/>
                  <a:pt x="6" y="54"/>
                  <a:pt x="6" y="54"/>
                </a:cubicBezTo>
                <a:cubicBezTo>
                  <a:pt x="3" y="64"/>
                  <a:pt x="3" y="64"/>
                  <a:pt x="3" y="64"/>
                </a:cubicBezTo>
                <a:cubicBezTo>
                  <a:pt x="0" y="74"/>
                  <a:pt x="0" y="74"/>
                  <a:pt x="0" y="74"/>
                </a:cubicBezTo>
                <a:cubicBezTo>
                  <a:pt x="13" y="82"/>
                  <a:pt x="13" y="82"/>
                  <a:pt x="13" y="82"/>
                </a:cubicBezTo>
                <a:cubicBezTo>
                  <a:pt x="13" y="85"/>
                  <a:pt x="13" y="88"/>
                  <a:pt x="13" y="90"/>
                </a:cubicBezTo>
                <a:cubicBezTo>
                  <a:pt x="1" y="99"/>
                  <a:pt x="1" y="99"/>
                  <a:pt x="1" y="99"/>
                </a:cubicBezTo>
                <a:cubicBezTo>
                  <a:pt x="6" y="118"/>
                  <a:pt x="6" y="118"/>
                  <a:pt x="6" y="118"/>
                </a:cubicBezTo>
                <a:cubicBezTo>
                  <a:pt x="21" y="119"/>
                  <a:pt x="21" y="119"/>
                  <a:pt x="21" y="119"/>
                </a:cubicBezTo>
                <a:cubicBezTo>
                  <a:pt x="23" y="121"/>
                  <a:pt x="24" y="124"/>
                  <a:pt x="25" y="126"/>
                </a:cubicBezTo>
                <a:cubicBezTo>
                  <a:pt x="19" y="140"/>
                  <a:pt x="19" y="140"/>
                  <a:pt x="19" y="140"/>
                </a:cubicBezTo>
                <a:cubicBezTo>
                  <a:pt x="33" y="154"/>
                  <a:pt x="33" y="154"/>
                  <a:pt x="33" y="154"/>
                </a:cubicBezTo>
                <a:cubicBezTo>
                  <a:pt x="47" y="147"/>
                  <a:pt x="47" y="147"/>
                  <a:pt x="47" y="147"/>
                </a:cubicBezTo>
                <a:cubicBezTo>
                  <a:pt x="49" y="148"/>
                  <a:pt x="51" y="150"/>
                  <a:pt x="54" y="151"/>
                </a:cubicBezTo>
                <a:cubicBezTo>
                  <a:pt x="55" y="166"/>
                  <a:pt x="55" y="166"/>
                  <a:pt x="55" y="166"/>
                </a:cubicBezTo>
                <a:cubicBezTo>
                  <a:pt x="65" y="169"/>
                  <a:pt x="65" y="169"/>
                  <a:pt x="65" y="169"/>
                </a:cubicBezTo>
                <a:cubicBezTo>
                  <a:pt x="74" y="171"/>
                  <a:pt x="74" y="171"/>
                  <a:pt x="74" y="171"/>
                </a:cubicBezTo>
                <a:cubicBezTo>
                  <a:pt x="83" y="158"/>
                  <a:pt x="83" y="158"/>
                  <a:pt x="83" y="158"/>
                </a:cubicBezTo>
                <a:cubicBezTo>
                  <a:pt x="85" y="158"/>
                  <a:pt x="88" y="158"/>
                  <a:pt x="91" y="158"/>
                </a:cubicBezTo>
                <a:cubicBezTo>
                  <a:pt x="99" y="171"/>
                  <a:pt x="99" y="171"/>
                  <a:pt x="99" y="171"/>
                </a:cubicBezTo>
                <a:cubicBezTo>
                  <a:pt x="119" y="165"/>
                  <a:pt x="119" y="165"/>
                  <a:pt x="119" y="165"/>
                </a:cubicBezTo>
                <a:cubicBezTo>
                  <a:pt x="120" y="150"/>
                  <a:pt x="120" y="150"/>
                  <a:pt x="120" y="150"/>
                </a:cubicBezTo>
                <a:cubicBezTo>
                  <a:pt x="122" y="149"/>
                  <a:pt x="124" y="148"/>
                  <a:pt x="126" y="146"/>
                </a:cubicBezTo>
                <a:cubicBezTo>
                  <a:pt x="140" y="153"/>
                  <a:pt x="140" y="153"/>
                  <a:pt x="140" y="153"/>
                </a:cubicBezTo>
                <a:cubicBezTo>
                  <a:pt x="154" y="138"/>
                  <a:pt x="154" y="138"/>
                  <a:pt x="154" y="138"/>
                </a:cubicBezTo>
                <a:cubicBezTo>
                  <a:pt x="147" y="125"/>
                  <a:pt x="147" y="125"/>
                  <a:pt x="147" y="125"/>
                </a:cubicBezTo>
                <a:cubicBezTo>
                  <a:pt x="149" y="123"/>
                  <a:pt x="150" y="120"/>
                  <a:pt x="151" y="118"/>
                </a:cubicBezTo>
                <a:cubicBezTo>
                  <a:pt x="166" y="117"/>
                  <a:pt x="166" y="117"/>
                  <a:pt x="166" y="117"/>
                </a:cubicBezTo>
                <a:cubicBezTo>
                  <a:pt x="169" y="107"/>
                  <a:pt x="169" y="107"/>
                  <a:pt x="169" y="107"/>
                </a:cubicBezTo>
                <a:cubicBezTo>
                  <a:pt x="172" y="97"/>
                  <a:pt x="172" y="97"/>
                  <a:pt x="172" y="97"/>
                </a:cubicBezTo>
                <a:lnTo>
                  <a:pt x="159" y="89"/>
                </a:lnTo>
                <a:close/>
                <a:moveTo>
                  <a:pt x="71" y="142"/>
                </a:moveTo>
                <a:cubicBezTo>
                  <a:pt x="40" y="134"/>
                  <a:pt x="21" y="102"/>
                  <a:pt x="29" y="71"/>
                </a:cubicBezTo>
                <a:cubicBezTo>
                  <a:pt x="37" y="40"/>
                  <a:pt x="69" y="21"/>
                  <a:pt x="101" y="29"/>
                </a:cubicBezTo>
                <a:cubicBezTo>
                  <a:pt x="132" y="37"/>
                  <a:pt x="151" y="69"/>
                  <a:pt x="143" y="100"/>
                </a:cubicBezTo>
                <a:cubicBezTo>
                  <a:pt x="135" y="132"/>
                  <a:pt x="103" y="150"/>
                  <a:pt x="71" y="142"/>
                </a:cubicBezTo>
                <a:close/>
              </a:path>
            </a:pathLst>
          </a:custGeom>
          <a:solidFill>
            <a:srgbClr val="96C430">
              <a:alpha val="20000"/>
            </a:srgbClr>
          </a:solidFill>
          <a:ln>
            <a:noFill/>
          </a:ln>
          <a:extLst/>
        </p:spPr>
        <p:txBody>
          <a:bodyPr/>
          <a:lstStyle/>
          <a:p>
            <a:endParaRPr lang="zh-CN" altLang="en-US">
              <a:solidFill>
                <a:schemeClr val="tx1">
                  <a:lumMod val="85000"/>
                  <a:lumOff val="15000"/>
                </a:schemeClr>
              </a:solidFill>
            </a:endParaRPr>
          </a:p>
        </p:txBody>
      </p:sp>
      <p:sp>
        <p:nvSpPr>
          <p:cNvPr id="13" name="Freeform 12"/>
          <p:cNvSpPr>
            <a:spLocks noEditPoints="1"/>
          </p:cNvSpPr>
          <p:nvPr/>
        </p:nvSpPr>
        <p:spPr bwMode="auto">
          <a:xfrm>
            <a:off x="1747838" y="1533525"/>
            <a:ext cx="306387" cy="304800"/>
          </a:xfrm>
          <a:custGeom>
            <a:avLst/>
            <a:gdLst>
              <a:gd name="T0" fmla="*/ 281628 w 99"/>
              <a:gd name="T1" fmla="*/ 157018 h 99"/>
              <a:gd name="T2" fmla="*/ 281628 w 99"/>
              <a:gd name="T3" fmla="*/ 144703 h 99"/>
              <a:gd name="T4" fmla="*/ 306387 w 99"/>
              <a:gd name="T5" fmla="*/ 129309 h 99"/>
              <a:gd name="T6" fmla="*/ 294008 w 99"/>
              <a:gd name="T7" fmla="*/ 92364 h 99"/>
              <a:gd name="T8" fmla="*/ 269249 w 99"/>
              <a:gd name="T9" fmla="*/ 92364 h 99"/>
              <a:gd name="T10" fmla="*/ 259965 w 99"/>
              <a:gd name="T11" fmla="*/ 80048 h 99"/>
              <a:gd name="T12" fmla="*/ 272344 w 99"/>
              <a:gd name="T13" fmla="*/ 55418 h 99"/>
              <a:gd name="T14" fmla="*/ 247585 w 99"/>
              <a:gd name="T15" fmla="*/ 30788 h 99"/>
              <a:gd name="T16" fmla="*/ 222827 w 99"/>
              <a:gd name="T17" fmla="*/ 43103 h 99"/>
              <a:gd name="T18" fmla="*/ 210448 w 99"/>
              <a:gd name="T19" fmla="*/ 36945 h 99"/>
              <a:gd name="T20" fmla="*/ 207353 w 99"/>
              <a:gd name="T21" fmla="*/ 9236 h 99"/>
              <a:gd name="T22" fmla="*/ 191879 w 99"/>
              <a:gd name="T23" fmla="*/ 3079 h 99"/>
              <a:gd name="T24" fmla="*/ 173310 w 99"/>
              <a:gd name="T25" fmla="*/ 0 h 99"/>
              <a:gd name="T26" fmla="*/ 157836 w 99"/>
              <a:gd name="T27" fmla="*/ 21552 h 99"/>
              <a:gd name="T28" fmla="*/ 145456 w 99"/>
              <a:gd name="T29" fmla="*/ 21552 h 99"/>
              <a:gd name="T30" fmla="*/ 129982 w 99"/>
              <a:gd name="T31" fmla="*/ 0 h 99"/>
              <a:gd name="T32" fmla="*/ 92845 w 99"/>
              <a:gd name="T33" fmla="*/ 9236 h 99"/>
              <a:gd name="T34" fmla="*/ 92845 w 99"/>
              <a:gd name="T35" fmla="*/ 36945 h 99"/>
              <a:gd name="T36" fmla="*/ 80465 w 99"/>
              <a:gd name="T37" fmla="*/ 43103 h 99"/>
              <a:gd name="T38" fmla="*/ 55707 w 99"/>
              <a:gd name="T39" fmla="*/ 30788 h 99"/>
              <a:gd name="T40" fmla="*/ 30948 w 99"/>
              <a:gd name="T41" fmla="*/ 58497 h 99"/>
              <a:gd name="T42" fmla="*/ 43327 w 99"/>
              <a:gd name="T43" fmla="*/ 83127 h 99"/>
              <a:gd name="T44" fmla="*/ 34043 w 99"/>
              <a:gd name="T45" fmla="*/ 95442 h 99"/>
              <a:gd name="T46" fmla="*/ 9284 w 99"/>
              <a:gd name="T47" fmla="*/ 95442 h 99"/>
              <a:gd name="T48" fmla="*/ 3095 w 99"/>
              <a:gd name="T49" fmla="*/ 113915 h 99"/>
              <a:gd name="T50" fmla="*/ 0 w 99"/>
              <a:gd name="T51" fmla="*/ 132388 h 99"/>
              <a:gd name="T52" fmla="*/ 21664 w 99"/>
              <a:gd name="T53" fmla="*/ 147782 h 99"/>
              <a:gd name="T54" fmla="*/ 21664 w 99"/>
              <a:gd name="T55" fmla="*/ 160097 h 99"/>
              <a:gd name="T56" fmla="*/ 0 w 99"/>
              <a:gd name="T57" fmla="*/ 175491 h 99"/>
              <a:gd name="T58" fmla="*/ 9284 w 99"/>
              <a:gd name="T59" fmla="*/ 209358 h 99"/>
              <a:gd name="T60" fmla="*/ 37138 w 99"/>
              <a:gd name="T61" fmla="*/ 212436 h 99"/>
              <a:gd name="T62" fmla="*/ 43327 w 99"/>
              <a:gd name="T63" fmla="*/ 224752 h 99"/>
              <a:gd name="T64" fmla="*/ 30948 w 99"/>
              <a:gd name="T65" fmla="*/ 249382 h 99"/>
              <a:gd name="T66" fmla="*/ 58802 w 99"/>
              <a:gd name="T67" fmla="*/ 274012 h 99"/>
              <a:gd name="T68" fmla="*/ 83560 w 99"/>
              <a:gd name="T69" fmla="*/ 261697 h 99"/>
              <a:gd name="T70" fmla="*/ 95939 w 99"/>
              <a:gd name="T71" fmla="*/ 267855 h 99"/>
              <a:gd name="T72" fmla="*/ 95939 w 99"/>
              <a:gd name="T73" fmla="*/ 295564 h 99"/>
              <a:gd name="T74" fmla="*/ 114508 w 99"/>
              <a:gd name="T75" fmla="*/ 298642 h 99"/>
              <a:gd name="T76" fmla="*/ 133077 w 99"/>
              <a:gd name="T77" fmla="*/ 304800 h 99"/>
              <a:gd name="T78" fmla="*/ 145456 w 99"/>
              <a:gd name="T79" fmla="*/ 283248 h 99"/>
              <a:gd name="T80" fmla="*/ 160931 w 99"/>
              <a:gd name="T81" fmla="*/ 280170 h 99"/>
              <a:gd name="T82" fmla="*/ 176405 w 99"/>
              <a:gd name="T83" fmla="*/ 304800 h 99"/>
              <a:gd name="T84" fmla="*/ 210448 w 99"/>
              <a:gd name="T85" fmla="*/ 295564 h 99"/>
              <a:gd name="T86" fmla="*/ 213542 w 99"/>
              <a:gd name="T87" fmla="*/ 267855 h 99"/>
              <a:gd name="T88" fmla="*/ 225922 w 99"/>
              <a:gd name="T89" fmla="*/ 261697 h 99"/>
              <a:gd name="T90" fmla="*/ 250680 w 99"/>
              <a:gd name="T91" fmla="*/ 270933 h 99"/>
              <a:gd name="T92" fmla="*/ 275439 w 99"/>
              <a:gd name="T93" fmla="*/ 246303 h 99"/>
              <a:gd name="T94" fmla="*/ 263060 w 99"/>
              <a:gd name="T95" fmla="*/ 221673 h 99"/>
              <a:gd name="T96" fmla="*/ 269249 w 99"/>
              <a:gd name="T97" fmla="*/ 209358 h 99"/>
              <a:gd name="T98" fmla="*/ 297103 w 99"/>
              <a:gd name="T99" fmla="*/ 209358 h 99"/>
              <a:gd name="T100" fmla="*/ 300197 w 99"/>
              <a:gd name="T101" fmla="*/ 190885 h 99"/>
              <a:gd name="T102" fmla="*/ 306387 w 99"/>
              <a:gd name="T103" fmla="*/ 172412 h 99"/>
              <a:gd name="T104" fmla="*/ 281628 w 99"/>
              <a:gd name="T105" fmla="*/ 157018 h 99"/>
              <a:gd name="T106" fmla="*/ 126888 w 99"/>
              <a:gd name="T107" fmla="*/ 252461 h 99"/>
              <a:gd name="T108" fmla="*/ 49517 w 99"/>
              <a:gd name="T109" fmla="*/ 126230 h 99"/>
              <a:gd name="T110" fmla="*/ 179499 w 99"/>
              <a:gd name="T111" fmla="*/ 52339 h 99"/>
              <a:gd name="T112" fmla="*/ 253775 w 99"/>
              <a:gd name="T113" fmla="*/ 178570 h 99"/>
              <a:gd name="T114" fmla="*/ 126888 w 99"/>
              <a:gd name="T115" fmla="*/ 252461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 h="99">
                <a:moveTo>
                  <a:pt x="91" y="51"/>
                </a:moveTo>
                <a:cubicBezTo>
                  <a:pt x="91" y="50"/>
                  <a:pt x="91" y="48"/>
                  <a:pt x="91" y="47"/>
                </a:cubicBezTo>
                <a:cubicBezTo>
                  <a:pt x="99" y="42"/>
                  <a:pt x="99" y="42"/>
                  <a:pt x="99" y="42"/>
                </a:cubicBezTo>
                <a:cubicBezTo>
                  <a:pt x="95" y="30"/>
                  <a:pt x="95" y="30"/>
                  <a:pt x="95" y="30"/>
                </a:cubicBezTo>
                <a:cubicBezTo>
                  <a:pt x="87" y="30"/>
                  <a:pt x="87" y="30"/>
                  <a:pt x="87" y="30"/>
                </a:cubicBezTo>
                <a:cubicBezTo>
                  <a:pt x="86" y="29"/>
                  <a:pt x="85" y="27"/>
                  <a:pt x="84" y="26"/>
                </a:cubicBezTo>
                <a:cubicBezTo>
                  <a:pt x="88" y="18"/>
                  <a:pt x="88" y="18"/>
                  <a:pt x="88" y="18"/>
                </a:cubicBezTo>
                <a:cubicBezTo>
                  <a:pt x="80" y="10"/>
                  <a:pt x="80" y="10"/>
                  <a:pt x="80" y="10"/>
                </a:cubicBezTo>
                <a:cubicBezTo>
                  <a:pt x="72" y="14"/>
                  <a:pt x="72" y="14"/>
                  <a:pt x="72" y="14"/>
                </a:cubicBezTo>
                <a:cubicBezTo>
                  <a:pt x="71" y="13"/>
                  <a:pt x="69" y="12"/>
                  <a:pt x="68" y="12"/>
                </a:cubicBezTo>
                <a:cubicBezTo>
                  <a:pt x="67" y="3"/>
                  <a:pt x="67" y="3"/>
                  <a:pt x="67" y="3"/>
                </a:cubicBezTo>
                <a:cubicBezTo>
                  <a:pt x="62" y="1"/>
                  <a:pt x="62" y="1"/>
                  <a:pt x="62" y="1"/>
                </a:cubicBezTo>
                <a:cubicBezTo>
                  <a:pt x="56" y="0"/>
                  <a:pt x="56" y="0"/>
                  <a:pt x="56" y="0"/>
                </a:cubicBezTo>
                <a:cubicBezTo>
                  <a:pt x="51" y="7"/>
                  <a:pt x="51" y="7"/>
                  <a:pt x="51" y="7"/>
                </a:cubicBezTo>
                <a:cubicBezTo>
                  <a:pt x="50" y="7"/>
                  <a:pt x="48" y="7"/>
                  <a:pt x="47" y="7"/>
                </a:cubicBezTo>
                <a:cubicBezTo>
                  <a:pt x="42" y="0"/>
                  <a:pt x="42" y="0"/>
                  <a:pt x="42" y="0"/>
                </a:cubicBezTo>
                <a:cubicBezTo>
                  <a:pt x="30" y="3"/>
                  <a:pt x="30" y="3"/>
                  <a:pt x="30" y="3"/>
                </a:cubicBezTo>
                <a:cubicBezTo>
                  <a:pt x="30" y="12"/>
                  <a:pt x="30" y="12"/>
                  <a:pt x="30" y="12"/>
                </a:cubicBezTo>
                <a:cubicBezTo>
                  <a:pt x="28" y="13"/>
                  <a:pt x="27" y="14"/>
                  <a:pt x="26" y="14"/>
                </a:cubicBezTo>
                <a:cubicBezTo>
                  <a:pt x="18" y="10"/>
                  <a:pt x="18" y="10"/>
                  <a:pt x="18" y="10"/>
                </a:cubicBezTo>
                <a:cubicBezTo>
                  <a:pt x="10" y="19"/>
                  <a:pt x="10" y="19"/>
                  <a:pt x="10" y="19"/>
                </a:cubicBezTo>
                <a:cubicBezTo>
                  <a:pt x="14" y="27"/>
                  <a:pt x="14" y="27"/>
                  <a:pt x="14" y="27"/>
                </a:cubicBezTo>
                <a:cubicBezTo>
                  <a:pt x="13" y="28"/>
                  <a:pt x="12" y="29"/>
                  <a:pt x="11" y="31"/>
                </a:cubicBezTo>
                <a:cubicBezTo>
                  <a:pt x="3" y="31"/>
                  <a:pt x="3" y="31"/>
                  <a:pt x="3" y="31"/>
                </a:cubicBezTo>
                <a:cubicBezTo>
                  <a:pt x="1" y="37"/>
                  <a:pt x="1" y="37"/>
                  <a:pt x="1" y="37"/>
                </a:cubicBezTo>
                <a:cubicBezTo>
                  <a:pt x="0" y="43"/>
                  <a:pt x="0" y="43"/>
                  <a:pt x="0" y="43"/>
                </a:cubicBezTo>
                <a:cubicBezTo>
                  <a:pt x="7" y="48"/>
                  <a:pt x="7" y="48"/>
                  <a:pt x="7" y="48"/>
                </a:cubicBezTo>
                <a:cubicBezTo>
                  <a:pt x="7" y="49"/>
                  <a:pt x="7" y="51"/>
                  <a:pt x="7" y="52"/>
                </a:cubicBezTo>
                <a:cubicBezTo>
                  <a:pt x="0" y="57"/>
                  <a:pt x="0" y="57"/>
                  <a:pt x="0" y="57"/>
                </a:cubicBezTo>
                <a:cubicBezTo>
                  <a:pt x="3" y="68"/>
                  <a:pt x="3" y="68"/>
                  <a:pt x="3" y="68"/>
                </a:cubicBezTo>
                <a:cubicBezTo>
                  <a:pt x="12" y="69"/>
                  <a:pt x="12" y="69"/>
                  <a:pt x="12" y="69"/>
                </a:cubicBezTo>
                <a:cubicBezTo>
                  <a:pt x="13" y="70"/>
                  <a:pt x="13" y="71"/>
                  <a:pt x="14" y="73"/>
                </a:cubicBezTo>
                <a:cubicBezTo>
                  <a:pt x="10" y="81"/>
                  <a:pt x="10" y="81"/>
                  <a:pt x="10" y="81"/>
                </a:cubicBezTo>
                <a:cubicBezTo>
                  <a:pt x="19" y="89"/>
                  <a:pt x="19" y="89"/>
                  <a:pt x="19" y="89"/>
                </a:cubicBezTo>
                <a:cubicBezTo>
                  <a:pt x="27" y="85"/>
                  <a:pt x="27" y="85"/>
                  <a:pt x="27" y="85"/>
                </a:cubicBezTo>
                <a:cubicBezTo>
                  <a:pt x="28" y="86"/>
                  <a:pt x="29" y="87"/>
                  <a:pt x="31" y="87"/>
                </a:cubicBezTo>
                <a:cubicBezTo>
                  <a:pt x="31" y="96"/>
                  <a:pt x="31" y="96"/>
                  <a:pt x="31" y="96"/>
                </a:cubicBezTo>
                <a:cubicBezTo>
                  <a:pt x="37" y="97"/>
                  <a:pt x="37" y="97"/>
                  <a:pt x="37" y="97"/>
                </a:cubicBezTo>
                <a:cubicBezTo>
                  <a:pt x="43" y="99"/>
                  <a:pt x="43" y="99"/>
                  <a:pt x="43" y="99"/>
                </a:cubicBezTo>
                <a:cubicBezTo>
                  <a:pt x="47" y="92"/>
                  <a:pt x="47" y="92"/>
                  <a:pt x="47" y="92"/>
                </a:cubicBezTo>
                <a:cubicBezTo>
                  <a:pt x="49" y="92"/>
                  <a:pt x="50" y="92"/>
                  <a:pt x="52" y="91"/>
                </a:cubicBezTo>
                <a:cubicBezTo>
                  <a:pt x="57" y="99"/>
                  <a:pt x="57" y="99"/>
                  <a:pt x="57" y="99"/>
                </a:cubicBezTo>
                <a:cubicBezTo>
                  <a:pt x="68" y="96"/>
                  <a:pt x="68" y="96"/>
                  <a:pt x="68" y="96"/>
                </a:cubicBezTo>
                <a:cubicBezTo>
                  <a:pt x="69" y="87"/>
                  <a:pt x="69" y="87"/>
                  <a:pt x="69" y="87"/>
                </a:cubicBezTo>
                <a:cubicBezTo>
                  <a:pt x="70" y="86"/>
                  <a:pt x="71" y="85"/>
                  <a:pt x="73" y="85"/>
                </a:cubicBezTo>
                <a:cubicBezTo>
                  <a:pt x="81" y="88"/>
                  <a:pt x="81" y="88"/>
                  <a:pt x="81" y="88"/>
                </a:cubicBezTo>
                <a:cubicBezTo>
                  <a:pt x="89" y="80"/>
                  <a:pt x="89" y="80"/>
                  <a:pt x="89" y="80"/>
                </a:cubicBezTo>
                <a:cubicBezTo>
                  <a:pt x="85" y="72"/>
                  <a:pt x="85" y="72"/>
                  <a:pt x="85" y="72"/>
                </a:cubicBezTo>
                <a:cubicBezTo>
                  <a:pt x="86" y="71"/>
                  <a:pt x="86" y="70"/>
                  <a:pt x="87" y="68"/>
                </a:cubicBezTo>
                <a:cubicBezTo>
                  <a:pt x="96" y="68"/>
                  <a:pt x="96" y="68"/>
                  <a:pt x="96" y="68"/>
                </a:cubicBezTo>
                <a:cubicBezTo>
                  <a:pt x="97" y="62"/>
                  <a:pt x="97" y="62"/>
                  <a:pt x="97" y="62"/>
                </a:cubicBezTo>
                <a:cubicBezTo>
                  <a:pt x="99" y="56"/>
                  <a:pt x="99" y="56"/>
                  <a:pt x="99" y="56"/>
                </a:cubicBezTo>
                <a:lnTo>
                  <a:pt x="91" y="51"/>
                </a:lnTo>
                <a:close/>
                <a:moveTo>
                  <a:pt x="41" y="82"/>
                </a:moveTo>
                <a:cubicBezTo>
                  <a:pt x="23" y="78"/>
                  <a:pt x="12" y="59"/>
                  <a:pt x="16" y="41"/>
                </a:cubicBezTo>
                <a:cubicBezTo>
                  <a:pt x="21" y="23"/>
                  <a:pt x="40" y="12"/>
                  <a:pt x="58" y="17"/>
                </a:cubicBezTo>
                <a:cubicBezTo>
                  <a:pt x="76" y="21"/>
                  <a:pt x="87" y="40"/>
                  <a:pt x="82" y="58"/>
                </a:cubicBezTo>
                <a:cubicBezTo>
                  <a:pt x="77" y="76"/>
                  <a:pt x="59" y="87"/>
                  <a:pt x="41" y="82"/>
                </a:cubicBezTo>
                <a:close/>
              </a:path>
            </a:pathLst>
          </a:custGeom>
          <a:solidFill>
            <a:srgbClr val="96C430">
              <a:alpha val="20000"/>
            </a:srgbClr>
          </a:solidFill>
          <a:ln>
            <a:noFill/>
          </a:ln>
          <a:extLst/>
        </p:spPr>
        <p:txBody>
          <a:bodyPr/>
          <a:lstStyle/>
          <a:p>
            <a:endParaRPr lang="zh-CN" altLang="en-US">
              <a:solidFill>
                <a:schemeClr val="tx1">
                  <a:lumMod val="85000"/>
                  <a:lumOff val="15000"/>
                </a:schemeClr>
              </a:solidFill>
            </a:endParaRPr>
          </a:p>
        </p:txBody>
      </p:sp>
      <p:sp>
        <p:nvSpPr>
          <p:cNvPr id="14" name="Freeform 13"/>
          <p:cNvSpPr>
            <a:spLocks noEditPoints="1"/>
          </p:cNvSpPr>
          <p:nvPr/>
        </p:nvSpPr>
        <p:spPr bwMode="auto">
          <a:xfrm>
            <a:off x="1368425" y="3609975"/>
            <a:ext cx="842963" cy="842963"/>
          </a:xfrm>
          <a:custGeom>
            <a:avLst/>
            <a:gdLst>
              <a:gd name="T0" fmla="*/ 765769 w 273"/>
              <a:gd name="T1" fmla="*/ 518746 h 273"/>
              <a:gd name="T2" fmla="*/ 771944 w 273"/>
              <a:gd name="T3" fmla="*/ 481693 h 273"/>
              <a:gd name="T4" fmla="*/ 842963 w 273"/>
              <a:gd name="T5" fmla="*/ 453903 h 273"/>
              <a:gd name="T6" fmla="*/ 839875 w 273"/>
              <a:gd name="T7" fmla="*/ 355094 h 273"/>
              <a:gd name="T8" fmla="*/ 765769 w 273"/>
              <a:gd name="T9" fmla="*/ 333480 h 273"/>
              <a:gd name="T10" fmla="*/ 756505 w 273"/>
              <a:gd name="T11" fmla="*/ 296427 h 273"/>
              <a:gd name="T12" fmla="*/ 802822 w 273"/>
              <a:gd name="T13" fmla="*/ 240847 h 273"/>
              <a:gd name="T14" fmla="*/ 750330 w 273"/>
              <a:gd name="T15" fmla="*/ 154389 h 273"/>
              <a:gd name="T16" fmla="*/ 676223 w 273"/>
              <a:gd name="T17" fmla="*/ 172915 h 273"/>
              <a:gd name="T18" fmla="*/ 648433 w 273"/>
              <a:gd name="T19" fmla="*/ 145125 h 273"/>
              <a:gd name="T20" fmla="*/ 660784 w 273"/>
              <a:gd name="T21" fmla="*/ 74107 h 273"/>
              <a:gd name="T22" fmla="*/ 617555 w 273"/>
              <a:gd name="T23" fmla="*/ 49404 h 273"/>
              <a:gd name="T24" fmla="*/ 571239 w 273"/>
              <a:gd name="T25" fmla="*/ 27790 h 273"/>
              <a:gd name="T26" fmla="*/ 518746 w 273"/>
              <a:gd name="T27" fmla="*/ 77194 h 273"/>
              <a:gd name="T28" fmla="*/ 481693 w 273"/>
              <a:gd name="T29" fmla="*/ 71019 h 273"/>
              <a:gd name="T30" fmla="*/ 453903 w 273"/>
              <a:gd name="T31" fmla="*/ 0 h 273"/>
              <a:gd name="T32" fmla="*/ 355094 w 273"/>
              <a:gd name="T33" fmla="*/ 3088 h 273"/>
              <a:gd name="T34" fmla="*/ 333480 w 273"/>
              <a:gd name="T35" fmla="*/ 74107 h 273"/>
              <a:gd name="T36" fmla="*/ 296427 w 273"/>
              <a:gd name="T37" fmla="*/ 86458 h 273"/>
              <a:gd name="T38" fmla="*/ 237759 w 273"/>
              <a:gd name="T39" fmla="*/ 40141 h 273"/>
              <a:gd name="T40" fmla="*/ 154389 w 273"/>
              <a:gd name="T41" fmla="*/ 92633 h 273"/>
              <a:gd name="T42" fmla="*/ 172915 w 273"/>
              <a:gd name="T43" fmla="*/ 166740 h 273"/>
              <a:gd name="T44" fmla="*/ 145125 w 273"/>
              <a:gd name="T45" fmla="*/ 194530 h 273"/>
              <a:gd name="T46" fmla="*/ 71019 w 273"/>
              <a:gd name="T47" fmla="*/ 182179 h 273"/>
              <a:gd name="T48" fmla="*/ 49404 w 273"/>
              <a:gd name="T49" fmla="*/ 225408 h 273"/>
              <a:gd name="T50" fmla="*/ 24702 w 273"/>
              <a:gd name="T51" fmla="*/ 271724 h 273"/>
              <a:gd name="T52" fmla="*/ 77194 w 273"/>
              <a:gd name="T53" fmla="*/ 324217 h 273"/>
              <a:gd name="T54" fmla="*/ 67931 w 273"/>
              <a:gd name="T55" fmla="*/ 361270 h 273"/>
              <a:gd name="T56" fmla="*/ 0 w 273"/>
              <a:gd name="T57" fmla="*/ 389060 h 273"/>
              <a:gd name="T58" fmla="*/ 3088 w 273"/>
              <a:gd name="T59" fmla="*/ 487869 h 273"/>
              <a:gd name="T60" fmla="*/ 74107 w 273"/>
              <a:gd name="T61" fmla="*/ 509483 h 273"/>
              <a:gd name="T62" fmla="*/ 86458 w 273"/>
              <a:gd name="T63" fmla="*/ 546536 h 273"/>
              <a:gd name="T64" fmla="*/ 40141 w 273"/>
              <a:gd name="T65" fmla="*/ 605204 h 273"/>
              <a:gd name="T66" fmla="*/ 92633 w 273"/>
              <a:gd name="T67" fmla="*/ 688574 h 273"/>
              <a:gd name="T68" fmla="*/ 163652 w 273"/>
              <a:gd name="T69" fmla="*/ 670048 h 273"/>
              <a:gd name="T70" fmla="*/ 194530 w 273"/>
              <a:gd name="T71" fmla="*/ 697838 h 273"/>
              <a:gd name="T72" fmla="*/ 182179 w 273"/>
              <a:gd name="T73" fmla="*/ 771944 h 273"/>
              <a:gd name="T74" fmla="*/ 225408 w 273"/>
              <a:gd name="T75" fmla="*/ 793559 h 273"/>
              <a:gd name="T76" fmla="*/ 268637 w 273"/>
              <a:gd name="T77" fmla="*/ 818261 h 273"/>
              <a:gd name="T78" fmla="*/ 324217 w 273"/>
              <a:gd name="T79" fmla="*/ 765769 h 273"/>
              <a:gd name="T80" fmla="*/ 361270 w 273"/>
              <a:gd name="T81" fmla="*/ 775032 h 273"/>
              <a:gd name="T82" fmla="*/ 385972 w 273"/>
              <a:gd name="T83" fmla="*/ 842963 h 273"/>
              <a:gd name="T84" fmla="*/ 487869 w 273"/>
              <a:gd name="T85" fmla="*/ 839875 h 273"/>
              <a:gd name="T86" fmla="*/ 509483 w 273"/>
              <a:gd name="T87" fmla="*/ 768856 h 273"/>
              <a:gd name="T88" fmla="*/ 546536 w 273"/>
              <a:gd name="T89" fmla="*/ 756505 h 273"/>
              <a:gd name="T90" fmla="*/ 602116 w 273"/>
              <a:gd name="T91" fmla="*/ 802822 h 273"/>
              <a:gd name="T92" fmla="*/ 688574 w 273"/>
              <a:gd name="T93" fmla="*/ 750330 h 273"/>
              <a:gd name="T94" fmla="*/ 670048 w 273"/>
              <a:gd name="T95" fmla="*/ 679311 h 273"/>
              <a:gd name="T96" fmla="*/ 694750 w 273"/>
              <a:gd name="T97" fmla="*/ 648433 h 273"/>
              <a:gd name="T98" fmla="*/ 768856 w 273"/>
              <a:gd name="T99" fmla="*/ 660784 h 273"/>
              <a:gd name="T100" fmla="*/ 793559 w 273"/>
              <a:gd name="T101" fmla="*/ 617555 h 273"/>
              <a:gd name="T102" fmla="*/ 815173 w 273"/>
              <a:gd name="T103" fmla="*/ 574326 h 273"/>
              <a:gd name="T104" fmla="*/ 765769 w 273"/>
              <a:gd name="T105" fmla="*/ 518746 h 273"/>
              <a:gd name="T106" fmla="*/ 287163 w 273"/>
              <a:gd name="T107" fmla="*/ 676223 h 273"/>
              <a:gd name="T108" fmla="*/ 166740 w 273"/>
              <a:gd name="T109" fmla="*/ 287163 h 273"/>
              <a:gd name="T110" fmla="*/ 555800 w 273"/>
              <a:gd name="T111" fmla="*/ 166740 h 273"/>
              <a:gd name="T112" fmla="*/ 676223 w 273"/>
              <a:gd name="T113" fmla="*/ 555800 h 273"/>
              <a:gd name="T114" fmla="*/ 287163 w 273"/>
              <a:gd name="T115" fmla="*/ 676223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73">
                <a:moveTo>
                  <a:pt x="248" y="168"/>
                </a:moveTo>
                <a:cubicBezTo>
                  <a:pt x="249" y="164"/>
                  <a:pt x="250" y="160"/>
                  <a:pt x="250" y="156"/>
                </a:cubicBezTo>
                <a:cubicBezTo>
                  <a:pt x="273" y="147"/>
                  <a:pt x="273" y="147"/>
                  <a:pt x="273" y="147"/>
                </a:cubicBezTo>
                <a:cubicBezTo>
                  <a:pt x="272" y="115"/>
                  <a:pt x="272" y="115"/>
                  <a:pt x="272" y="115"/>
                </a:cubicBezTo>
                <a:cubicBezTo>
                  <a:pt x="248" y="108"/>
                  <a:pt x="248" y="108"/>
                  <a:pt x="248" y="108"/>
                </a:cubicBezTo>
                <a:cubicBezTo>
                  <a:pt x="247" y="104"/>
                  <a:pt x="246" y="100"/>
                  <a:pt x="245" y="96"/>
                </a:cubicBezTo>
                <a:cubicBezTo>
                  <a:pt x="260" y="78"/>
                  <a:pt x="260" y="78"/>
                  <a:pt x="260" y="78"/>
                </a:cubicBezTo>
                <a:cubicBezTo>
                  <a:pt x="243" y="50"/>
                  <a:pt x="243" y="50"/>
                  <a:pt x="243" y="50"/>
                </a:cubicBezTo>
                <a:cubicBezTo>
                  <a:pt x="219" y="56"/>
                  <a:pt x="219" y="56"/>
                  <a:pt x="219" y="56"/>
                </a:cubicBezTo>
                <a:cubicBezTo>
                  <a:pt x="216" y="53"/>
                  <a:pt x="213" y="50"/>
                  <a:pt x="210" y="47"/>
                </a:cubicBezTo>
                <a:cubicBezTo>
                  <a:pt x="214" y="24"/>
                  <a:pt x="214" y="24"/>
                  <a:pt x="214" y="24"/>
                </a:cubicBezTo>
                <a:cubicBezTo>
                  <a:pt x="200" y="16"/>
                  <a:pt x="200" y="16"/>
                  <a:pt x="200" y="16"/>
                </a:cubicBezTo>
                <a:cubicBezTo>
                  <a:pt x="185" y="9"/>
                  <a:pt x="185" y="9"/>
                  <a:pt x="185" y="9"/>
                </a:cubicBezTo>
                <a:cubicBezTo>
                  <a:pt x="168" y="25"/>
                  <a:pt x="168" y="25"/>
                  <a:pt x="168" y="25"/>
                </a:cubicBezTo>
                <a:cubicBezTo>
                  <a:pt x="164" y="24"/>
                  <a:pt x="160" y="23"/>
                  <a:pt x="156" y="23"/>
                </a:cubicBezTo>
                <a:cubicBezTo>
                  <a:pt x="147" y="0"/>
                  <a:pt x="147" y="0"/>
                  <a:pt x="147" y="0"/>
                </a:cubicBezTo>
                <a:cubicBezTo>
                  <a:pt x="115" y="1"/>
                  <a:pt x="115" y="1"/>
                  <a:pt x="115" y="1"/>
                </a:cubicBezTo>
                <a:cubicBezTo>
                  <a:pt x="108" y="24"/>
                  <a:pt x="108" y="24"/>
                  <a:pt x="108" y="24"/>
                </a:cubicBezTo>
                <a:cubicBezTo>
                  <a:pt x="104" y="25"/>
                  <a:pt x="100" y="27"/>
                  <a:pt x="96" y="28"/>
                </a:cubicBezTo>
                <a:cubicBezTo>
                  <a:pt x="77" y="13"/>
                  <a:pt x="77" y="13"/>
                  <a:pt x="77" y="13"/>
                </a:cubicBezTo>
                <a:cubicBezTo>
                  <a:pt x="50" y="30"/>
                  <a:pt x="50" y="30"/>
                  <a:pt x="50" y="30"/>
                </a:cubicBezTo>
                <a:cubicBezTo>
                  <a:pt x="56" y="54"/>
                  <a:pt x="56" y="54"/>
                  <a:pt x="56" y="54"/>
                </a:cubicBezTo>
                <a:cubicBezTo>
                  <a:pt x="53" y="57"/>
                  <a:pt x="50" y="60"/>
                  <a:pt x="47" y="63"/>
                </a:cubicBezTo>
                <a:cubicBezTo>
                  <a:pt x="23" y="59"/>
                  <a:pt x="23" y="59"/>
                  <a:pt x="23" y="59"/>
                </a:cubicBezTo>
                <a:cubicBezTo>
                  <a:pt x="16" y="73"/>
                  <a:pt x="16" y="73"/>
                  <a:pt x="16" y="73"/>
                </a:cubicBezTo>
                <a:cubicBezTo>
                  <a:pt x="8" y="88"/>
                  <a:pt x="8" y="88"/>
                  <a:pt x="8" y="88"/>
                </a:cubicBezTo>
                <a:cubicBezTo>
                  <a:pt x="25" y="105"/>
                  <a:pt x="25" y="105"/>
                  <a:pt x="25" y="105"/>
                </a:cubicBezTo>
                <a:cubicBezTo>
                  <a:pt x="24" y="109"/>
                  <a:pt x="23" y="113"/>
                  <a:pt x="22" y="117"/>
                </a:cubicBezTo>
                <a:cubicBezTo>
                  <a:pt x="0" y="126"/>
                  <a:pt x="0" y="126"/>
                  <a:pt x="0" y="126"/>
                </a:cubicBezTo>
                <a:cubicBezTo>
                  <a:pt x="1" y="158"/>
                  <a:pt x="1" y="158"/>
                  <a:pt x="1" y="158"/>
                </a:cubicBezTo>
                <a:cubicBezTo>
                  <a:pt x="24" y="165"/>
                  <a:pt x="24" y="165"/>
                  <a:pt x="24" y="165"/>
                </a:cubicBezTo>
                <a:cubicBezTo>
                  <a:pt x="25" y="169"/>
                  <a:pt x="26" y="173"/>
                  <a:pt x="28" y="177"/>
                </a:cubicBezTo>
                <a:cubicBezTo>
                  <a:pt x="13" y="196"/>
                  <a:pt x="13" y="196"/>
                  <a:pt x="13" y="196"/>
                </a:cubicBezTo>
                <a:cubicBezTo>
                  <a:pt x="30" y="223"/>
                  <a:pt x="30" y="223"/>
                  <a:pt x="30" y="223"/>
                </a:cubicBezTo>
                <a:cubicBezTo>
                  <a:pt x="53" y="217"/>
                  <a:pt x="53" y="217"/>
                  <a:pt x="53" y="217"/>
                </a:cubicBezTo>
                <a:cubicBezTo>
                  <a:pt x="56" y="220"/>
                  <a:pt x="59" y="223"/>
                  <a:pt x="63" y="226"/>
                </a:cubicBezTo>
                <a:cubicBezTo>
                  <a:pt x="59" y="250"/>
                  <a:pt x="59" y="250"/>
                  <a:pt x="59" y="250"/>
                </a:cubicBezTo>
                <a:cubicBezTo>
                  <a:pt x="73" y="257"/>
                  <a:pt x="73" y="257"/>
                  <a:pt x="73" y="257"/>
                </a:cubicBezTo>
                <a:cubicBezTo>
                  <a:pt x="87" y="265"/>
                  <a:pt x="87" y="265"/>
                  <a:pt x="87" y="265"/>
                </a:cubicBezTo>
                <a:cubicBezTo>
                  <a:pt x="105" y="248"/>
                  <a:pt x="105" y="248"/>
                  <a:pt x="105" y="248"/>
                </a:cubicBezTo>
                <a:cubicBezTo>
                  <a:pt x="109" y="249"/>
                  <a:pt x="113" y="250"/>
                  <a:pt x="117" y="251"/>
                </a:cubicBezTo>
                <a:cubicBezTo>
                  <a:pt x="125" y="273"/>
                  <a:pt x="125" y="273"/>
                  <a:pt x="125" y="273"/>
                </a:cubicBezTo>
                <a:cubicBezTo>
                  <a:pt x="158" y="272"/>
                  <a:pt x="158" y="272"/>
                  <a:pt x="158" y="272"/>
                </a:cubicBezTo>
                <a:cubicBezTo>
                  <a:pt x="165" y="249"/>
                  <a:pt x="165" y="249"/>
                  <a:pt x="165" y="249"/>
                </a:cubicBezTo>
                <a:cubicBezTo>
                  <a:pt x="169" y="248"/>
                  <a:pt x="173" y="246"/>
                  <a:pt x="177" y="245"/>
                </a:cubicBezTo>
                <a:cubicBezTo>
                  <a:pt x="195" y="260"/>
                  <a:pt x="195" y="260"/>
                  <a:pt x="195" y="260"/>
                </a:cubicBezTo>
                <a:cubicBezTo>
                  <a:pt x="223" y="243"/>
                  <a:pt x="223" y="243"/>
                  <a:pt x="223" y="243"/>
                </a:cubicBezTo>
                <a:cubicBezTo>
                  <a:pt x="217" y="220"/>
                  <a:pt x="217" y="220"/>
                  <a:pt x="217" y="220"/>
                </a:cubicBezTo>
                <a:cubicBezTo>
                  <a:pt x="220" y="217"/>
                  <a:pt x="223" y="214"/>
                  <a:pt x="225" y="210"/>
                </a:cubicBezTo>
                <a:cubicBezTo>
                  <a:pt x="249" y="214"/>
                  <a:pt x="249" y="214"/>
                  <a:pt x="249" y="214"/>
                </a:cubicBezTo>
                <a:cubicBezTo>
                  <a:pt x="257" y="200"/>
                  <a:pt x="257" y="200"/>
                  <a:pt x="257" y="200"/>
                </a:cubicBezTo>
                <a:cubicBezTo>
                  <a:pt x="264" y="186"/>
                  <a:pt x="264" y="186"/>
                  <a:pt x="264" y="186"/>
                </a:cubicBezTo>
                <a:lnTo>
                  <a:pt x="248" y="168"/>
                </a:lnTo>
                <a:close/>
                <a:moveTo>
                  <a:pt x="93" y="219"/>
                </a:moveTo>
                <a:cubicBezTo>
                  <a:pt x="47" y="195"/>
                  <a:pt x="30" y="139"/>
                  <a:pt x="54" y="93"/>
                </a:cubicBezTo>
                <a:cubicBezTo>
                  <a:pt x="78" y="48"/>
                  <a:pt x="134" y="30"/>
                  <a:pt x="180" y="54"/>
                </a:cubicBezTo>
                <a:cubicBezTo>
                  <a:pt x="225" y="78"/>
                  <a:pt x="243" y="134"/>
                  <a:pt x="219" y="180"/>
                </a:cubicBezTo>
                <a:cubicBezTo>
                  <a:pt x="195" y="225"/>
                  <a:pt x="138" y="243"/>
                  <a:pt x="93" y="219"/>
                </a:cubicBezTo>
                <a:close/>
              </a:path>
            </a:pathLst>
          </a:custGeom>
          <a:solidFill>
            <a:srgbClr val="489018"/>
          </a:solidFill>
          <a:ln>
            <a:noFill/>
          </a:ln>
          <a:extLst/>
        </p:spPr>
        <p:txBody>
          <a:bodyPr/>
          <a:lstStyle/>
          <a:p>
            <a:endParaRPr lang="zh-CN" altLang="en-US">
              <a:solidFill>
                <a:schemeClr val="tx1">
                  <a:lumMod val="85000"/>
                  <a:lumOff val="15000"/>
                </a:schemeClr>
              </a:solidFill>
            </a:endParaRPr>
          </a:p>
        </p:txBody>
      </p:sp>
      <p:sp>
        <p:nvSpPr>
          <p:cNvPr id="15" name="Rectangle 14"/>
          <p:cNvSpPr>
            <a:spLocks noChangeArrowheads="1"/>
          </p:cNvSpPr>
          <p:nvPr/>
        </p:nvSpPr>
        <p:spPr bwMode="auto">
          <a:xfrm>
            <a:off x="1163638" y="2347913"/>
            <a:ext cx="66357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chemeClr val="tx1">
                    <a:lumMod val="85000"/>
                    <a:lumOff val="15000"/>
                  </a:schemeClr>
                </a:solidFill>
              </a:rPr>
              <a:t>63%</a:t>
            </a:r>
          </a:p>
        </p:txBody>
      </p:sp>
      <p:sp>
        <p:nvSpPr>
          <p:cNvPr id="16" name="Rectangle 15"/>
          <p:cNvSpPr>
            <a:spLocks noChangeArrowheads="1"/>
          </p:cNvSpPr>
          <p:nvPr/>
        </p:nvSpPr>
        <p:spPr bwMode="auto">
          <a:xfrm>
            <a:off x="2541588" y="3154363"/>
            <a:ext cx="66357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a:solidFill>
                  <a:schemeClr val="tx1">
                    <a:lumMod val="85000"/>
                    <a:lumOff val="15000"/>
                  </a:schemeClr>
                </a:solidFill>
              </a:rPr>
              <a:t>85%</a:t>
            </a:r>
          </a:p>
        </p:txBody>
      </p:sp>
      <p:sp>
        <p:nvSpPr>
          <p:cNvPr id="17" name="Rectangle 16"/>
          <p:cNvSpPr>
            <a:spLocks noChangeArrowheads="1"/>
          </p:cNvSpPr>
          <p:nvPr/>
        </p:nvSpPr>
        <p:spPr bwMode="auto">
          <a:xfrm>
            <a:off x="2312988" y="1687513"/>
            <a:ext cx="663575" cy="3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a:solidFill>
                  <a:schemeClr val="tx1">
                    <a:lumMod val="85000"/>
                    <a:lumOff val="15000"/>
                  </a:schemeClr>
                </a:solidFill>
              </a:rPr>
              <a:t>42%</a:t>
            </a:r>
          </a:p>
        </p:txBody>
      </p:sp>
      <p:sp>
        <p:nvSpPr>
          <p:cNvPr id="18" name="Rectangle 17"/>
          <p:cNvSpPr>
            <a:spLocks noChangeArrowheads="1"/>
          </p:cNvSpPr>
          <p:nvPr/>
        </p:nvSpPr>
        <p:spPr bwMode="auto">
          <a:xfrm>
            <a:off x="1468438" y="3894138"/>
            <a:ext cx="663575" cy="24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1400">
                <a:solidFill>
                  <a:schemeClr val="tx1">
                    <a:lumMod val="85000"/>
                    <a:lumOff val="15000"/>
                  </a:schemeClr>
                </a:solidFill>
              </a:rPr>
              <a:t>21%</a:t>
            </a:r>
          </a:p>
        </p:txBody>
      </p:sp>
      <p:sp>
        <p:nvSpPr>
          <p:cNvPr id="19" name="Rectangle 18"/>
          <p:cNvSpPr>
            <a:spLocks noChangeArrowheads="1"/>
          </p:cNvSpPr>
          <p:nvPr/>
        </p:nvSpPr>
        <p:spPr bwMode="auto">
          <a:xfrm>
            <a:off x="5148263" y="1879600"/>
            <a:ext cx="1081087" cy="214313"/>
          </a:xfrm>
          <a:prstGeom prst="rect">
            <a:avLst/>
          </a:prstGeom>
          <a:solidFill>
            <a:srgbClr val="489018"/>
          </a:solidFill>
          <a:ln>
            <a:noFill/>
          </a:ln>
          <a:effectLst/>
          <a:extLst/>
        </p:spPr>
        <p:txBody>
          <a:bodyPr>
            <a:spAutoFit/>
          </a:bodyPr>
          <a:lstStyle/>
          <a:p>
            <a:r>
              <a:rPr lang="zh-CN" altLang="zh-CN" sz="800">
                <a:solidFill>
                  <a:schemeClr val="bg1"/>
                </a:solidFill>
              </a:rPr>
              <a:t>TECHNOLOGH</a:t>
            </a:r>
          </a:p>
        </p:txBody>
      </p:sp>
      <p:sp>
        <p:nvSpPr>
          <p:cNvPr id="20" name="Line 19"/>
          <p:cNvSpPr>
            <a:spLocks noChangeShapeType="1"/>
          </p:cNvSpPr>
          <p:nvPr/>
        </p:nvSpPr>
        <p:spPr bwMode="auto">
          <a:xfrm>
            <a:off x="5148263" y="2587625"/>
            <a:ext cx="525462" cy="0"/>
          </a:xfrm>
          <a:prstGeom prst="line">
            <a:avLst/>
          </a:prstGeom>
          <a:noFill/>
          <a:ln w="6350">
            <a:solidFill>
              <a:srgbClr val="48901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85000"/>
                  <a:lumOff val="15000"/>
                </a:schemeClr>
              </a:solidFill>
            </a:endParaRPr>
          </a:p>
        </p:txBody>
      </p:sp>
      <p:sp>
        <p:nvSpPr>
          <p:cNvPr id="21" name="Rectangle 20"/>
          <p:cNvSpPr>
            <a:spLocks noChangeArrowheads="1"/>
          </p:cNvSpPr>
          <p:nvPr/>
        </p:nvSpPr>
        <p:spPr bwMode="auto">
          <a:xfrm>
            <a:off x="5148263" y="2660650"/>
            <a:ext cx="3203575" cy="132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a:t>
            </a:r>
            <a:r>
              <a:rPr lang="zh-CN" altLang="en-US" sz="800" dirty="0">
                <a:solidFill>
                  <a:schemeClr val="tx1">
                    <a:lumMod val="85000"/>
                    <a:lumOff val="15000"/>
                  </a:schemeClr>
                </a:solidFill>
              </a:rPr>
              <a:t> </a:t>
            </a: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a:p>
            <a:pPr>
              <a:lnSpc>
                <a:spcPct val="120000"/>
              </a:lnSpc>
            </a:pPr>
            <a:endParaRPr lang="zh-CN" altLang="en-US" sz="800" dirty="0">
              <a:solidFill>
                <a:schemeClr val="tx1">
                  <a:lumMod val="85000"/>
                  <a:lumOff val="15000"/>
                </a:schemeClr>
              </a:solidFill>
            </a:endParaRPr>
          </a:p>
          <a:p>
            <a:pPr>
              <a:lnSpc>
                <a:spcPct val="120000"/>
              </a:lnSpc>
            </a:pP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22" name="Rectangle 21"/>
          <p:cNvSpPr>
            <a:spLocks noChangeArrowheads="1"/>
          </p:cNvSpPr>
          <p:nvPr/>
        </p:nvSpPr>
        <p:spPr bwMode="auto">
          <a:xfrm>
            <a:off x="5148263" y="2155825"/>
            <a:ext cx="1081087" cy="13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en-US" altLang="zh-CN" sz="800">
                <a:solidFill>
                  <a:schemeClr val="tx1">
                    <a:lumMod val="85000"/>
                    <a:lumOff val="15000"/>
                  </a:schemeClr>
                </a:solidFill>
              </a:rPr>
              <a:t>Marketing Information</a:t>
            </a:r>
          </a:p>
        </p:txBody>
      </p:sp>
      <p:cxnSp>
        <p:nvCxnSpPr>
          <p:cNvPr id="23" name="直接连接符 22"/>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20981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8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0-#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30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7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par>
                                <p:cTn id="47" presetID="8" presetClass="emph" presetSubtype="0" fill="hold" grpId="1" nodeType="withEffect">
                                  <p:stCondLst>
                                    <p:cond delay="0"/>
                                  </p:stCondLst>
                                  <p:childTnLst>
                                    <p:animRot by="21600000">
                                      <p:cBhvr>
                                        <p:cTn id="48" dur="2700" fill="hold"/>
                                        <p:tgtEl>
                                          <p:spTgt spid="8"/>
                                        </p:tgtEl>
                                        <p:attrNameLst>
                                          <p:attrName>r</p:attrName>
                                        </p:attrNameLst>
                                      </p:cBhvr>
                                    </p:animRot>
                                  </p:childTnLst>
                                </p:cTn>
                              </p:par>
                              <p:par>
                                <p:cTn id="49" presetID="8" presetClass="emph" presetSubtype="0" fill="hold" grpId="1" nodeType="withEffect">
                                  <p:stCondLst>
                                    <p:cond delay="0"/>
                                  </p:stCondLst>
                                  <p:childTnLst>
                                    <p:animRot by="21600000">
                                      <p:cBhvr>
                                        <p:cTn id="50" dur="2800" fill="hold"/>
                                        <p:tgtEl>
                                          <p:spTgt spid="9"/>
                                        </p:tgtEl>
                                        <p:attrNameLst>
                                          <p:attrName>r</p:attrName>
                                        </p:attrNameLst>
                                      </p:cBhvr>
                                    </p:animRot>
                                  </p:childTnLst>
                                </p:cTn>
                              </p:par>
                              <p:par>
                                <p:cTn id="51" presetID="8" presetClass="emph" presetSubtype="0" fill="hold" grpId="1" nodeType="withEffect">
                                  <p:stCondLst>
                                    <p:cond delay="0"/>
                                  </p:stCondLst>
                                  <p:childTnLst>
                                    <p:animRot by="21600000">
                                      <p:cBhvr>
                                        <p:cTn id="52" dur="2700" fill="hold"/>
                                        <p:tgtEl>
                                          <p:spTgt spid="6"/>
                                        </p:tgtEl>
                                        <p:attrNameLst>
                                          <p:attrName>r</p:attrName>
                                        </p:attrNameLst>
                                      </p:cBhvr>
                                    </p:animRot>
                                  </p:childTnLst>
                                </p:cTn>
                              </p:par>
                              <p:par>
                                <p:cTn id="53" presetID="8" presetClass="emph" presetSubtype="0" fill="hold" grpId="1" nodeType="withEffect">
                                  <p:stCondLst>
                                    <p:cond delay="0"/>
                                  </p:stCondLst>
                                  <p:childTnLst>
                                    <p:animRot by="21600000">
                                      <p:cBhvr>
                                        <p:cTn id="54" dur="2700" fill="hold"/>
                                        <p:tgtEl>
                                          <p:spTgt spid="14"/>
                                        </p:tgtEl>
                                        <p:attrNameLst>
                                          <p:attrName>r</p:attrName>
                                        </p:attrNameLst>
                                      </p:cBhvr>
                                    </p:animRot>
                                  </p:childTnLst>
                                </p:cTn>
                              </p:par>
                              <p:par>
                                <p:cTn id="55" presetID="2" presetClass="entr" presetSubtype="8" fill="hold" grpId="0" nodeType="withEffect">
                                  <p:stCondLst>
                                    <p:cond delay="9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0-#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40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0-#ppt_w/2"/>
                                          </p:val>
                                        </p:tav>
                                        <p:tav tm="100000">
                                          <p:val>
                                            <p:strVal val="#ppt_x"/>
                                          </p:val>
                                        </p:tav>
                                      </p:tavLst>
                                    </p:anim>
                                    <p:anim calcmode="lin" valueType="num">
                                      <p:cBhvr additive="base">
                                        <p:cTn id="62" dur="500" fill="hold"/>
                                        <p:tgtEl>
                                          <p:spTgt spid="17"/>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90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40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0-#ppt_w/2"/>
                                          </p:val>
                                        </p:tav>
                                        <p:tav tm="100000">
                                          <p:val>
                                            <p:strVal val="#ppt_x"/>
                                          </p:val>
                                        </p:tav>
                                      </p:tavLst>
                                    </p:anim>
                                    <p:anim calcmode="lin" valueType="num">
                                      <p:cBhvr additive="base">
                                        <p:cTn id="70" dur="500" fill="hold"/>
                                        <p:tgtEl>
                                          <p:spTgt spid="1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120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1+#ppt_w/2"/>
                                          </p:val>
                                        </p:tav>
                                        <p:tav tm="100000">
                                          <p:val>
                                            <p:strVal val="#ppt_x"/>
                                          </p:val>
                                        </p:tav>
                                      </p:tavLst>
                                    </p:anim>
                                    <p:anim calcmode="lin" valueType="num">
                                      <p:cBhvr additive="base">
                                        <p:cTn id="74" dur="500" fill="hold"/>
                                        <p:tgtEl>
                                          <p:spTgt spid="19"/>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150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1+#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00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240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1+#ppt_w/2"/>
                                          </p:val>
                                        </p:tav>
                                        <p:tav tm="100000">
                                          <p:val>
                                            <p:strVal val="#ppt_x"/>
                                          </p:val>
                                        </p:tav>
                                      </p:tavLst>
                                    </p:anim>
                                    <p:anim calcmode="lin" valueType="num">
                                      <p:cBhvr additive="base">
                                        <p:cTn id="8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8" grpId="0" animBg="1"/>
      <p:bldP spid="8" grpId="1" animBg="1"/>
      <p:bldP spid="9" grpId="0" animBg="1"/>
      <p:bldP spid="9" grpId="1" animBg="1"/>
      <p:bldP spid="10" grpId="0" animBg="1"/>
      <p:bldP spid="11" grpId="0" animBg="1"/>
      <p:bldP spid="12" grpId="0" animBg="1"/>
      <p:bldP spid="13" grpId="0" animBg="1"/>
      <p:bldP spid="14" grpId="0" animBg="1"/>
      <p:bldP spid="14" grpId="1" animBg="1"/>
      <p:bldP spid="15" grpId="0"/>
      <p:bldP spid="16" grpId="0"/>
      <p:bldP spid="17" grpId="0"/>
      <p:bldP spid="18" grpId="0"/>
      <p:bldP spid="19" grpId="0" animBg="1"/>
      <p:bldP spid="20" grpId="0" animBg="1"/>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2441694"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工作中的不足及原因分析</a:t>
            </a:r>
            <a:endParaRPr lang="zh-CN" altLang="en-US" sz="1600" dirty="0">
              <a:solidFill>
                <a:schemeClr val="tx1">
                  <a:lumMod val="85000"/>
                  <a:lumOff val="15000"/>
                </a:schemeClr>
              </a:solidFill>
            </a:endParaRPr>
          </a:p>
        </p:txBody>
      </p:sp>
      <p:cxnSp>
        <p:nvCxnSpPr>
          <p:cNvPr id="6" name="直接连接符 5"/>
          <p:cNvCxnSpPr/>
          <p:nvPr/>
        </p:nvCxnSpPr>
        <p:spPr>
          <a:xfrm>
            <a:off x="1189522" y="1677243"/>
            <a:ext cx="6624736" cy="0"/>
          </a:xfrm>
          <a:prstGeom prst="line">
            <a:avLst/>
          </a:prstGeom>
          <a:ln w="38100">
            <a:solidFill>
              <a:srgbClr val="489018"/>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541611"/>
            <a:ext cx="288032" cy="288032"/>
          </a:xfrm>
          <a:prstGeom prst="ellipse">
            <a:avLst/>
          </a:prstGeom>
          <a:solidFill>
            <a:srgbClr val="489018"/>
          </a:solidFill>
          <a:ln w="88900" cmpd="dbl">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532067" y="1533227"/>
            <a:ext cx="288032" cy="288032"/>
          </a:xfrm>
          <a:prstGeom prst="ellipse">
            <a:avLst/>
          </a:prstGeom>
          <a:solidFill>
            <a:srgbClr val="489018"/>
          </a:solidFill>
          <a:ln w="88900" cmpd="dbl">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20197" y="1541611"/>
            <a:ext cx="288032" cy="288032"/>
          </a:xfrm>
          <a:prstGeom prst="ellipse">
            <a:avLst/>
          </a:prstGeom>
          <a:solidFill>
            <a:srgbClr val="489018"/>
          </a:solidFill>
          <a:ln w="88900" cmpd="dbl">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01690" y="1541611"/>
            <a:ext cx="288032" cy="288032"/>
          </a:xfrm>
          <a:prstGeom prst="ellipse">
            <a:avLst/>
          </a:prstGeom>
          <a:solidFill>
            <a:srgbClr val="489018"/>
          </a:solidFill>
          <a:ln w="88900" cmpd="dbl">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肘形连接符 11"/>
          <p:cNvCxnSpPr/>
          <p:nvPr/>
        </p:nvCxnSpPr>
        <p:spPr>
          <a:xfrm rot="16200000" flipH="1">
            <a:off x="1995599" y="2519916"/>
            <a:ext cx="2574582" cy="853824"/>
          </a:xfrm>
          <a:prstGeom prst="bentConnector3">
            <a:avLst>
              <a:gd name="adj1" fmla="val 99299"/>
            </a:avLst>
          </a:prstGeom>
          <a:ln w="28575">
            <a:solidFill>
              <a:srgbClr val="489018"/>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549451"/>
            <a:ext cx="1675074" cy="1116716"/>
          </a:xfrm>
          <a:prstGeom prst="rect">
            <a:avLst/>
          </a:prstGeom>
        </p:spPr>
      </p:pic>
      <p:sp>
        <p:nvSpPr>
          <p:cNvPr id="14" name="矩形 13"/>
          <p:cNvSpPr/>
          <p:nvPr/>
        </p:nvSpPr>
        <p:spPr>
          <a:xfrm>
            <a:off x="5648177" y="3549451"/>
            <a:ext cx="1878049" cy="360040"/>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流程图: 联系 2"/>
          <p:cNvSpPr/>
          <p:nvPr/>
        </p:nvSpPr>
        <p:spPr>
          <a:xfrm>
            <a:off x="986322" y="987574"/>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圆角矩形 51"/>
          <p:cNvSpPr/>
          <p:nvPr/>
        </p:nvSpPr>
        <p:spPr>
          <a:xfrm flipH="1">
            <a:off x="4388066" y="1070694"/>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矩形 45"/>
          <p:cNvSpPr/>
          <p:nvPr/>
        </p:nvSpPr>
        <p:spPr>
          <a:xfrm>
            <a:off x="7485765" y="1070592"/>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矩形 17"/>
          <p:cNvSpPr/>
          <p:nvPr/>
        </p:nvSpPr>
        <p:spPr>
          <a:xfrm flipH="1">
            <a:off x="467544" y="240475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a:t>
            </a:r>
            <a:r>
              <a:rPr lang="zh-CN" altLang="en-US" sz="1200" dirty="0" smtClean="0">
                <a:solidFill>
                  <a:schemeClr val="tx1">
                    <a:lumMod val="85000"/>
                    <a:lumOff val="15000"/>
                  </a:schemeClr>
                </a:solidFill>
              </a:rPr>
              <a:t>概述</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这里</a:t>
            </a:r>
            <a:r>
              <a:rPr lang="zh-CN" altLang="en-US" sz="1200" dirty="0">
                <a:solidFill>
                  <a:schemeClr val="tx1">
                    <a:lumMod val="85000"/>
                    <a:lumOff val="15000"/>
                  </a:schemeClr>
                </a:solidFill>
              </a:rPr>
              <a:t>输入简单</a:t>
            </a:r>
            <a:r>
              <a:rPr lang="zh-CN" altLang="en-US" sz="1200" dirty="0" smtClean="0">
                <a:solidFill>
                  <a:schemeClr val="tx1">
                    <a:lumMod val="85000"/>
                    <a:lumOff val="15000"/>
                  </a:schemeClr>
                </a:solidFill>
              </a:rPr>
              <a:t>文字概述简</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rPr>
              <a:t>这里</a:t>
            </a:r>
            <a:r>
              <a:rPr lang="zh-CN" altLang="en-US" sz="1200" dirty="0" smtClean="0">
                <a:solidFill>
                  <a:schemeClr val="tx1">
                    <a:lumMod val="85000"/>
                    <a:lumOff val="15000"/>
                  </a:schemeClr>
                </a:solidFill>
              </a:rPr>
              <a:t>输入</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9" name="矩形 18"/>
          <p:cNvSpPr/>
          <p:nvPr/>
        </p:nvSpPr>
        <p:spPr>
          <a:xfrm>
            <a:off x="702976" y="207969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85000"/>
                    <a:lumOff val="15000"/>
                  </a:schemeClr>
                </a:solidFill>
                <a:latin typeface="微软雅黑" pitchFamily="34" charset="-122"/>
                <a:ea typeface="微软雅黑" pitchFamily="34" charset="-122"/>
              </a:rPr>
              <a:t>这里填写小标题</a:t>
            </a:r>
            <a:endParaRPr lang="en-US" altLang="zh-CN" sz="1400" b="1"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flipH="1">
            <a:off x="3484074" y="241648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a:t>
            </a:r>
            <a:r>
              <a:rPr lang="zh-CN" altLang="en-US" sz="1200" dirty="0" smtClean="0">
                <a:solidFill>
                  <a:schemeClr val="tx1">
                    <a:lumMod val="85000"/>
                    <a:lumOff val="15000"/>
                  </a:schemeClr>
                </a:solidFill>
              </a:rPr>
              <a:t>概述</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这里</a:t>
            </a:r>
            <a:r>
              <a:rPr lang="zh-CN" altLang="en-US" sz="1200" dirty="0">
                <a:solidFill>
                  <a:schemeClr val="tx1">
                    <a:lumMod val="85000"/>
                    <a:lumOff val="15000"/>
                  </a:schemeClr>
                </a:solidFill>
              </a:rPr>
              <a:t>输入简单</a:t>
            </a:r>
            <a:r>
              <a:rPr lang="zh-CN" altLang="en-US" sz="1200" dirty="0" smtClean="0">
                <a:solidFill>
                  <a:schemeClr val="tx1">
                    <a:lumMod val="85000"/>
                    <a:lumOff val="15000"/>
                  </a:schemeClr>
                </a:solidFill>
              </a:rPr>
              <a:t>文字概述简</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rPr>
              <a:t>这里</a:t>
            </a:r>
            <a:r>
              <a:rPr lang="zh-CN" altLang="en-US" sz="1200" dirty="0" smtClean="0">
                <a:solidFill>
                  <a:schemeClr val="tx1">
                    <a:lumMod val="85000"/>
                    <a:lumOff val="15000"/>
                  </a:schemeClr>
                </a:solidFill>
              </a:rPr>
              <a:t>输入</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1" name="矩形 20"/>
          <p:cNvSpPr/>
          <p:nvPr/>
        </p:nvSpPr>
        <p:spPr>
          <a:xfrm>
            <a:off x="3719506" y="209142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85000"/>
                    <a:lumOff val="15000"/>
                  </a:schemeClr>
                </a:solidFill>
                <a:latin typeface="微软雅黑" pitchFamily="34" charset="-122"/>
                <a:ea typeface="微软雅黑" pitchFamily="34" charset="-122"/>
              </a:rPr>
              <a:t>这里填写小标题</a:t>
            </a:r>
            <a:endParaRPr lang="en-US" altLang="zh-CN" sz="1400" b="1" dirty="0">
              <a:solidFill>
                <a:schemeClr val="tx1">
                  <a:lumMod val="85000"/>
                  <a:lumOff val="15000"/>
                </a:schemeClr>
              </a:solidFill>
              <a:latin typeface="微软雅黑" pitchFamily="34" charset="-122"/>
              <a:ea typeface="微软雅黑" pitchFamily="34" charset="-122"/>
            </a:endParaRPr>
          </a:p>
        </p:txBody>
      </p:sp>
      <p:sp>
        <p:nvSpPr>
          <p:cNvPr id="22" name="矩形 21"/>
          <p:cNvSpPr/>
          <p:nvPr/>
        </p:nvSpPr>
        <p:spPr>
          <a:xfrm flipH="1">
            <a:off x="6501626" y="2401543"/>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a:t>
            </a:r>
            <a:r>
              <a:rPr lang="zh-CN" altLang="en-US" sz="1200" dirty="0" smtClean="0">
                <a:solidFill>
                  <a:schemeClr val="tx1">
                    <a:lumMod val="85000"/>
                    <a:lumOff val="15000"/>
                  </a:schemeClr>
                </a:solidFill>
              </a:rPr>
              <a:t>概述</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这里</a:t>
            </a:r>
            <a:r>
              <a:rPr lang="zh-CN" altLang="en-US" sz="1200" dirty="0">
                <a:solidFill>
                  <a:schemeClr val="tx1">
                    <a:lumMod val="85000"/>
                    <a:lumOff val="15000"/>
                  </a:schemeClr>
                </a:solidFill>
              </a:rPr>
              <a:t>输入简单</a:t>
            </a:r>
            <a:r>
              <a:rPr lang="zh-CN" altLang="en-US" sz="1200" dirty="0" smtClean="0">
                <a:solidFill>
                  <a:schemeClr val="tx1">
                    <a:lumMod val="85000"/>
                    <a:lumOff val="15000"/>
                  </a:schemeClr>
                </a:solidFill>
              </a:rPr>
              <a:t>文字概述简</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rPr>
              <a:t>这里</a:t>
            </a:r>
            <a:r>
              <a:rPr lang="zh-CN" altLang="en-US" sz="1200" dirty="0" smtClean="0">
                <a:solidFill>
                  <a:schemeClr val="tx1">
                    <a:lumMod val="85000"/>
                    <a:lumOff val="15000"/>
                  </a:schemeClr>
                </a:solidFill>
              </a:rPr>
              <a:t>输入</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3" name="矩形 22"/>
          <p:cNvSpPr/>
          <p:nvPr/>
        </p:nvSpPr>
        <p:spPr>
          <a:xfrm>
            <a:off x="6737058" y="207648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85000"/>
                    <a:lumOff val="15000"/>
                  </a:schemeClr>
                </a:solidFill>
                <a:latin typeface="微软雅黑" pitchFamily="34" charset="-122"/>
                <a:ea typeface="微软雅黑" pitchFamily="34" charset="-122"/>
              </a:rPr>
              <a:t>这里填写小标题</a:t>
            </a:r>
            <a:endParaRPr lang="en-US" altLang="zh-CN" sz="1400" b="1" dirty="0">
              <a:solidFill>
                <a:schemeClr val="tx1">
                  <a:lumMod val="85000"/>
                  <a:lumOff val="15000"/>
                </a:schemeClr>
              </a:solidFill>
              <a:latin typeface="微软雅黑" pitchFamily="34" charset="-122"/>
              <a:ea typeface="微软雅黑" pitchFamily="34" charset="-122"/>
            </a:endParaRPr>
          </a:p>
        </p:txBody>
      </p:sp>
      <p:sp>
        <p:nvSpPr>
          <p:cNvPr id="24" name="矩形 23"/>
          <p:cNvSpPr/>
          <p:nvPr/>
        </p:nvSpPr>
        <p:spPr>
          <a:xfrm flipH="1">
            <a:off x="5510002" y="3987116"/>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a:t>
            </a:r>
            <a:r>
              <a:rPr lang="zh-CN" altLang="en-US" sz="1200" dirty="0" smtClean="0">
                <a:solidFill>
                  <a:schemeClr val="tx1">
                    <a:lumMod val="85000"/>
                    <a:lumOff val="15000"/>
                  </a:schemeClr>
                </a:solidFill>
              </a:rPr>
              <a:t>概述这里</a:t>
            </a:r>
            <a:r>
              <a:rPr lang="zh-CN" altLang="en-US" sz="1200" dirty="0">
                <a:solidFill>
                  <a:schemeClr val="tx1">
                    <a:lumMod val="85000"/>
                    <a:lumOff val="15000"/>
                  </a:schemeClr>
                </a:solidFill>
              </a:rPr>
              <a:t>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en-US" altLang="zh-CN"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5" name="矩形 24"/>
          <p:cNvSpPr/>
          <p:nvPr/>
        </p:nvSpPr>
        <p:spPr>
          <a:xfrm>
            <a:off x="5722949" y="3581224"/>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cxnSp>
        <p:nvCxnSpPr>
          <p:cNvPr id="26" name="直接连接符 25"/>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92538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15"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00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350"/>
                                        <p:tgtEl>
                                          <p:spTgt spid="19"/>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19"/>
                                        </p:tgtEl>
                                      </p:cBhvr>
                                    </p:animEffect>
                                    <p:animScale>
                                      <p:cBhvr>
                                        <p:cTn id="63" dur="200" autoRev="1" fill="hold"/>
                                        <p:tgtEl>
                                          <p:spTgt spid="19"/>
                                        </p:tgtEl>
                                      </p:cBhvr>
                                      <p:by x="105000" y="105000"/>
                                    </p:animScale>
                                  </p:childTnLst>
                                </p:cTn>
                              </p:par>
                            </p:childTnLst>
                          </p:cTn>
                        </p:par>
                        <p:par>
                          <p:cTn id="64" fill="hold">
                            <p:stCondLst>
                              <p:cond delay="84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89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350"/>
                                        <p:tgtEl>
                                          <p:spTgt spid="21"/>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1"/>
                                        </p:tgtEl>
                                      </p:cBhvr>
                                    </p:animEffect>
                                    <p:animScale>
                                      <p:cBhvr>
                                        <p:cTn id="74" dur="200" autoRev="1" fill="hold"/>
                                        <p:tgtEl>
                                          <p:spTgt spid="21"/>
                                        </p:tgtEl>
                                      </p:cBhvr>
                                      <p:by x="105000" y="105000"/>
                                    </p:animScale>
                                  </p:childTnLst>
                                </p:cTn>
                              </p:par>
                            </p:childTnLst>
                          </p:cTn>
                        </p:par>
                        <p:par>
                          <p:cTn id="75" fill="hold">
                            <p:stCondLst>
                              <p:cond delay="93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9800"/>
                            </p:stCondLst>
                            <p:childTnLst>
                              <p:par>
                                <p:cTn id="80" presetID="10"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350"/>
                                        <p:tgtEl>
                                          <p:spTgt spid="23"/>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3"/>
                                        </p:tgtEl>
                                      </p:cBhvr>
                                    </p:animEffect>
                                    <p:animScale>
                                      <p:cBhvr>
                                        <p:cTn id="85" dur="200" autoRev="1" fill="hold"/>
                                        <p:tgtEl>
                                          <p:spTgt spid="23"/>
                                        </p:tgtEl>
                                      </p:cBhvr>
                                      <p:by x="105000" y="105000"/>
                                    </p:animScale>
                                  </p:childTnLst>
                                </p:cTn>
                              </p:par>
                            </p:childTnLst>
                          </p:cTn>
                        </p:par>
                        <p:par>
                          <p:cTn id="86" fill="hold">
                            <p:stCondLst>
                              <p:cond delay="10200"/>
                            </p:stCondLst>
                            <p:childTnLst>
                              <p:par>
                                <p:cTn id="87" presetID="10"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childTnLst>
                                </p:cTn>
                              </p:par>
                            </p:childTnLst>
                          </p:cTn>
                        </p:par>
                        <p:par>
                          <p:cTn id="90" fill="hold">
                            <p:stCondLst>
                              <p:cond delay="10700"/>
                            </p:stCondLst>
                            <p:childTnLst>
                              <p:par>
                                <p:cTn id="91" presetID="15" presetClass="entr" presetSubtype="0"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1000" fill="hold"/>
                                        <p:tgtEl>
                                          <p:spTgt spid="11"/>
                                        </p:tgtEl>
                                        <p:attrNameLst>
                                          <p:attrName>ppt_w</p:attrName>
                                        </p:attrNameLst>
                                      </p:cBhvr>
                                      <p:tavLst>
                                        <p:tav tm="0">
                                          <p:val>
                                            <p:fltVal val="0"/>
                                          </p:val>
                                        </p:tav>
                                        <p:tav tm="100000">
                                          <p:val>
                                            <p:strVal val="#ppt_w"/>
                                          </p:val>
                                        </p:tav>
                                      </p:tavLst>
                                    </p:anim>
                                    <p:anim calcmode="lin" valueType="num">
                                      <p:cBhvr>
                                        <p:cTn id="94" dur="1000" fill="hold"/>
                                        <p:tgtEl>
                                          <p:spTgt spid="11"/>
                                        </p:tgtEl>
                                        <p:attrNameLst>
                                          <p:attrName>ppt_h</p:attrName>
                                        </p:attrNameLst>
                                      </p:cBhvr>
                                      <p:tavLst>
                                        <p:tav tm="0">
                                          <p:val>
                                            <p:fltVal val="0"/>
                                          </p:val>
                                        </p:tav>
                                        <p:tav tm="100000">
                                          <p:val>
                                            <p:strVal val="#ppt_h"/>
                                          </p:val>
                                        </p:tav>
                                      </p:tavLst>
                                    </p:anim>
                                    <p:anim calcmode="lin" valueType="num">
                                      <p:cBhvr>
                                        <p:cTn id="9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97" fill="hold">
                            <p:stCondLst>
                              <p:cond delay="11700"/>
                            </p:stCondLst>
                            <p:childTnLst>
                              <p:par>
                                <p:cTn id="98" presetID="22" presetClass="entr" presetSubtype="1" fill="hold"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wipe(up)">
                                      <p:cBhvr>
                                        <p:cTn id="100" dur="500"/>
                                        <p:tgtEl>
                                          <p:spTgt spid="12"/>
                                        </p:tgtEl>
                                      </p:cBhvr>
                                    </p:animEffect>
                                  </p:childTnLst>
                                </p:cTn>
                              </p:par>
                            </p:childTnLst>
                          </p:cTn>
                        </p:par>
                        <p:par>
                          <p:cTn id="101" fill="hold">
                            <p:stCondLst>
                              <p:cond delay="12200"/>
                            </p:stCondLst>
                            <p:childTnLst>
                              <p:par>
                                <p:cTn id="102" presetID="21" presetClass="entr" presetSubtype="4" fill="hold"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wheel(4)">
                                      <p:cBhvr>
                                        <p:cTn id="104" dur="2000"/>
                                        <p:tgtEl>
                                          <p:spTgt spid="13"/>
                                        </p:tgtEl>
                                      </p:cBhvr>
                                    </p:animEffect>
                                  </p:childTnLst>
                                </p:cTn>
                              </p:par>
                            </p:childTnLst>
                          </p:cTn>
                        </p:par>
                        <p:par>
                          <p:cTn id="105" fill="hold">
                            <p:stCondLst>
                              <p:cond delay="14200"/>
                            </p:stCondLst>
                            <p:childTnLst>
                              <p:par>
                                <p:cTn id="106" presetID="16" presetClass="entr" presetSubtype="37"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barn(outVertical)">
                                      <p:cBhvr>
                                        <p:cTn id="108" dur="500"/>
                                        <p:tgtEl>
                                          <p:spTgt spid="14"/>
                                        </p:tgtEl>
                                      </p:cBhvr>
                                    </p:animEffect>
                                  </p:childTnLst>
                                </p:cTn>
                              </p:par>
                            </p:childTnLst>
                          </p:cTn>
                        </p:par>
                        <p:par>
                          <p:cTn id="109" fill="hold">
                            <p:stCondLst>
                              <p:cond delay="14700"/>
                            </p:stCondLst>
                            <p:childTnLst>
                              <p:par>
                                <p:cTn id="110" presetID="10" presetClass="entr" presetSubtype="0" fill="hold" grpId="0"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childTnLst>
                                </p:cTn>
                              </p:par>
                            </p:childTnLst>
                          </p:cTn>
                        </p:par>
                        <p:par>
                          <p:cTn id="113" fill="hold">
                            <p:stCondLst>
                              <p:cond delay="15200"/>
                            </p:stCondLst>
                            <p:childTnLst>
                              <p:par>
                                <p:cTn id="114" presetID="10" presetClass="entr" presetSubtype="0"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350"/>
                                        <p:tgtEl>
                                          <p:spTgt spid="25"/>
                                        </p:tgtEl>
                                      </p:cBhvr>
                                    </p:animEffect>
                                  </p:childTnLst>
                                </p:cTn>
                              </p:par>
                              <p:par>
                                <p:cTn id="117" presetID="26" presetClass="emph" presetSubtype="0" fill="hold" grpId="1" nodeType="withEffect">
                                  <p:stCondLst>
                                    <p:cond delay="0"/>
                                  </p:stCondLst>
                                  <p:childTnLst>
                                    <p:animEffect transition="out" filter="fade">
                                      <p:cBhvr>
                                        <p:cTn id="118" dur="400" tmFilter="0, 0; .2, .5; .8, .5; 1, 0"/>
                                        <p:tgtEl>
                                          <p:spTgt spid="25"/>
                                        </p:tgtEl>
                                      </p:cBhvr>
                                    </p:animEffect>
                                    <p:animScale>
                                      <p:cBhvr>
                                        <p:cTn id="119"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2441694"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工作中的不足及原因分析</a:t>
            </a:r>
            <a:endParaRPr lang="zh-CN" altLang="en-US" sz="1600" dirty="0">
              <a:solidFill>
                <a:schemeClr val="tx1">
                  <a:lumMod val="85000"/>
                  <a:lumOff val="15000"/>
                </a:schemeClr>
              </a:solidFill>
            </a:endParaRPr>
          </a:p>
        </p:txBody>
      </p:sp>
      <p:sp>
        <p:nvSpPr>
          <p:cNvPr id="6" name="任意多边形 5"/>
          <p:cNvSpPr/>
          <p:nvPr/>
        </p:nvSpPr>
        <p:spPr>
          <a:xfrm rot="1723431">
            <a:off x="2864170" y="2345112"/>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489018"/>
          </a:solidFill>
          <a:ln w="25400" cap="flat" cmpd="sng" algn="ctr">
            <a:solidFill>
              <a:schemeClr val="bg1"/>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chemeClr val="bg1"/>
              </a:solidFill>
            </a:endParaRPr>
          </a:p>
        </p:txBody>
      </p:sp>
      <p:sp>
        <p:nvSpPr>
          <p:cNvPr id="8" name="任意多边形 7"/>
          <p:cNvSpPr/>
          <p:nvPr/>
        </p:nvSpPr>
        <p:spPr>
          <a:xfrm rot="1723431">
            <a:off x="1012652" y="989376"/>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489018"/>
          </a:solidFill>
          <a:ln w="25400" cap="flat" cmpd="sng" algn="ctr">
            <a:solidFill>
              <a:schemeClr val="bg1"/>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chemeClr val="bg1"/>
              </a:solidFill>
            </a:endParaRPr>
          </a:p>
        </p:txBody>
      </p:sp>
      <p:sp>
        <p:nvSpPr>
          <p:cNvPr id="9" name="任意多边形 8"/>
          <p:cNvSpPr/>
          <p:nvPr/>
        </p:nvSpPr>
        <p:spPr>
          <a:xfrm rot="1723431">
            <a:off x="1012652" y="989376"/>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489018"/>
          </a:solidFill>
          <a:ln w="25400" cap="flat" cmpd="sng" algn="ctr">
            <a:solidFill>
              <a:schemeClr val="bg1"/>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chemeClr val="bg1"/>
              </a:solidFill>
            </a:endParaRPr>
          </a:p>
        </p:txBody>
      </p:sp>
      <p:sp>
        <p:nvSpPr>
          <p:cNvPr id="10" name="任意多边形 9"/>
          <p:cNvSpPr/>
          <p:nvPr/>
        </p:nvSpPr>
        <p:spPr>
          <a:xfrm rot="1723431">
            <a:off x="1012652" y="989376"/>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489018"/>
          </a:solidFill>
          <a:ln w="25400" cap="flat" cmpd="sng" algn="ctr">
            <a:solidFill>
              <a:schemeClr val="bg1"/>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chemeClr val="bg1"/>
              </a:solidFill>
            </a:endParaRPr>
          </a:p>
        </p:txBody>
      </p:sp>
      <p:sp>
        <p:nvSpPr>
          <p:cNvPr id="11" name="任意多边形 10"/>
          <p:cNvSpPr/>
          <p:nvPr/>
        </p:nvSpPr>
        <p:spPr>
          <a:xfrm rot="1723431">
            <a:off x="1012652" y="989376"/>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489018"/>
          </a:solidFill>
          <a:ln w="25400" cap="flat" cmpd="sng" algn="ctr">
            <a:solidFill>
              <a:schemeClr val="bg1"/>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chemeClr val="bg1"/>
              </a:solidFill>
            </a:endParaRPr>
          </a:p>
        </p:txBody>
      </p:sp>
      <p:sp>
        <p:nvSpPr>
          <p:cNvPr id="12" name="任意多边形 11"/>
          <p:cNvSpPr/>
          <p:nvPr/>
        </p:nvSpPr>
        <p:spPr>
          <a:xfrm rot="1723431">
            <a:off x="1012652" y="989376"/>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489018"/>
          </a:solidFill>
          <a:ln w="25400" cap="flat" cmpd="sng" algn="ctr">
            <a:solidFill>
              <a:schemeClr val="bg1"/>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chemeClr val="bg1"/>
              </a:solidFill>
            </a:endParaRPr>
          </a:p>
        </p:txBody>
      </p:sp>
      <p:sp>
        <p:nvSpPr>
          <p:cNvPr id="13" name="椭圆 12"/>
          <p:cNvSpPr/>
          <p:nvPr/>
        </p:nvSpPr>
        <p:spPr>
          <a:xfrm>
            <a:off x="2590513" y="2575797"/>
            <a:ext cx="507037" cy="507037"/>
          </a:xfrm>
          <a:prstGeom prst="ellipse">
            <a:avLst/>
          </a:prstGeom>
          <a:solidFill>
            <a:srgbClr val="489018"/>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chemeClr val="bg1"/>
              </a:solidFill>
            </a:endParaRPr>
          </a:p>
        </p:txBody>
      </p:sp>
      <p:sp>
        <p:nvSpPr>
          <p:cNvPr id="14" name="TextBox 13"/>
          <p:cNvSpPr txBox="1"/>
          <p:nvPr/>
        </p:nvSpPr>
        <p:spPr>
          <a:xfrm>
            <a:off x="2654162" y="2208417"/>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06</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15" name="TextBox 14"/>
          <p:cNvSpPr txBox="1"/>
          <p:nvPr/>
        </p:nvSpPr>
        <p:spPr>
          <a:xfrm>
            <a:off x="2280286" y="2350081"/>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05</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16" name="TextBox 15"/>
          <p:cNvSpPr txBox="1"/>
          <p:nvPr/>
        </p:nvSpPr>
        <p:spPr>
          <a:xfrm>
            <a:off x="2203861" y="2719689"/>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04</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17" name="TextBox 16"/>
          <p:cNvSpPr txBox="1"/>
          <p:nvPr/>
        </p:nvSpPr>
        <p:spPr>
          <a:xfrm>
            <a:off x="2421174" y="3023831"/>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03</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18" name="TextBox 17"/>
          <p:cNvSpPr txBox="1"/>
          <p:nvPr/>
        </p:nvSpPr>
        <p:spPr>
          <a:xfrm>
            <a:off x="2801714" y="3057369"/>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02</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19" name="TextBox 18"/>
          <p:cNvSpPr txBox="1"/>
          <p:nvPr/>
        </p:nvSpPr>
        <p:spPr>
          <a:xfrm>
            <a:off x="3086760" y="2754223"/>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solidFill>
                <a:latin typeface="Arial" pitchFamily="34" charset="0"/>
                <a:ea typeface="微软雅黑" pitchFamily="34" charset="-122"/>
                <a:cs typeface="Arial" pitchFamily="34" charset="0"/>
              </a:rPr>
              <a:t>01</a:t>
            </a:r>
            <a:endParaRPr lang="zh-CN" altLang="en-US" sz="1400" kern="0" dirty="0">
              <a:solidFill>
                <a:schemeClr val="bg1"/>
              </a:solidFill>
              <a:latin typeface="Arial" pitchFamily="34" charset="0"/>
              <a:ea typeface="微软雅黑" pitchFamily="34" charset="-122"/>
              <a:cs typeface="Arial" pitchFamily="34" charset="0"/>
            </a:endParaRPr>
          </a:p>
        </p:txBody>
      </p:sp>
      <p:sp>
        <p:nvSpPr>
          <p:cNvPr id="20" name="TextBox 19"/>
          <p:cNvSpPr txBox="1"/>
          <p:nvPr/>
        </p:nvSpPr>
        <p:spPr>
          <a:xfrm>
            <a:off x="2439311" y="1093211"/>
            <a:ext cx="867981"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1" name="TextBox 20"/>
          <p:cNvSpPr txBox="1"/>
          <p:nvPr/>
        </p:nvSpPr>
        <p:spPr>
          <a:xfrm>
            <a:off x="1108759" y="2583778"/>
            <a:ext cx="820620"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2" name="TextBox 21"/>
          <p:cNvSpPr txBox="1"/>
          <p:nvPr/>
        </p:nvSpPr>
        <p:spPr>
          <a:xfrm>
            <a:off x="1807095" y="3518296"/>
            <a:ext cx="865035"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3" name="TextBox 22"/>
          <p:cNvSpPr txBox="1"/>
          <p:nvPr/>
        </p:nvSpPr>
        <p:spPr>
          <a:xfrm>
            <a:off x="1464741" y="1594880"/>
            <a:ext cx="839756"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4" name="TextBox 23"/>
          <p:cNvSpPr txBox="1"/>
          <p:nvPr/>
        </p:nvSpPr>
        <p:spPr>
          <a:xfrm>
            <a:off x="2878320" y="3581399"/>
            <a:ext cx="825688"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5" name="TextBox 24"/>
          <p:cNvSpPr txBox="1"/>
          <p:nvPr/>
        </p:nvSpPr>
        <p:spPr>
          <a:xfrm>
            <a:off x="3551897" y="2683162"/>
            <a:ext cx="811259"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6" name="TextBox 25"/>
          <p:cNvSpPr txBox="1"/>
          <p:nvPr/>
        </p:nvSpPr>
        <p:spPr>
          <a:xfrm>
            <a:off x="4424626" y="915566"/>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tx1">
                    <a:lumMod val="85000"/>
                    <a:lumOff val="15000"/>
                  </a:schemeClr>
                </a:solidFill>
                <a:latin typeface="微软雅黑" pitchFamily="34" charset="-122"/>
                <a:ea typeface="微软雅黑" pitchFamily="34" charset="-122"/>
              </a:rPr>
              <a:t>您的标题打在这里</a:t>
            </a:r>
            <a:endParaRPr lang="zh-CN" altLang="en-US" sz="2800" b="1" dirty="0">
              <a:solidFill>
                <a:schemeClr val="tx1">
                  <a:lumMod val="85000"/>
                  <a:lumOff val="15000"/>
                </a:schemeClr>
              </a:solidFill>
              <a:latin typeface="微软雅黑" pitchFamily="34" charset="-122"/>
              <a:ea typeface="微软雅黑" pitchFamily="34" charset="-122"/>
            </a:endParaRPr>
          </a:p>
        </p:txBody>
      </p:sp>
      <p:sp>
        <p:nvSpPr>
          <p:cNvPr id="27" name="TextBox 26"/>
          <p:cNvSpPr txBox="1"/>
          <p:nvPr/>
        </p:nvSpPr>
        <p:spPr>
          <a:xfrm>
            <a:off x="4901389" y="1484335"/>
            <a:ext cx="3271011" cy="381258"/>
          </a:xfrm>
          <a:prstGeom prst="rect">
            <a:avLst/>
          </a:prstGeom>
          <a:noFill/>
        </p:spPr>
        <p:txBody>
          <a:bodyPr wrap="square" rtlCol="0">
            <a:spAutoFit/>
          </a:bodyPr>
          <a:lstStyle/>
          <a:p>
            <a:pPr>
              <a:lnSpc>
                <a:spcPct val="130000"/>
              </a:lnSpc>
              <a:defRPr/>
            </a:pPr>
            <a:r>
              <a:rPr lang="zh-CN" altLang="en-US" sz="1600" kern="0" dirty="0" smtClean="0">
                <a:solidFill>
                  <a:schemeClr val="tx1">
                    <a:lumMod val="85000"/>
                    <a:lumOff val="15000"/>
                  </a:schemeClr>
                </a:solidFill>
                <a:latin typeface="微软雅黑" pitchFamily="34" charset="-122"/>
                <a:ea typeface="微软雅黑" pitchFamily="34" charset="-122"/>
              </a:rPr>
              <a:t>您的</a:t>
            </a:r>
            <a:r>
              <a:rPr lang="zh-CN" altLang="en-US" sz="1600" kern="0" dirty="0">
                <a:solidFill>
                  <a:schemeClr val="tx1">
                    <a:lumMod val="85000"/>
                    <a:lumOff val="15000"/>
                  </a:schemeClr>
                </a:solidFill>
                <a:latin typeface="微软雅黑" pitchFamily="34" charset="-122"/>
                <a:ea typeface="微软雅黑" pitchFamily="34" charset="-122"/>
              </a:rPr>
              <a:t>副</a:t>
            </a:r>
            <a:r>
              <a:rPr lang="zh-CN" altLang="en-US" sz="1600" kern="0" dirty="0" smtClean="0">
                <a:solidFill>
                  <a:schemeClr val="tx1">
                    <a:lumMod val="85000"/>
                    <a:lumOff val="15000"/>
                  </a:schemeClr>
                </a:solidFill>
                <a:latin typeface="微软雅黑" pitchFamily="34" charset="-122"/>
                <a:ea typeface="微软雅黑" pitchFamily="34" charset="-122"/>
              </a:rPr>
              <a:t>标题打在这里或通过复制</a:t>
            </a:r>
            <a:endParaRPr lang="zh-CN" altLang="en-US" sz="1600" kern="0" dirty="0">
              <a:solidFill>
                <a:schemeClr val="tx1">
                  <a:lumMod val="85000"/>
                  <a:lumOff val="15000"/>
                </a:schemeClr>
              </a:solidFill>
              <a:latin typeface="微软雅黑" pitchFamily="34" charset="-122"/>
              <a:ea typeface="微软雅黑" pitchFamily="34" charset="-122"/>
            </a:endParaRPr>
          </a:p>
        </p:txBody>
      </p:sp>
      <p:cxnSp>
        <p:nvCxnSpPr>
          <p:cNvPr id="28" name="直接连接符 27"/>
          <p:cNvCxnSpPr/>
          <p:nvPr/>
        </p:nvCxnSpPr>
        <p:spPr>
          <a:xfrm>
            <a:off x="4115702" y="1504552"/>
            <a:ext cx="3730566" cy="0"/>
          </a:xfrm>
          <a:prstGeom prst="line">
            <a:avLst/>
          </a:prstGeom>
          <a:noFill/>
          <a:ln w="19050" cap="flat" cmpd="sng" algn="ctr">
            <a:solidFill>
              <a:srgbClr val="489018"/>
            </a:solidFill>
            <a:prstDash val="solid"/>
          </a:ln>
          <a:effectLst/>
        </p:spPr>
      </p:cxnSp>
      <p:sp>
        <p:nvSpPr>
          <p:cNvPr id="29" name="六边形 28"/>
          <p:cNvSpPr/>
          <p:nvPr/>
        </p:nvSpPr>
        <p:spPr>
          <a:xfrm>
            <a:off x="5652675" y="2224302"/>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六边形 29"/>
          <p:cNvSpPr/>
          <p:nvPr/>
        </p:nvSpPr>
        <p:spPr>
          <a:xfrm>
            <a:off x="6877481" y="3058348"/>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六边形 30"/>
          <p:cNvSpPr/>
          <p:nvPr/>
        </p:nvSpPr>
        <p:spPr>
          <a:xfrm>
            <a:off x="5115306" y="3177030"/>
            <a:ext cx="808660" cy="697121"/>
          </a:xfrm>
          <a:prstGeom prst="hexagon">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六边形 31"/>
          <p:cNvSpPr/>
          <p:nvPr/>
        </p:nvSpPr>
        <p:spPr>
          <a:xfrm>
            <a:off x="7061911" y="2343067"/>
            <a:ext cx="615484" cy="530590"/>
          </a:xfrm>
          <a:prstGeom prst="hexagon">
            <a:avLst/>
          </a:prstGeom>
          <a:solidFill>
            <a:srgbClr val="48901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34" name="直接连接符 33"/>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864362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1"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125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31"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1000" fill="hold"/>
                                        <p:tgtEl>
                                          <p:spTgt spid="20"/>
                                        </p:tgtEl>
                                        <p:attrNameLst>
                                          <p:attrName>ppt_w</p:attrName>
                                        </p:attrNameLst>
                                      </p:cBhvr>
                                      <p:tavLst>
                                        <p:tav tm="0">
                                          <p:val>
                                            <p:fltVal val="0"/>
                                          </p:val>
                                        </p:tav>
                                        <p:tav tm="100000">
                                          <p:val>
                                            <p:strVal val="#ppt_w"/>
                                          </p:val>
                                        </p:tav>
                                      </p:tavLst>
                                    </p:anim>
                                    <p:anim calcmode="lin" valueType="num">
                                      <p:cBhvr>
                                        <p:cTn id="58" dur="1000" fill="hold"/>
                                        <p:tgtEl>
                                          <p:spTgt spid="20"/>
                                        </p:tgtEl>
                                        <p:attrNameLst>
                                          <p:attrName>ppt_h</p:attrName>
                                        </p:attrNameLst>
                                      </p:cBhvr>
                                      <p:tavLst>
                                        <p:tav tm="0">
                                          <p:val>
                                            <p:fltVal val="0"/>
                                          </p:val>
                                        </p:tav>
                                        <p:tav tm="100000">
                                          <p:val>
                                            <p:strVal val="#ppt_h"/>
                                          </p:val>
                                        </p:tav>
                                      </p:tavLst>
                                    </p:anim>
                                    <p:anim calcmode="lin" valueType="num">
                                      <p:cBhvr>
                                        <p:cTn id="59" dur="1000" fill="hold"/>
                                        <p:tgtEl>
                                          <p:spTgt spid="20"/>
                                        </p:tgtEl>
                                        <p:attrNameLst>
                                          <p:attrName>style.rotation</p:attrName>
                                        </p:attrNameLst>
                                      </p:cBhvr>
                                      <p:tavLst>
                                        <p:tav tm="0">
                                          <p:val>
                                            <p:fltVal val="90"/>
                                          </p:val>
                                        </p:tav>
                                        <p:tav tm="100000">
                                          <p:val>
                                            <p:fltVal val="0"/>
                                          </p:val>
                                        </p:tav>
                                      </p:tavLst>
                                    </p:anim>
                                    <p:animEffect transition="in" filter="fade">
                                      <p:cBhvr>
                                        <p:cTn id="60" dur="1000"/>
                                        <p:tgtEl>
                                          <p:spTgt spid="20"/>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 calcmode="lin" valueType="num">
                                      <p:cBhvr>
                                        <p:cTn id="65" dur="500" fill="hold"/>
                                        <p:tgtEl>
                                          <p:spTgt spid="23"/>
                                        </p:tgtEl>
                                        <p:attrNameLst>
                                          <p:attrName>style.rotation</p:attrName>
                                        </p:attrNameLst>
                                      </p:cBhvr>
                                      <p:tavLst>
                                        <p:tav tm="0">
                                          <p:val>
                                            <p:fltVal val="90"/>
                                          </p:val>
                                        </p:tav>
                                        <p:tav tm="100000">
                                          <p:val>
                                            <p:fltVal val="0"/>
                                          </p:val>
                                        </p:tav>
                                      </p:tavLst>
                                    </p:anim>
                                    <p:animEffect transition="in" filter="fade">
                                      <p:cBhvr>
                                        <p:cTn id="66" dur="500"/>
                                        <p:tgtEl>
                                          <p:spTgt spid="23"/>
                                        </p:tgtEl>
                                      </p:cBhvr>
                                    </p:animEffect>
                                  </p:childTnLst>
                                </p:cTn>
                              </p:par>
                              <p:par>
                                <p:cTn id="67" presetID="31" presetClass="entr" presetSubtype="0" fill="hold" grpId="0" nodeType="withEffect">
                                  <p:stCondLst>
                                    <p:cond delay="25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 calcmode="lin" valueType="num">
                                      <p:cBhvr>
                                        <p:cTn id="71" dur="500" fill="hold"/>
                                        <p:tgtEl>
                                          <p:spTgt spid="21"/>
                                        </p:tgtEl>
                                        <p:attrNameLst>
                                          <p:attrName>style.rotation</p:attrName>
                                        </p:attrNameLst>
                                      </p:cBhvr>
                                      <p:tavLst>
                                        <p:tav tm="0">
                                          <p:val>
                                            <p:fltVal val="90"/>
                                          </p:val>
                                        </p:tav>
                                        <p:tav tm="100000">
                                          <p:val>
                                            <p:fltVal val="0"/>
                                          </p:val>
                                        </p:tav>
                                      </p:tavLst>
                                    </p:anim>
                                    <p:animEffect transition="in" filter="fade">
                                      <p:cBhvr>
                                        <p:cTn id="72" dur="500"/>
                                        <p:tgtEl>
                                          <p:spTgt spid="21"/>
                                        </p:tgtEl>
                                      </p:cBhvr>
                                    </p:animEffect>
                                  </p:childTnLst>
                                </p:cTn>
                              </p:par>
                              <p:par>
                                <p:cTn id="73" presetID="31" presetClass="entr" presetSubtype="0" fill="hold" grpId="0" nodeType="withEffect">
                                  <p:stCondLst>
                                    <p:cond delay="50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style.rotation</p:attrName>
                                        </p:attrNameLst>
                                      </p:cBhvr>
                                      <p:tavLst>
                                        <p:tav tm="0">
                                          <p:val>
                                            <p:fltVal val="90"/>
                                          </p:val>
                                        </p:tav>
                                        <p:tav tm="100000">
                                          <p:val>
                                            <p:fltVal val="0"/>
                                          </p:val>
                                        </p:tav>
                                      </p:tavLst>
                                    </p:anim>
                                    <p:animEffect transition="in" filter="fade">
                                      <p:cBhvr>
                                        <p:cTn id="78" dur="500"/>
                                        <p:tgtEl>
                                          <p:spTgt spid="22"/>
                                        </p:tgtEl>
                                      </p:cBhvr>
                                    </p:animEffect>
                                  </p:childTnLst>
                                </p:cTn>
                              </p:par>
                              <p:par>
                                <p:cTn id="79" presetID="31" presetClass="entr" presetSubtype="0" fill="hold" grpId="0" nodeType="withEffect">
                                  <p:stCondLst>
                                    <p:cond delay="75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 calcmode="lin" valueType="num">
                                      <p:cBhvr>
                                        <p:cTn id="83" dur="500" fill="hold"/>
                                        <p:tgtEl>
                                          <p:spTgt spid="24"/>
                                        </p:tgtEl>
                                        <p:attrNameLst>
                                          <p:attrName>style.rotation</p:attrName>
                                        </p:attrNameLst>
                                      </p:cBhvr>
                                      <p:tavLst>
                                        <p:tav tm="0">
                                          <p:val>
                                            <p:fltVal val="90"/>
                                          </p:val>
                                        </p:tav>
                                        <p:tav tm="100000">
                                          <p:val>
                                            <p:fltVal val="0"/>
                                          </p:val>
                                        </p:tav>
                                      </p:tavLst>
                                    </p:anim>
                                    <p:animEffect transition="in" filter="fade">
                                      <p:cBhvr>
                                        <p:cTn id="84" dur="500"/>
                                        <p:tgtEl>
                                          <p:spTgt spid="24"/>
                                        </p:tgtEl>
                                      </p:cBhvr>
                                    </p:animEffect>
                                  </p:childTnLst>
                                </p:cTn>
                              </p:par>
                              <p:par>
                                <p:cTn id="85" presetID="31" presetClass="entr" presetSubtype="0" fill="hold" grpId="0" nodeType="withEffect">
                                  <p:stCondLst>
                                    <p:cond delay="1000"/>
                                  </p:stCondLst>
                                  <p:childTnLst>
                                    <p:set>
                                      <p:cBhvr>
                                        <p:cTn id="86" dur="1" fill="hold">
                                          <p:stCondLst>
                                            <p:cond delay="0"/>
                                          </p:stCondLst>
                                        </p:cTn>
                                        <p:tgtEl>
                                          <p:spTgt spid="25"/>
                                        </p:tgtEl>
                                        <p:attrNameLst>
                                          <p:attrName>style.visibility</p:attrName>
                                        </p:attrNameLst>
                                      </p:cBhvr>
                                      <p:to>
                                        <p:strVal val="visible"/>
                                      </p:to>
                                    </p:set>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fltVal val="0"/>
                                          </p:val>
                                        </p:tav>
                                        <p:tav tm="100000">
                                          <p:val>
                                            <p:strVal val="#ppt_h"/>
                                          </p:val>
                                        </p:tav>
                                      </p:tavLst>
                                    </p:anim>
                                    <p:anim calcmode="lin" valueType="num">
                                      <p:cBhvr>
                                        <p:cTn id="89" dur="500" fill="hold"/>
                                        <p:tgtEl>
                                          <p:spTgt spid="25"/>
                                        </p:tgtEl>
                                        <p:attrNameLst>
                                          <p:attrName>style.rotation</p:attrName>
                                        </p:attrNameLst>
                                      </p:cBhvr>
                                      <p:tavLst>
                                        <p:tav tm="0">
                                          <p:val>
                                            <p:fltVal val="90"/>
                                          </p:val>
                                        </p:tav>
                                        <p:tav tm="100000">
                                          <p:val>
                                            <p:fltVal val="0"/>
                                          </p:val>
                                        </p:tav>
                                      </p:tavLst>
                                    </p:anim>
                                    <p:animEffect transition="in" filter="fade">
                                      <p:cBhvr>
                                        <p:cTn id="90" dur="500"/>
                                        <p:tgtEl>
                                          <p:spTgt spid="25"/>
                                        </p:tgtEl>
                                      </p:cBhvr>
                                    </p:animEffect>
                                  </p:childTnLst>
                                </p:cTn>
                              </p:par>
                            </p:childTnLst>
                          </p:cTn>
                        </p:par>
                        <p:par>
                          <p:cTn id="91" fill="hold">
                            <p:stCondLst>
                              <p:cond delay="6500"/>
                            </p:stCondLst>
                            <p:childTnLst>
                              <p:par>
                                <p:cTn id="92" presetID="22" presetClass="entr" presetSubtype="2" fill="hold"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right)">
                                      <p:cBhvr>
                                        <p:cTn id="94" dur="500"/>
                                        <p:tgtEl>
                                          <p:spTgt spid="28"/>
                                        </p:tgtEl>
                                      </p:cBhvr>
                                    </p:animEffect>
                                  </p:childTnLst>
                                </p:cTn>
                              </p:par>
                            </p:childTnLst>
                          </p:cTn>
                        </p:par>
                        <p:par>
                          <p:cTn id="95" fill="hold">
                            <p:stCondLst>
                              <p:cond delay="7000"/>
                            </p:stCondLst>
                            <p:childTnLst>
                              <p:par>
                                <p:cTn id="96" presetID="42" presetClass="entr" presetSubtype="0"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1000"/>
                                        <p:tgtEl>
                                          <p:spTgt spid="26"/>
                                        </p:tgtEl>
                                      </p:cBhvr>
                                    </p:animEffect>
                                    <p:anim calcmode="lin" valueType="num">
                                      <p:cBhvr>
                                        <p:cTn id="99" dur="1000" fill="hold"/>
                                        <p:tgtEl>
                                          <p:spTgt spid="26"/>
                                        </p:tgtEl>
                                        <p:attrNameLst>
                                          <p:attrName>ppt_x</p:attrName>
                                        </p:attrNameLst>
                                      </p:cBhvr>
                                      <p:tavLst>
                                        <p:tav tm="0">
                                          <p:val>
                                            <p:strVal val="#ppt_x"/>
                                          </p:val>
                                        </p:tav>
                                        <p:tav tm="100000">
                                          <p:val>
                                            <p:strVal val="#ppt_x"/>
                                          </p:val>
                                        </p:tav>
                                      </p:tavLst>
                                    </p:anim>
                                    <p:anim calcmode="lin" valueType="num">
                                      <p:cBhvr>
                                        <p:cTn id="100" dur="1000" fill="hold"/>
                                        <p:tgtEl>
                                          <p:spTgt spid="26"/>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1000"/>
                                        <p:tgtEl>
                                          <p:spTgt spid="27"/>
                                        </p:tgtEl>
                                      </p:cBhvr>
                                    </p:animEffect>
                                    <p:anim calcmode="lin" valueType="num">
                                      <p:cBhvr>
                                        <p:cTn id="104" dur="1000" fill="hold"/>
                                        <p:tgtEl>
                                          <p:spTgt spid="27"/>
                                        </p:tgtEl>
                                        <p:attrNameLst>
                                          <p:attrName>ppt_x</p:attrName>
                                        </p:attrNameLst>
                                      </p:cBhvr>
                                      <p:tavLst>
                                        <p:tav tm="0">
                                          <p:val>
                                            <p:strVal val="#ppt_x"/>
                                          </p:val>
                                        </p:tav>
                                        <p:tav tm="100000">
                                          <p:val>
                                            <p:strVal val="#ppt_x"/>
                                          </p:val>
                                        </p:tav>
                                      </p:tavLst>
                                    </p:anim>
                                    <p:anim calcmode="lin" valueType="num">
                                      <p:cBhvr>
                                        <p:cTn id="105" dur="1000" fill="hold"/>
                                        <p:tgtEl>
                                          <p:spTgt spid="27"/>
                                        </p:tgtEl>
                                        <p:attrNameLst>
                                          <p:attrName>ppt_y</p:attrName>
                                        </p:attrNameLst>
                                      </p:cBhvr>
                                      <p:tavLst>
                                        <p:tav tm="0">
                                          <p:val>
                                            <p:strVal val="#ppt_y-.1"/>
                                          </p:val>
                                        </p:tav>
                                        <p:tav tm="100000">
                                          <p:val>
                                            <p:strVal val="#ppt_y"/>
                                          </p:val>
                                        </p:tav>
                                      </p:tavLst>
                                    </p:anim>
                                  </p:childTnLst>
                                </p:cTn>
                              </p:par>
                            </p:childTnLst>
                          </p:cTn>
                        </p:par>
                        <p:par>
                          <p:cTn id="106" fill="hold">
                            <p:stCondLst>
                              <p:cond delay="8000"/>
                            </p:stCondLst>
                            <p:childTnLst>
                              <p:par>
                                <p:cTn id="107" presetID="23" presetClass="entr" presetSubtype="16"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500" fill="hold"/>
                                        <p:tgtEl>
                                          <p:spTgt spid="29"/>
                                        </p:tgtEl>
                                        <p:attrNameLst>
                                          <p:attrName>ppt_w</p:attrName>
                                        </p:attrNameLst>
                                      </p:cBhvr>
                                      <p:tavLst>
                                        <p:tav tm="0">
                                          <p:val>
                                            <p:fltVal val="0"/>
                                          </p:val>
                                        </p:tav>
                                        <p:tav tm="100000">
                                          <p:val>
                                            <p:strVal val="#ppt_w"/>
                                          </p:val>
                                        </p:tav>
                                      </p:tavLst>
                                    </p:anim>
                                    <p:anim calcmode="lin" valueType="num">
                                      <p:cBhvr>
                                        <p:cTn id="110" dur="500" fill="hold"/>
                                        <p:tgtEl>
                                          <p:spTgt spid="29"/>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300"/>
                                  </p:stCondLst>
                                  <p:childTnLst>
                                    <p:set>
                                      <p:cBhvr>
                                        <p:cTn id="116" dur="1" fill="hold">
                                          <p:stCondLst>
                                            <p:cond delay="0"/>
                                          </p:stCondLst>
                                        </p:cTn>
                                        <p:tgtEl>
                                          <p:spTgt spid="30"/>
                                        </p:tgtEl>
                                        <p:attrNameLst>
                                          <p:attrName>style.visibility</p:attrName>
                                        </p:attrNameLst>
                                      </p:cBhvr>
                                      <p:to>
                                        <p:strVal val="visible"/>
                                      </p:to>
                                    </p:set>
                                    <p:anim calcmode="lin" valueType="num">
                                      <p:cBhvr>
                                        <p:cTn id="117" dur="500" fill="hold"/>
                                        <p:tgtEl>
                                          <p:spTgt spid="30"/>
                                        </p:tgtEl>
                                        <p:attrNameLst>
                                          <p:attrName>ppt_w</p:attrName>
                                        </p:attrNameLst>
                                      </p:cBhvr>
                                      <p:tavLst>
                                        <p:tav tm="0">
                                          <p:val>
                                            <p:fltVal val="0"/>
                                          </p:val>
                                        </p:tav>
                                        <p:tav tm="100000">
                                          <p:val>
                                            <p:strVal val="#ppt_w"/>
                                          </p:val>
                                        </p:tav>
                                      </p:tavLst>
                                    </p:anim>
                                    <p:anim calcmode="lin" valueType="num">
                                      <p:cBhvr>
                                        <p:cTn id="118" dur="500" fill="hold"/>
                                        <p:tgtEl>
                                          <p:spTgt spid="30"/>
                                        </p:tgtEl>
                                        <p:attrNameLst>
                                          <p:attrName>ppt_h</p:attrName>
                                        </p:attrNameLst>
                                      </p:cBhvr>
                                      <p:tavLst>
                                        <p:tav tm="0">
                                          <p:val>
                                            <p:fltVal val="0"/>
                                          </p:val>
                                        </p:tav>
                                        <p:tav tm="100000">
                                          <p:val>
                                            <p:strVal val="#ppt_h"/>
                                          </p:val>
                                        </p:tav>
                                      </p:tavLst>
                                    </p:anim>
                                  </p:childTnLst>
                                </p:cTn>
                              </p:par>
                              <p:par>
                                <p:cTn id="119" presetID="23" presetClass="entr" presetSubtype="16" fill="hold" grpId="0" nodeType="withEffect">
                                  <p:stCondLst>
                                    <p:cond delay="500"/>
                                  </p:stCondLst>
                                  <p:childTnLst>
                                    <p:set>
                                      <p:cBhvr>
                                        <p:cTn id="120" dur="1" fill="hold">
                                          <p:stCondLst>
                                            <p:cond delay="0"/>
                                          </p:stCondLst>
                                        </p:cTn>
                                        <p:tgtEl>
                                          <p:spTgt spid="32"/>
                                        </p:tgtEl>
                                        <p:attrNameLst>
                                          <p:attrName>style.visibility</p:attrName>
                                        </p:attrNameLst>
                                      </p:cBhvr>
                                      <p:to>
                                        <p:strVal val="visible"/>
                                      </p:to>
                                    </p:set>
                                    <p:anim calcmode="lin" valueType="num">
                                      <p:cBhvr>
                                        <p:cTn id="121" dur="500" fill="hold"/>
                                        <p:tgtEl>
                                          <p:spTgt spid="32"/>
                                        </p:tgtEl>
                                        <p:attrNameLst>
                                          <p:attrName>ppt_w</p:attrName>
                                        </p:attrNameLst>
                                      </p:cBhvr>
                                      <p:tavLst>
                                        <p:tav tm="0">
                                          <p:val>
                                            <p:fltVal val="0"/>
                                          </p:val>
                                        </p:tav>
                                        <p:tav tm="100000">
                                          <p:val>
                                            <p:strVal val="#ppt_w"/>
                                          </p:val>
                                        </p:tav>
                                      </p:tavLst>
                                    </p:anim>
                                    <p:anim calcmode="lin" valueType="num">
                                      <p:cBhvr>
                                        <p:cTn id="122"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9" grpId="0" animBg="1"/>
      <p:bldP spid="30" grpId="0" animBg="1"/>
      <p:bldP spid="31"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23478"/>
            <a:ext cx="800219"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目录页</a:t>
            </a:r>
          </a:p>
        </p:txBody>
      </p:sp>
      <p:sp>
        <p:nvSpPr>
          <p:cNvPr id="6" name="TextBox 5"/>
          <p:cNvSpPr txBox="1"/>
          <p:nvPr/>
        </p:nvSpPr>
        <p:spPr>
          <a:xfrm rot="21560070">
            <a:off x="540992" y="323133"/>
            <a:ext cx="1220592"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000" dirty="0">
                <a:solidFill>
                  <a:srgbClr val="489018"/>
                </a:solidFill>
              </a:rPr>
              <a:t>CONTENTS </a:t>
            </a:r>
            <a:r>
              <a:rPr lang="en-US" altLang="zh-CN" sz="1000" dirty="0" smtClean="0">
                <a:solidFill>
                  <a:srgbClr val="489018"/>
                </a:solidFill>
              </a:rPr>
              <a:t>  PAGE </a:t>
            </a:r>
            <a:endParaRPr lang="en-US" altLang="zh-CN" sz="1000" dirty="0">
              <a:solidFill>
                <a:srgbClr val="489018"/>
              </a:solidFill>
            </a:endParaRPr>
          </a:p>
        </p:txBody>
      </p:sp>
      <p:sp>
        <p:nvSpPr>
          <p:cNvPr id="42" name="矩形 41"/>
          <p:cNvSpPr/>
          <p:nvPr/>
        </p:nvSpPr>
        <p:spPr>
          <a:xfrm>
            <a:off x="899592" y="1710936"/>
            <a:ext cx="1944216" cy="452954"/>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966506" y="1742874"/>
            <a:ext cx="1884427" cy="400110"/>
          </a:xfrm>
          <a:prstGeom prst="rect">
            <a:avLst/>
          </a:prstGeom>
          <a:noFill/>
        </p:spPr>
        <p:txBody>
          <a:bodyPr wrap="none" rtlCol="0">
            <a:spAutoFit/>
          </a:bodyPr>
          <a:lstStyle/>
          <a:p>
            <a:r>
              <a:rPr lang="en-US" altLang="zh-CN" sz="2000" b="1" dirty="0" smtClean="0">
                <a:solidFill>
                  <a:schemeClr val="bg1"/>
                </a:solidFill>
              </a:rPr>
              <a:t>CHAPTER  FOUR</a:t>
            </a:r>
            <a:endParaRPr lang="zh-CN" altLang="en-US" sz="2000" b="1" dirty="0">
              <a:solidFill>
                <a:schemeClr val="bg1"/>
              </a:solidFill>
            </a:endParaRPr>
          </a:p>
        </p:txBody>
      </p:sp>
      <p:sp>
        <p:nvSpPr>
          <p:cNvPr id="44" name="TextBox 43"/>
          <p:cNvSpPr txBox="1"/>
          <p:nvPr/>
        </p:nvSpPr>
        <p:spPr>
          <a:xfrm>
            <a:off x="755576" y="2287000"/>
            <a:ext cx="3877985" cy="646331"/>
          </a:xfrm>
          <a:prstGeom prst="rect">
            <a:avLst/>
          </a:prstGeom>
          <a:noFill/>
        </p:spPr>
        <p:txBody>
          <a:bodyPr wrap="none" rtlCol="0">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827584" y="3007080"/>
            <a:ext cx="7776864" cy="0"/>
          </a:xfrm>
          <a:prstGeom prst="line">
            <a:avLst/>
          </a:prstGeom>
          <a:ln w="38100">
            <a:solidFill>
              <a:srgbClr val="489018"/>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27584" y="3151096"/>
            <a:ext cx="7776864"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a:t>
            </a:r>
            <a:r>
              <a:rPr lang="zh-CN" altLang="en-US" sz="1400" dirty="0">
                <a:solidFill>
                  <a:schemeClr val="tx1">
                    <a:lumMod val="85000"/>
                    <a:lumOff val="15000"/>
                  </a:schemeClr>
                </a:solidFill>
              </a:rPr>
              <a:t>这里输入</a:t>
            </a:r>
            <a:r>
              <a:rPr lang="zh-CN" altLang="en-US" sz="1400" dirty="0" smtClean="0">
                <a:solidFill>
                  <a:schemeClr val="tx1">
                    <a:lumMod val="85000"/>
                    <a:lumOff val="15000"/>
                  </a:schemeClr>
                </a:solidFill>
              </a:rPr>
              <a:t>简单文字概述这里</a:t>
            </a:r>
            <a:r>
              <a:rPr lang="zh-CN" altLang="en-US" sz="1400" dirty="0">
                <a:solidFill>
                  <a:schemeClr val="tx1">
                    <a:lumMod val="85000"/>
                    <a:lumOff val="15000"/>
                  </a:schemeClr>
                </a:solidFill>
              </a:rPr>
              <a:t>输入简单的文字</a:t>
            </a:r>
            <a:r>
              <a:rPr lang="zh-CN" altLang="en-US" sz="1400" dirty="0" smtClean="0">
                <a:solidFill>
                  <a:schemeClr val="tx1">
                    <a:lumMod val="85000"/>
                    <a:lumOff val="15000"/>
                  </a:schemeClr>
                </a:solidFill>
              </a:rPr>
              <a:t>概述这里入简单</a:t>
            </a:r>
            <a:r>
              <a:rPr lang="zh-CN" altLang="en-US" sz="1400" dirty="0">
                <a:solidFill>
                  <a:schemeClr val="tx1">
                    <a:lumMod val="85000"/>
                    <a:lumOff val="15000"/>
                  </a:schemeClr>
                </a:solidFill>
              </a:rPr>
              <a:t>的</a:t>
            </a:r>
            <a:r>
              <a:rPr lang="zh-CN" altLang="en-US" sz="1400" dirty="0" smtClean="0">
                <a:solidFill>
                  <a:schemeClr val="tx1">
                    <a:lumMod val="85000"/>
                    <a:lumOff val="15000"/>
                  </a:schemeClr>
                </a:solidFill>
              </a:rPr>
              <a:t>文字概述这里输入</a:t>
            </a:r>
            <a:r>
              <a:rPr lang="zh-CN" altLang="en-US" sz="1400" dirty="0">
                <a:solidFill>
                  <a:schemeClr val="tx1">
                    <a:lumMod val="85000"/>
                    <a:lumOff val="15000"/>
                  </a:schemeClr>
                </a:solidFill>
              </a:rPr>
              <a:t>述简单的文字</a:t>
            </a:r>
            <a:r>
              <a:rPr lang="zh-CN" altLang="en-US" sz="1400" dirty="0" smtClean="0">
                <a:solidFill>
                  <a:schemeClr val="tx1">
                    <a:lumMod val="85000"/>
                    <a:lumOff val="15000"/>
                  </a:schemeClr>
                </a:solidFill>
              </a:rPr>
              <a:t>概述</a:t>
            </a:r>
            <a:endParaRPr lang="zh-CN" altLang="en-US" sz="1400" dirty="0">
              <a:solidFill>
                <a:schemeClr val="tx1">
                  <a:lumMod val="85000"/>
                  <a:lumOff val="15000"/>
                </a:schemeClr>
              </a:solidFill>
            </a:endParaRPr>
          </a:p>
        </p:txBody>
      </p:sp>
      <p:cxnSp>
        <p:nvCxnSpPr>
          <p:cNvPr id="13" name="直接连接符 12"/>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699974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600"/>
                            </p:stCondLst>
                            <p:childTnLst>
                              <p:par>
                                <p:cTn id="16" presetID="2" presetClass="entr" presetSubtype="9"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2650"/>
                            </p:stCondLst>
                            <p:childTnLst>
                              <p:par>
                                <p:cTn id="21" presetID="53" presetClass="entr" presetSubtype="16"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315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415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44"/>
                                        </p:tgtEl>
                                        <p:attrNameLst>
                                          <p:attrName>style.visibility</p:attrName>
                                        </p:attrNameLst>
                                      </p:cBhvr>
                                      <p:to>
                                        <p:strVal val="visible"/>
                                      </p:to>
                                    </p:set>
                                    <p:anim by="(-#ppt_w*2)" calcmode="lin" valueType="num">
                                      <p:cBhvr rctx="PPT">
                                        <p:cTn id="35" dur="500" autoRev="1" fill="hold">
                                          <p:stCondLst>
                                            <p:cond delay="0"/>
                                          </p:stCondLst>
                                        </p:cTn>
                                        <p:tgtEl>
                                          <p:spTgt spid="44"/>
                                        </p:tgtEl>
                                        <p:attrNameLst>
                                          <p:attrName>ppt_w</p:attrName>
                                        </p:attrNameLst>
                                      </p:cBhvr>
                                    </p:anim>
                                    <p:anim by="(#ppt_w*0.50)" calcmode="lin" valueType="num">
                                      <p:cBhvr>
                                        <p:cTn id="36" dur="500" decel="50000" autoRev="1" fill="hold">
                                          <p:stCondLst>
                                            <p:cond delay="0"/>
                                          </p:stCondLst>
                                        </p:cTn>
                                        <p:tgtEl>
                                          <p:spTgt spid="44"/>
                                        </p:tgtEl>
                                        <p:attrNameLst>
                                          <p:attrName>ppt_x</p:attrName>
                                        </p:attrNameLst>
                                      </p:cBhvr>
                                    </p:anim>
                                    <p:anim from="(-#ppt_h/2)" to="(#ppt_y)" calcmode="lin" valueType="num">
                                      <p:cBhvr>
                                        <p:cTn id="37" dur="1000" fill="hold">
                                          <p:stCondLst>
                                            <p:cond delay="0"/>
                                          </p:stCondLst>
                                        </p:cTn>
                                        <p:tgtEl>
                                          <p:spTgt spid="44"/>
                                        </p:tgtEl>
                                        <p:attrNameLst>
                                          <p:attrName>ppt_y</p:attrName>
                                        </p:attrNameLst>
                                      </p:cBhvr>
                                    </p:anim>
                                    <p:animRot by="21600000">
                                      <p:cBhvr>
                                        <p:cTn id="38" dur="1000" fill="hold">
                                          <p:stCondLst>
                                            <p:cond delay="0"/>
                                          </p:stCondLst>
                                        </p:cTn>
                                        <p:tgtEl>
                                          <p:spTgt spid="44"/>
                                        </p:tgtEl>
                                        <p:attrNameLst>
                                          <p:attrName>r</p:attrName>
                                        </p:attrNameLst>
                                      </p:cBhvr>
                                    </p:animRot>
                                  </p:childTnLst>
                                </p:cTn>
                              </p:par>
                            </p:childTnLst>
                          </p:cTn>
                        </p:par>
                        <p:par>
                          <p:cTn id="39" fill="hold">
                            <p:stCondLst>
                              <p:cond delay="5850"/>
                            </p:stCondLst>
                            <p:childTnLst>
                              <p:par>
                                <p:cTn id="40" presetID="22" presetClass="entr" presetSubtype="8"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6350"/>
                            </p:stCondLst>
                            <p:childTnLst>
                              <p:par>
                                <p:cTn id="44" presetID="2" presetClass="entr" presetSubtype="4"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ppt_x"/>
                                          </p:val>
                                        </p:tav>
                                        <p:tav tm="100000">
                                          <p:val>
                                            <p:strVal val="#ppt_x"/>
                                          </p:val>
                                        </p:tav>
                                      </p:tavLst>
                                    </p:anim>
                                    <p:anim calcmode="lin" valueType="num">
                                      <p:cBhvr additive="base">
                                        <p:cTn id="4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2" grpId="0" animBg="1"/>
      <p:bldP spid="43" grpId="0"/>
      <p:bldP spid="44"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目前市场情况分析</a:t>
            </a:r>
            <a:endParaRPr lang="zh-CN" altLang="en-US" sz="1600" dirty="0">
              <a:solidFill>
                <a:schemeClr val="tx1">
                  <a:lumMod val="85000"/>
                  <a:lumOff val="15000"/>
                </a:schemeClr>
              </a:solidFill>
            </a:endParaRPr>
          </a:p>
        </p:txBody>
      </p:sp>
      <p:sp>
        <p:nvSpPr>
          <p:cNvPr id="6" name="五边形 5"/>
          <p:cNvSpPr/>
          <p:nvPr/>
        </p:nvSpPr>
        <p:spPr>
          <a:xfrm rot="16200000" flipV="1">
            <a:off x="8046158" y="4245708"/>
            <a:ext cx="1211408" cy="625252"/>
          </a:xfrm>
          <a:prstGeom prst="homePlat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bwMode="auto">
          <a:xfrm>
            <a:off x="374338" y="1889513"/>
            <a:ext cx="4629710"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85000"/>
                    <a:lumOff val="15000"/>
                  </a:schemeClr>
                </a:solidFill>
              </a:rPr>
              <a:t>文字</a:t>
            </a:r>
            <a:endParaRPr lang="zh-CN" altLang="en-US" sz="1200" dirty="0">
              <a:solidFill>
                <a:schemeClr val="tx1">
                  <a:lumMod val="85000"/>
                  <a:lumOff val="15000"/>
                </a:schemeClr>
              </a:solidFill>
              <a:latin typeface="Calibri" pitchFamily="34" charset="0"/>
            </a:endParaRPr>
          </a:p>
        </p:txBody>
      </p:sp>
      <p:sp>
        <p:nvSpPr>
          <p:cNvPr id="9" name="矩形 8"/>
          <p:cNvSpPr/>
          <p:nvPr/>
        </p:nvSpPr>
        <p:spPr bwMode="auto">
          <a:xfrm>
            <a:off x="446345" y="1565499"/>
            <a:ext cx="2020887" cy="338554"/>
          </a:xfrm>
          <a:prstGeom prst="rect">
            <a:avLst/>
          </a:prstGeom>
        </p:spPr>
        <p:txBody>
          <a:bodyPr>
            <a:spAutoFit/>
          </a:bodyPr>
          <a:lstStyle/>
          <a:p>
            <a:pPr>
              <a:defRPr/>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85000"/>
                  <a:lumOff val="15000"/>
                </a:schemeClr>
              </a:solidFill>
            </a:endParaRPr>
          </a:p>
        </p:txBody>
      </p:sp>
      <p:sp>
        <p:nvSpPr>
          <p:cNvPr id="10" name="TextBox 9"/>
          <p:cNvSpPr txBox="1"/>
          <p:nvPr/>
        </p:nvSpPr>
        <p:spPr bwMode="auto">
          <a:xfrm>
            <a:off x="374338" y="2931866"/>
            <a:ext cx="4629710"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85000"/>
                    <a:lumOff val="15000"/>
                  </a:schemeClr>
                </a:solidFill>
              </a:rPr>
              <a:t>文字</a:t>
            </a:r>
            <a:endParaRPr lang="zh-CN" altLang="en-US" sz="1200" dirty="0">
              <a:solidFill>
                <a:schemeClr val="tx1">
                  <a:lumMod val="85000"/>
                  <a:lumOff val="15000"/>
                </a:schemeClr>
              </a:solidFill>
              <a:latin typeface="Calibri" pitchFamily="34" charset="0"/>
            </a:endParaRPr>
          </a:p>
        </p:txBody>
      </p:sp>
      <p:sp>
        <p:nvSpPr>
          <p:cNvPr id="11" name="矩形 10"/>
          <p:cNvSpPr/>
          <p:nvPr/>
        </p:nvSpPr>
        <p:spPr bwMode="auto">
          <a:xfrm>
            <a:off x="446345" y="2607852"/>
            <a:ext cx="2020887" cy="338554"/>
          </a:xfrm>
          <a:prstGeom prst="rect">
            <a:avLst/>
          </a:prstGeom>
        </p:spPr>
        <p:txBody>
          <a:bodyPr>
            <a:spAutoFit/>
          </a:bodyPr>
          <a:lstStyle/>
          <a:p>
            <a:pPr>
              <a:defRPr/>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85000"/>
                  <a:lumOff val="15000"/>
                </a:schemeClr>
              </a:solidFill>
            </a:endParaRPr>
          </a:p>
        </p:txBody>
      </p:sp>
      <p:sp>
        <p:nvSpPr>
          <p:cNvPr id="12" name="TextBox 11"/>
          <p:cNvSpPr txBox="1"/>
          <p:nvPr/>
        </p:nvSpPr>
        <p:spPr bwMode="auto">
          <a:xfrm>
            <a:off x="374338" y="3977745"/>
            <a:ext cx="4629710"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85000"/>
                    <a:lumOff val="15000"/>
                  </a:schemeClr>
                </a:solidFill>
              </a:rPr>
              <a:t>文字</a:t>
            </a:r>
            <a:endParaRPr lang="zh-CN" altLang="en-US" sz="1200" dirty="0">
              <a:solidFill>
                <a:schemeClr val="tx1">
                  <a:lumMod val="85000"/>
                  <a:lumOff val="15000"/>
                </a:schemeClr>
              </a:solidFill>
              <a:latin typeface="Calibri" pitchFamily="34" charset="0"/>
            </a:endParaRPr>
          </a:p>
        </p:txBody>
      </p:sp>
      <p:sp>
        <p:nvSpPr>
          <p:cNvPr id="13" name="矩形 12"/>
          <p:cNvSpPr/>
          <p:nvPr/>
        </p:nvSpPr>
        <p:spPr bwMode="auto">
          <a:xfrm>
            <a:off x="446345" y="3653731"/>
            <a:ext cx="2020887" cy="338554"/>
          </a:xfrm>
          <a:prstGeom prst="rect">
            <a:avLst/>
          </a:prstGeom>
        </p:spPr>
        <p:txBody>
          <a:bodyPr>
            <a:spAutoFit/>
          </a:bodyPr>
          <a:lstStyle/>
          <a:p>
            <a:pPr>
              <a:defRPr/>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85000"/>
                  <a:lumOff val="15000"/>
                </a:schemeClr>
              </a:solidFill>
            </a:endParaRPr>
          </a:p>
        </p:txBody>
      </p:sp>
      <p:grpSp>
        <p:nvGrpSpPr>
          <p:cNvPr id="14" name="组合 13"/>
          <p:cNvGrpSpPr/>
          <p:nvPr/>
        </p:nvGrpSpPr>
        <p:grpSpPr>
          <a:xfrm>
            <a:off x="5530924" y="17231"/>
            <a:ext cx="625252" cy="2837227"/>
            <a:chOff x="5458916" y="625254"/>
            <a:chExt cx="625252" cy="2837227"/>
          </a:xfrm>
          <a:solidFill>
            <a:srgbClr val="489018"/>
          </a:solidFill>
        </p:grpSpPr>
        <p:sp>
          <p:nvSpPr>
            <p:cNvPr id="15" name="五边形 14"/>
            <p:cNvSpPr/>
            <p:nvPr/>
          </p:nvSpPr>
          <p:spPr>
            <a:xfrm rot="5400000">
              <a:off x="4352928" y="1731242"/>
              <a:ext cx="2837227"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16" name="TextBox 15"/>
            <p:cNvSpPr txBox="1"/>
            <p:nvPr/>
          </p:nvSpPr>
          <p:spPr>
            <a:xfrm>
              <a:off x="5540708" y="761745"/>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17" name="组合 16"/>
          <p:cNvGrpSpPr/>
          <p:nvPr/>
        </p:nvGrpSpPr>
        <p:grpSpPr>
          <a:xfrm>
            <a:off x="7403132" y="17233"/>
            <a:ext cx="625252" cy="4066685"/>
            <a:chOff x="7331124" y="625256"/>
            <a:chExt cx="625252" cy="4066685"/>
          </a:xfrm>
          <a:solidFill>
            <a:srgbClr val="489018"/>
          </a:solidFill>
        </p:grpSpPr>
        <p:sp>
          <p:nvSpPr>
            <p:cNvPr id="18" name="五边形 17"/>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9" name="TextBox 18"/>
            <p:cNvSpPr txBox="1"/>
            <p:nvPr/>
          </p:nvSpPr>
          <p:spPr>
            <a:xfrm>
              <a:off x="7412916" y="941186"/>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20" name="组合 19"/>
          <p:cNvGrpSpPr/>
          <p:nvPr/>
        </p:nvGrpSpPr>
        <p:grpSpPr>
          <a:xfrm>
            <a:off x="6467028" y="2438013"/>
            <a:ext cx="625252" cy="2726025"/>
            <a:chOff x="6395020" y="2376256"/>
            <a:chExt cx="625252" cy="2726025"/>
          </a:xfrm>
          <a:solidFill>
            <a:srgbClr val="489018"/>
          </a:solidFill>
        </p:grpSpPr>
        <p:sp>
          <p:nvSpPr>
            <p:cNvPr id="21" name="五边形 20"/>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476813" y="2921377"/>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cxnSp>
        <p:nvCxnSpPr>
          <p:cNvPr id="24" name="直接连接符 23"/>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297187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par>
                          <p:cTn id="30" fill="hold">
                            <p:stCondLst>
                              <p:cond delay="3500"/>
                            </p:stCondLst>
                            <p:childTnLst>
                              <p:par>
                                <p:cTn id="31" presetID="2" presetClass="entr" presetSubtype="2"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1+#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p:bldP spid="10" grpId="0"/>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目前市场情况分析</a:t>
            </a:r>
            <a:endParaRPr lang="zh-CN" altLang="en-US" sz="1600" dirty="0">
              <a:solidFill>
                <a:schemeClr val="tx1">
                  <a:lumMod val="85000"/>
                  <a:lumOff val="15000"/>
                </a:schemeClr>
              </a:solidFill>
            </a:endParaRPr>
          </a:p>
        </p:txBody>
      </p:sp>
      <p:sp>
        <p:nvSpPr>
          <p:cNvPr id="6" name="Line 3"/>
          <p:cNvSpPr>
            <a:spLocks noChangeShapeType="1"/>
          </p:cNvSpPr>
          <p:nvPr/>
        </p:nvSpPr>
        <p:spPr bwMode="auto">
          <a:xfrm rot="10800000">
            <a:off x="1713185" y="3922040"/>
            <a:ext cx="2381250" cy="0"/>
          </a:xfrm>
          <a:prstGeom prst="line">
            <a:avLst/>
          </a:prstGeom>
          <a:noFill/>
          <a:ln w="9525">
            <a:solidFill>
              <a:srgbClr val="48901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Line 4"/>
          <p:cNvSpPr>
            <a:spLocks noChangeShapeType="1"/>
          </p:cNvSpPr>
          <p:nvPr/>
        </p:nvSpPr>
        <p:spPr bwMode="auto">
          <a:xfrm rot="10800000">
            <a:off x="1717948" y="3153690"/>
            <a:ext cx="3557587" cy="0"/>
          </a:xfrm>
          <a:prstGeom prst="line">
            <a:avLst/>
          </a:prstGeom>
          <a:noFill/>
          <a:ln w="9525">
            <a:solidFill>
              <a:srgbClr val="48901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9" name="Line 5"/>
          <p:cNvSpPr>
            <a:spLocks noChangeShapeType="1"/>
          </p:cNvSpPr>
          <p:nvPr/>
        </p:nvSpPr>
        <p:spPr bwMode="auto">
          <a:xfrm rot="10800000">
            <a:off x="1698898" y="2544090"/>
            <a:ext cx="4805362" cy="0"/>
          </a:xfrm>
          <a:prstGeom prst="line">
            <a:avLst/>
          </a:prstGeom>
          <a:noFill/>
          <a:ln w="9525">
            <a:solidFill>
              <a:srgbClr val="48901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0" name="Line 6"/>
          <p:cNvSpPr>
            <a:spLocks noChangeShapeType="1"/>
          </p:cNvSpPr>
          <p:nvPr/>
        </p:nvSpPr>
        <p:spPr bwMode="auto">
          <a:xfrm rot="10800000">
            <a:off x="1710010" y="1886865"/>
            <a:ext cx="5994400" cy="0"/>
          </a:xfrm>
          <a:prstGeom prst="line">
            <a:avLst/>
          </a:prstGeom>
          <a:noFill/>
          <a:ln w="9525">
            <a:solidFill>
              <a:srgbClr val="48901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1" name="Rectangle 9"/>
          <p:cNvSpPr>
            <a:spLocks noChangeArrowheads="1"/>
          </p:cNvSpPr>
          <p:nvPr/>
        </p:nvSpPr>
        <p:spPr bwMode="auto">
          <a:xfrm>
            <a:off x="6520658" y="1890040"/>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2" name="Rectangle 10"/>
          <p:cNvSpPr>
            <a:spLocks noChangeArrowheads="1"/>
          </p:cNvSpPr>
          <p:nvPr/>
        </p:nvSpPr>
        <p:spPr bwMode="auto">
          <a:xfrm>
            <a:off x="5299348" y="253774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75000"/>
                  <a:lumOff val="25000"/>
                </a:schemeClr>
              </a:solidFill>
              <a:latin typeface="微软雅黑" pitchFamily="34" charset="-122"/>
              <a:ea typeface="微软雅黑" pitchFamily="34" charset="-122"/>
            </a:endParaRPr>
          </a:p>
        </p:txBody>
      </p:sp>
      <p:sp>
        <p:nvSpPr>
          <p:cNvPr id="13" name="Rectangle 11"/>
          <p:cNvSpPr>
            <a:spLocks noChangeArrowheads="1"/>
          </p:cNvSpPr>
          <p:nvPr/>
        </p:nvSpPr>
        <p:spPr bwMode="auto">
          <a:xfrm>
            <a:off x="4113485" y="3158686"/>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4" name="Rectangle 12"/>
          <p:cNvSpPr>
            <a:spLocks noChangeArrowheads="1"/>
          </p:cNvSpPr>
          <p:nvPr/>
        </p:nvSpPr>
        <p:spPr bwMode="auto">
          <a:xfrm>
            <a:off x="2646635" y="391886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5" name="Line 13"/>
          <p:cNvSpPr>
            <a:spLocks noChangeShapeType="1"/>
          </p:cNvSpPr>
          <p:nvPr/>
        </p:nvSpPr>
        <p:spPr bwMode="auto">
          <a:xfrm>
            <a:off x="1705248" y="4430040"/>
            <a:ext cx="6103937" cy="0"/>
          </a:xfrm>
          <a:prstGeom prst="line">
            <a:avLst/>
          </a:prstGeom>
          <a:noFill/>
          <a:ln w="9525">
            <a:solidFill>
              <a:srgbClr val="48901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6" name="Line 14"/>
          <p:cNvSpPr>
            <a:spLocks noChangeShapeType="1"/>
          </p:cNvSpPr>
          <p:nvPr/>
        </p:nvSpPr>
        <p:spPr bwMode="auto">
          <a:xfrm rot="16200000">
            <a:off x="51073" y="2777453"/>
            <a:ext cx="3308350" cy="0"/>
          </a:xfrm>
          <a:prstGeom prst="line">
            <a:avLst/>
          </a:prstGeom>
          <a:noFill/>
          <a:ln w="9525">
            <a:solidFill>
              <a:srgbClr val="48901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7" name="Line 15"/>
          <p:cNvSpPr>
            <a:spLocks noChangeShapeType="1"/>
          </p:cNvSpPr>
          <p:nvPr/>
        </p:nvSpPr>
        <p:spPr bwMode="auto">
          <a:xfrm flipV="1">
            <a:off x="1708423" y="1174078"/>
            <a:ext cx="6103937" cy="3248025"/>
          </a:xfrm>
          <a:prstGeom prst="line">
            <a:avLst/>
          </a:prstGeom>
          <a:noFill/>
          <a:ln w="38100">
            <a:solidFill>
              <a:srgbClr val="48901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8" name="Line 16"/>
          <p:cNvSpPr>
            <a:spLocks noChangeShapeType="1"/>
          </p:cNvSpPr>
          <p:nvPr/>
        </p:nvSpPr>
        <p:spPr bwMode="auto">
          <a:xfrm rot="16200000">
            <a:off x="996429" y="2778247"/>
            <a:ext cx="3309937" cy="0"/>
          </a:xfrm>
          <a:prstGeom prst="line">
            <a:avLst/>
          </a:prstGeom>
          <a:noFill/>
          <a:ln w="9525">
            <a:solidFill>
              <a:srgbClr val="48901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9" name="Line 17"/>
          <p:cNvSpPr>
            <a:spLocks noChangeShapeType="1"/>
          </p:cNvSpPr>
          <p:nvPr/>
        </p:nvSpPr>
        <p:spPr bwMode="auto">
          <a:xfrm rot="16200000">
            <a:off x="2456929" y="2778247"/>
            <a:ext cx="3309937" cy="0"/>
          </a:xfrm>
          <a:prstGeom prst="line">
            <a:avLst/>
          </a:prstGeom>
          <a:noFill/>
          <a:ln w="9525">
            <a:solidFill>
              <a:srgbClr val="48901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20" name="Line 18"/>
          <p:cNvSpPr>
            <a:spLocks noChangeShapeType="1"/>
          </p:cNvSpPr>
          <p:nvPr/>
        </p:nvSpPr>
        <p:spPr bwMode="auto">
          <a:xfrm rot="16200000">
            <a:off x="3644379" y="2778247"/>
            <a:ext cx="3309937" cy="0"/>
          </a:xfrm>
          <a:prstGeom prst="line">
            <a:avLst/>
          </a:prstGeom>
          <a:noFill/>
          <a:ln w="9525">
            <a:solidFill>
              <a:srgbClr val="48901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21" name="Line 19"/>
          <p:cNvSpPr>
            <a:spLocks noChangeShapeType="1"/>
          </p:cNvSpPr>
          <p:nvPr/>
        </p:nvSpPr>
        <p:spPr bwMode="auto">
          <a:xfrm rot="16200000">
            <a:off x="4863579" y="2778247"/>
            <a:ext cx="3309937" cy="0"/>
          </a:xfrm>
          <a:prstGeom prst="line">
            <a:avLst/>
          </a:prstGeom>
          <a:noFill/>
          <a:ln w="9525">
            <a:solidFill>
              <a:srgbClr val="48901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grpSp>
        <p:nvGrpSpPr>
          <p:cNvPr id="22" name="Group 20"/>
          <p:cNvGrpSpPr>
            <a:grpSpLocks/>
          </p:cNvGrpSpPr>
          <p:nvPr/>
        </p:nvGrpSpPr>
        <p:grpSpPr bwMode="auto">
          <a:xfrm>
            <a:off x="2416448" y="3710903"/>
            <a:ext cx="479425" cy="466725"/>
            <a:chOff x="0" y="0"/>
            <a:chExt cx="784" cy="765"/>
          </a:xfrm>
        </p:grpSpPr>
        <p:grpSp>
          <p:nvGrpSpPr>
            <p:cNvPr id="23" name="Group 22"/>
            <p:cNvGrpSpPr>
              <a:grpSpLocks/>
            </p:cNvGrpSpPr>
            <p:nvPr/>
          </p:nvGrpSpPr>
          <p:grpSpPr bwMode="auto">
            <a:xfrm>
              <a:off x="0" y="0"/>
              <a:ext cx="784" cy="765"/>
              <a:chOff x="0" y="0"/>
              <a:chExt cx="1042" cy="1019"/>
            </a:xfrm>
          </p:grpSpPr>
          <p:pic>
            <p:nvPicPr>
              <p:cNvPr id="25"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Oval 24"/>
              <p:cNvSpPr>
                <a:spLocks noChangeArrowheads="1"/>
              </p:cNvSpPr>
              <p:nvPr/>
            </p:nvSpPr>
            <p:spPr bwMode="auto">
              <a:xfrm>
                <a:off x="0" y="0"/>
                <a:ext cx="1035" cy="1019"/>
              </a:xfrm>
              <a:prstGeom prst="ellipse">
                <a:avLst/>
              </a:prstGeom>
              <a:solidFill>
                <a:srgbClr val="489018"/>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chemeClr val="bg1"/>
                  </a:solidFill>
                  <a:effectLst/>
                  <a:uLnTx/>
                  <a:uFillTx/>
                  <a:latin typeface="Impact" pitchFamily="34" charset="0"/>
                  <a:ea typeface="微软雅黑" pitchFamily="34" charset="-122"/>
                </a:endParaRPr>
              </a:p>
            </p:txBody>
          </p:sp>
        </p:grpSp>
        <p:sp>
          <p:nvSpPr>
            <p:cNvPr id="24"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27" name="Group 27"/>
          <p:cNvGrpSpPr>
            <a:grpSpLocks/>
          </p:cNvGrpSpPr>
          <p:nvPr/>
        </p:nvGrpSpPr>
        <p:grpSpPr bwMode="auto">
          <a:xfrm>
            <a:off x="3865835" y="2869528"/>
            <a:ext cx="479425" cy="466725"/>
            <a:chOff x="0" y="0"/>
            <a:chExt cx="302" cy="294"/>
          </a:xfrm>
        </p:grpSpPr>
        <p:grpSp>
          <p:nvGrpSpPr>
            <p:cNvPr id="28" name="Group 29"/>
            <p:cNvGrpSpPr>
              <a:grpSpLocks/>
            </p:cNvGrpSpPr>
            <p:nvPr/>
          </p:nvGrpSpPr>
          <p:grpSpPr bwMode="auto">
            <a:xfrm>
              <a:off x="0" y="0"/>
              <a:ext cx="302" cy="294"/>
              <a:chOff x="0" y="0"/>
              <a:chExt cx="1042" cy="1019"/>
            </a:xfrm>
          </p:grpSpPr>
          <p:pic>
            <p:nvPicPr>
              <p:cNvPr id="30"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Oval 31"/>
              <p:cNvSpPr>
                <a:spLocks noChangeArrowheads="1"/>
              </p:cNvSpPr>
              <p:nvPr/>
            </p:nvSpPr>
            <p:spPr bwMode="auto">
              <a:xfrm>
                <a:off x="0" y="0"/>
                <a:ext cx="1035" cy="1019"/>
              </a:xfrm>
              <a:prstGeom prst="ellipse">
                <a:avLst/>
              </a:prstGeom>
              <a:solidFill>
                <a:srgbClr val="489018"/>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29"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2" name="Group 34"/>
          <p:cNvGrpSpPr>
            <a:grpSpLocks/>
          </p:cNvGrpSpPr>
          <p:nvPr/>
        </p:nvGrpSpPr>
        <p:grpSpPr bwMode="auto">
          <a:xfrm>
            <a:off x="4996135" y="2226590"/>
            <a:ext cx="605563" cy="593725"/>
            <a:chOff x="0" y="0"/>
            <a:chExt cx="300" cy="294"/>
          </a:xfrm>
        </p:grpSpPr>
        <p:sp>
          <p:nvSpPr>
            <p:cNvPr id="33" name="Oval 38"/>
            <p:cNvSpPr>
              <a:spLocks noChangeArrowheads="1"/>
            </p:cNvSpPr>
            <p:nvPr/>
          </p:nvSpPr>
          <p:spPr bwMode="auto">
            <a:xfrm>
              <a:off x="0" y="0"/>
              <a:ext cx="300" cy="294"/>
            </a:xfrm>
            <a:prstGeom prst="ellipse">
              <a:avLst/>
            </a:prstGeom>
            <a:solidFill>
              <a:srgbClr val="489018"/>
            </a:solidFill>
            <a:ln w="9525">
              <a:solidFill>
                <a:srgbClr val="489018"/>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3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5" name="Group 41"/>
          <p:cNvGrpSpPr>
            <a:grpSpLocks/>
          </p:cNvGrpSpPr>
          <p:nvPr/>
        </p:nvGrpSpPr>
        <p:grpSpPr bwMode="auto">
          <a:xfrm>
            <a:off x="6288360" y="1634453"/>
            <a:ext cx="479425" cy="466725"/>
            <a:chOff x="0" y="0"/>
            <a:chExt cx="302" cy="294"/>
          </a:xfrm>
        </p:grpSpPr>
        <p:grpSp>
          <p:nvGrpSpPr>
            <p:cNvPr id="36" name="Group 43"/>
            <p:cNvGrpSpPr>
              <a:grpSpLocks/>
            </p:cNvGrpSpPr>
            <p:nvPr/>
          </p:nvGrpSpPr>
          <p:grpSpPr bwMode="auto">
            <a:xfrm>
              <a:off x="0" y="0"/>
              <a:ext cx="302" cy="294"/>
              <a:chOff x="0" y="0"/>
              <a:chExt cx="1042" cy="1019"/>
            </a:xfrm>
          </p:grpSpPr>
          <p:pic>
            <p:nvPicPr>
              <p:cNvPr id="38"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Oval 45"/>
              <p:cNvSpPr>
                <a:spLocks noChangeArrowheads="1"/>
              </p:cNvSpPr>
              <p:nvPr/>
            </p:nvSpPr>
            <p:spPr bwMode="auto">
              <a:xfrm>
                <a:off x="0" y="0"/>
                <a:ext cx="1035" cy="1019"/>
              </a:xfrm>
              <a:prstGeom prst="ellipse">
                <a:avLst/>
              </a:prstGeom>
              <a:solidFill>
                <a:srgbClr val="489018"/>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7"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40" name="Rectangle 48"/>
          <p:cNvSpPr>
            <a:spLocks noChangeArrowheads="1"/>
          </p:cNvSpPr>
          <p:nvPr/>
        </p:nvSpPr>
        <p:spPr bwMode="auto">
          <a:xfrm>
            <a:off x="2652985" y="392717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75000"/>
                    <a:lumOff val="2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75000"/>
                    <a:lumOff val="25000"/>
                  </a:schemeClr>
                </a:solidFill>
                <a:latin typeface="微软雅黑" pitchFamily="34" charset="-122"/>
                <a:ea typeface="微软雅黑" pitchFamily="34" charset="-122"/>
              </a:rPr>
              <a:t>段落文字内容</a:t>
            </a:r>
          </a:p>
        </p:txBody>
      </p:sp>
      <p:sp>
        <p:nvSpPr>
          <p:cNvPr id="41" name="Rectangle 49"/>
          <p:cNvSpPr>
            <a:spLocks noChangeArrowheads="1"/>
          </p:cNvSpPr>
          <p:nvPr/>
        </p:nvSpPr>
        <p:spPr bwMode="auto">
          <a:xfrm>
            <a:off x="4108723"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75000"/>
                    <a:lumOff val="2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75000"/>
                    <a:lumOff val="25000"/>
                  </a:schemeClr>
                </a:solidFill>
                <a:latin typeface="微软雅黑" pitchFamily="34" charset="-122"/>
                <a:ea typeface="微软雅黑" pitchFamily="34" charset="-122"/>
              </a:rPr>
              <a:t>段落文字内容</a:t>
            </a:r>
          </a:p>
        </p:txBody>
      </p:sp>
      <p:sp>
        <p:nvSpPr>
          <p:cNvPr id="42"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75000"/>
                    <a:lumOff val="2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75000"/>
                    <a:lumOff val="25000"/>
                  </a:schemeClr>
                </a:solidFill>
                <a:latin typeface="微软雅黑" pitchFamily="34" charset="-122"/>
                <a:ea typeface="微软雅黑" pitchFamily="34" charset="-122"/>
              </a:rPr>
              <a:t>段落文字内容</a:t>
            </a:r>
          </a:p>
        </p:txBody>
      </p:sp>
      <p:sp>
        <p:nvSpPr>
          <p:cNvPr id="43"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75000"/>
                    <a:lumOff val="2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75000"/>
                    <a:lumOff val="25000"/>
                  </a:schemeClr>
                </a:solidFill>
                <a:latin typeface="微软雅黑" pitchFamily="34" charset="-122"/>
                <a:ea typeface="微软雅黑" pitchFamily="34" charset="-122"/>
              </a:rPr>
              <a:t>段落文字内容</a:t>
            </a:r>
          </a:p>
        </p:txBody>
      </p:sp>
      <p:sp>
        <p:nvSpPr>
          <p:cNvPr id="44"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85000"/>
                    <a:lumOff val="1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45"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chemeClr val="tx1">
                    <a:lumMod val="85000"/>
                    <a:lumOff val="15000"/>
                  </a:schemeClr>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6"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a:t>
            </a:r>
            <a:r>
              <a:rPr lang="zh-CN" altLang="en-US" i="0" kern="0" dirty="0">
                <a:solidFill>
                  <a:schemeClr val="tx1">
                    <a:lumMod val="85000"/>
                    <a:lumOff val="1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7"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8"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a:t>
            </a:r>
            <a:r>
              <a:rPr lang="zh-CN" altLang="en-US" i="0" kern="0" dirty="0">
                <a:solidFill>
                  <a:schemeClr val="tx1">
                    <a:lumMod val="85000"/>
                    <a:lumOff val="1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cxnSp>
        <p:nvCxnSpPr>
          <p:cNvPr id="49" name="直接连接符 48"/>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030423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500"/>
                                        <p:tgtEl>
                                          <p:spTgt spid="21"/>
                                        </p:tgtEl>
                                      </p:cBhvr>
                                    </p:animEffect>
                                  </p:childTnLst>
                                </p:cTn>
                              </p:par>
                            </p:childTnLst>
                          </p:cTn>
                        </p:par>
                        <p:par>
                          <p:cTn id="47" fill="hold">
                            <p:stCondLst>
                              <p:cond delay="3000"/>
                            </p:stCondLst>
                            <p:childTnLst>
                              <p:par>
                                <p:cTn id="48" presetID="22" presetClass="entr" presetSubtype="4"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00"/>
                                        <p:tgtEl>
                                          <p:spTgt spid="17"/>
                                        </p:tgtEl>
                                      </p:cBhvr>
                                    </p:animEffect>
                                  </p:childTnLst>
                                </p:cTn>
                              </p:par>
                            </p:childTnLst>
                          </p:cTn>
                        </p:par>
                        <p:par>
                          <p:cTn id="51" fill="hold">
                            <p:stCondLst>
                              <p:cond delay="3500"/>
                            </p:stCondLst>
                            <p:childTnLst>
                              <p:par>
                                <p:cTn id="52" presetID="52"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Scale>
                                      <p:cBhvr>
                                        <p:cTn id="54" dur="2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22"/>
                                        </p:tgtEl>
                                        <p:attrNameLst>
                                          <p:attrName>ppt_x</p:attrName>
                                          <p:attrName>ppt_y</p:attrName>
                                        </p:attrNameLst>
                                      </p:cBhvr>
                                    </p:animMotion>
                                    <p:animEffect transition="in" filter="fade">
                                      <p:cBhvr>
                                        <p:cTn id="56" dur="250"/>
                                        <p:tgtEl>
                                          <p:spTgt spid="22"/>
                                        </p:tgtEl>
                                      </p:cBhvr>
                                    </p:animEffect>
                                  </p:childTnLst>
                                </p:cTn>
                              </p:par>
                              <p:par>
                                <p:cTn id="57" presetID="52" presetClass="entr" presetSubtype="0" fill="hold" nodeType="withEffect">
                                  <p:stCondLst>
                                    <p:cond delay="250"/>
                                  </p:stCondLst>
                                  <p:childTnLst>
                                    <p:set>
                                      <p:cBhvr>
                                        <p:cTn id="58" dur="1" fill="hold">
                                          <p:stCondLst>
                                            <p:cond delay="0"/>
                                          </p:stCondLst>
                                        </p:cTn>
                                        <p:tgtEl>
                                          <p:spTgt spid="27"/>
                                        </p:tgtEl>
                                        <p:attrNameLst>
                                          <p:attrName>style.visibility</p:attrName>
                                        </p:attrNameLst>
                                      </p:cBhvr>
                                      <p:to>
                                        <p:strVal val="visible"/>
                                      </p:to>
                                    </p:set>
                                    <p:animScale>
                                      <p:cBhvr>
                                        <p:cTn id="59" dur="2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7"/>
                                        </p:tgtEl>
                                        <p:attrNameLst>
                                          <p:attrName>ppt_x</p:attrName>
                                          <p:attrName>ppt_y</p:attrName>
                                        </p:attrNameLst>
                                      </p:cBhvr>
                                    </p:animMotion>
                                    <p:animEffect transition="in" filter="fade">
                                      <p:cBhvr>
                                        <p:cTn id="61" dur="250"/>
                                        <p:tgtEl>
                                          <p:spTgt spid="27"/>
                                        </p:tgtEl>
                                      </p:cBhvr>
                                    </p:animEffect>
                                  </p:childTnLst>
                                </p:cTn>
                              </p:par>
                              <p:par>
                                <p:cTn id="62" presetID="52" presetClass="entr" presetSubtype="0" fill="hold" nodeType="withEffect">
                                  <p:stCondLst>
                                    <p:cond delay="500"/>
                                  </p:stCondLst>
                                  <p:childTnLst>
                                    <p:set>
                                      <p:cBhvr>
                                        <p:cTn id="63" dur="1" fill="hold">
                                          <p:stCondLst>
                                            <p:cond delay="0"/>
                                          </p:stCondLst>
                                        </p:cTn>
                                        <p:tgtEl>
                                          <p:spTgt spid="32"/>
                                        </p:tgtEl>
                                        <p:attrNameLst>
                                          <p:attrName>style.visibility</p:attrName>
                                        </p:attrNameLst>
                                      </p:cBhvr>
                                      <p:to>
                                        <p:strVal val="visible"/>
                                      </p:to>
                                    </p:set>
                                    <p:animScale>
                                      <p:cBhvr>
                                        <p:cTn id="64" dur="2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250" decel="50000" fill="hold">
                                          <p:stCondLst>
                                            <p:cond delay="0"/>
                                          </p:stCondLst>
                                        </p:cTn>
                                        <p:tgtEl>
                                          <p:spTgt spid="32"/>
                                        </p:tgtEl>
                                        <p:attrNameLst>
                                          <p:attrName>ppt_x</p:attrName>
                                          <p:attrName>ppt_y</p:attrName>
                                        </p:attrNameLst>
                                      </p:cBhvr>
                                    </p:animMotion>
                                    <p:animEffect transition="in" filter="fade">
                                      <p:cBhvr>
                                        <p:cTn id="66" dur="250"/>
                                        <p:tgtEl>
                                          <p:spTgt spid="32"/>
                                        </p:tgtEl>
                                      </p:cBhvr>
                                    </p:animEffect>
                                  </p:childTnLst>
                                </p:cTn>
                              </p:par>
                              <p:par>
                                <p:cTn id="67" presetID="52" presetClass="entr" presetSubtype="0" fill="hold" nodeType="withEffect">
                                  <p:stCondLst>
                                    <p:cond delay="750"/>
                                  </p:stCondLst>
                                  <p:childTnLst>
                                    <p:set>
                                      <p:cBhvr>
                                        <p:cTn id="68" dur="1" fill="hold">
                                          <p:stCondLst>
                                            <p:cond delay="0"/>
                                          </p:stCondLst>
                                        </p:cTn>
                                        <p:tgtEl>
                                          <p:spTgt spid="35"/>
                                        </p:tgtEl>
                                        <p:attrNameLst>
                                          <p:attrName>style.visibility</p:attrName>
                                        </p:attrNameLst>
                                      </p:cBhvr>
                                      <p:to>
                                        <p:strVal val="visible"/>
                                      </p:to>
                                    </p:set>
                                    <p:animScale>
                                      <p:cBhvr>
                                        <p:cTn id="69" dur="25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250" decel="50000" fill="hold">
                                          <p:stCondLst>
                                            <p:cond delay="0"/>
                                          </p:stCondLst>
                                        </p:cTn>
                                        <p:tgtEl>
                                          <p:spTgt spid="35"/>
                                        </p:tgtEl>
                                        <p:attrNameLst>
                                          <p:attrName>ppt_x</p:attrName>
                                          <p:attrName>ppt_y</p:attrName>
                                        </p:attrNameLst>
                                      </p:cBhvr>
                                    </p:animMotion>
                                    <p:animEffect transition="in" filter="fade">
                                      <p:cBhvr>
                                        <p:cTn id="71" dur="250"/>
                                        <p:tgtEl>
                                          <p:spTgt spid="35"/>
                                        </p:tgtEl>
                                      </p:cBhvr>
                                    </p:animEffect>
                                  </p:childTnLst>
                                </p:cTn>
                              </p:par>
                            </p:childTnLst>
                          </p:cTn>
                        </p:par>
                        <p:par>
                          <p:cTn id="72" fill="hold">
                            <p:stCondLst>
                              <p:cond delay="4500"/>
                            </p:stCondLst>
                            <p:childTnLst>
                              <p:par>
                                <p:cTn id="73" presetID="2" presetClass="entr" presetSubtype="8"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250" fill="hold"/>
                                        <p:tgtEl>
                                          <p:spTgt spid="44"/>
                                        </p:tgtEl>
                                        <p:attrNameLst>
                                          <p:attrName>ppt_x</p:attrName>
                                        </p:attrNameLst>
                                      </p:cBhvr>
                                      <p:tavLst>
                                        <p:tav tm="0">
                                          <p:val>
                                            <p:strVal val="0-#ppt_w/2"/>
                                          </p:val>
                                        </p:tav>
                                        <p:tav tm="100000">
                                          <p:val>
                                            <p:strVal val="#ppt_x"/>
                                          </p:val>
                                        </p:tav>
                                      </p:tavLst>
                                    </p:anim>
                                    <p:anim calcmode="lin" valueType="num">
                                      <p:cBhvr additive="base">
                                        <p:cTn id="76" dur="250" fill="hold"/>
                                        <p:tgtEl>
                                          <p:spTgt spid="44"/>
                                        </p:tgtEl>
                                        <p:attrNameLst>
                                          <p:attrName>ppt_y</p:attrName>
                                        </p:attrNameLst>
                                      </p:cBhvr>
                                      <p:tavLst>
                                        <p:tav tm="0">
                                          <p:val>
                                            <p:strVal val="#ppt_y"/>
                                          </p:val>
                                        </p:tav>
                                        <p:tav tm="100000">
                                          <p:val>
                                            <p:strVal val="#ppt_y"/>
                                          </p:val>
                                        </p:tav>
                                      </p:tavLst>
                                    </p:anim>
                                  </p:childTnLst>
                                </p:cTn>
                              </p:par>
                            </p:childTnLst>
                          </p:cTn>
                        </p:par>
                        <p:par>
                          <p:cTn id="77" fill="hold">
                            <p:stCondLst>
                              <p:cond delay="4750"/>
                            </p:stCondLst>
                            <p:childTnLst>
                              <p:par>
                                <p:cTn id="78" presetID="2" presetClass="entr" presetSubtype="4"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additive="base">
                                        <p:cTn id="80" dur="500" fill="hold"/>
                                        <p:tgtEl>
                                          <p:spTgt spid="45"/>
                                        </p:tgtEl>
                                        <p:attrNameLst>
                                          <p:attrName>ppt_x</p:attrName>
                                        </p:attrNameLst>
                                      </p:cBhvr>
                                      <p:tavLst>
                                        <p:tav tm="0">
                                          <p:val>
                                            <p:strVal val="#ppt_x"/>
                                          </p:val>
                                        </p:tav>
                                        <p:tav tm="100000">
                                          <p:val>
                                            <p:strVal val="#ppt_x"/>
                                          </p:val>
                                        </p:tav>
                                      </p:tavLst>
                                    </p:anim>
                                    <p:anim calcmode="lin" valueType="num">
                                      <p:cBhvr additive="base">
                                        <p:cTn id="81" dur="500" fill="hold"/>
                                        <p:tgtEl>
                                          <p:spTgt spid="45"/>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500" fill="hold"/>
                                        <p:tgtEl>
                                          <p:spTgt spid="46"/>
                                        </p:tgtEl>
                                        <p:attrNameLst>
                                          <p:attrName>ppt_x</p:attrName>
                                        </p:attrNameLst>
                                      </p:cBhvr>
                                      <p:tavLst>
                                        <p:tav tm="0">
                                          <p:val>
                                            <p:strVal val="#ppt_x"/>
                                          </p:val>
                                        </p:tav>
                                        <p:tav tm="100000">
                                          <p:val>
                                            <p:strVal val="#ppt_x"/>
                                          </p:val>
                                        </p:tav>
                                      </p:tavLst>
                                    </p:anim>
                                    <p:anim calcmode="lin" valueType="num">
                                      <p:cBhvr additive="base">
                                        <p:cTn id="85" dur="500" fill="hold"/>
                                        <p:tgtEl>
                                          <p:spTgt spid="46"/>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additive="base">
                                        <p:cTn id="88" dur="500" fill="hold"/>
                                        <p:tgtEl>
                                          <p:spTgt spid="47"/>
                                        </p:tgtEl>
                                        <p:attrNameLst>
                                          <p:attrName>ppt_x</p:attrName>
                                        </p:attrNameLst>
                                      </p:cBhvr>
                                      <p:tavLst>
                                        <p:tav tm="0">
                                          <p:val>
                                            <p:strVal val="#ppt_x"/>
                                          </p:val>
                                        </p:tav>
                                        <p:tav tm="100000">
                                          <p:val>
                                            <p:strVal val="#ppt_x"/>
                                          </p:val>
                                        </p:tav>
                                      </p:tavLst>
                                    </p:anim>
                                    <p:anim calcmode="lin" valueType="num">
                                      <p:cBhvr additive="base">
                                        <p:cTn id="89" dur="500" fill="hold"/>
                                        <p:tgtEl>
                                          <p:spTgt spid="47"/>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 calcmode="lin" valueType="num">
                                      <p:cBhvr additive="base">
                                        <p:cTn id="92" dur="500" fill="hold"/>
                                        <p:tgtEl>
                                          <p:spTgt spid="48"/>
                                        </p:tgtEl>
                                        <p:attrNameLst>
                                          <p:attrName>ppt_x</p:attrName>
                                        </p:attrNameLst>
                                      </p:cBhvr>
                                      <p:tavLst>
                                        <p:tav tm="0">
                                          <p:val>
                                            <p:strVal val="#ppt_x"/>
                                          </p:val>
                                        </p:tav>
                                        <p:tav tm="100000">
                                          <p:val>
                                            <p:strVal val="#ppt_x"/>
                                          </p:val>
                                        </p:tav>
                                      </p:tavLst>
                                    </p:anim>
                                    <p:anim calcmode="lin" valueType="num">
                                      <p:cBhvr additive="base">
                                        <p:cTn id="93" dur="500" fill="hold"/>
                                        <p:tgtEl>
                                          <p:spTgt spid="48"/>
                                        </p:tgtEl>
                                        <p:attrNameLst>
                                          <p:attrName>ppt_y</p:attrName>
                                        </p:attrNameLst>
                                      </p:cBhvr>
                                      <p:tavLst>
                                        <p:tav tm="0">
                                          <p:val>
                                            <p:strVal val="1+#ppt_h/2"/>
                                          </p:val>
                                        </p:tav>
                                        <p:tav tm="100000">
                                          <p:val>
                                            <p:strVal val="#ppt_y"/>
                                          </p:val>
                                        </p:tav>
                                      </p:tavLst>
                                    </p:anim>
                                  </p:childTnLst>
                                </p:cTn>
                              </p:par>
                            </p:childTnLst>
                          </p:cTn>
                        </p:par>
                        <p:par>
                          <p:cTn id="94" fill="hold">
                            <p:stCondLst>
                              <p:cond delay="5250"/>
                            </p:stCondLst>
                            <p:childTnLst>
                              <p:par>
                                <p:cTn id="95" presetID="2" presetClass="entr" presetSubtype="2"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1+#ppt_w/2"/>
                                          </p:val>
                                        </p:tav>
                                        <p:tav tm="100000">
                                          <p:val>
                                            <p:strVal val="#ppt_x"/>
                                          </p:val>
                                        </p:tav>
                                      </p:tavLst>
                                    </p:anim>
                                    <p:anim calcmode="lin" valueType="num">
                                      <p:cBhvr additive="base">
                                        <p:cTn id="98" dur="500" fill="hold"/>
                                        <p:tgtEl>
                                          <p:spTgt spid="14"/>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additive="base">
                                        <p:cTn id="101" dur="500" fill="hold"/>
                                        <p:tgtEl>
                                          <p:spTgt spid="40"/>
                                        </p:tgtEl>
                                        <p:attrNameLst>
                                          <p:attrName>ppt_x</p:attrName>
                                        </p:attrNameLst>
                                      </p:cBhvr>
                                      <p:tavLst>
                                        <p:tav tm="0">
                                          <p:val>
                                            <p:strVal val="1+#ppt_w/2"/>
                                          </p:val>
                                        </p:tav>
                                        <p:tav tm="100000">
                                          <p:val>
                                            <p:strVal val="#ppt_x"/>
                                          </p:val>
                                        </p:tav>
                                      </p:tavLst>
                                    </p:anim>
                                    <p:anim calcmode="lin" valueType="num">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13"/>
                                        </p:tgtEl>
                                        <p:attrNameLst>
                                          <p:attrName>style.visibility</p:attrName>
                                        </p:attrNameLst>
                                      </p:cBhvr>
                                      <p:to>
                                        <p:strVal val="visible"/>
                                      </p:to>
                                    </p:set>
                                    <p:anim calcmode="lin" valueType="num">
                                      <p:cBhvr additive="base">
                                        <p:cTn id="105" dur="500" fill="hold"/>
                                        <p:tgtEl>
                                          <p:spTgt spid="13"/>
                                        </p:tgtEl>
                                        <p:attrNameLst>
                                          <p:attrName>ppt_x</p:attrName>
                                        </p:attrNameLst>
                                      </p:cBhvr>
                                      <p:tavLst>
                                        <p:tav tm="0">
                                          <p:val>
                                            <p:strVal val="1+#ppt_w/2"/>
                                          </p:val>
                                        </p:tav>
                                        <p:tav tm="100000">
                                          <p:val>
                                            <p:strVal val="#ppt_x"/>
                                          </p:val>
                                        </p:tav>
                                      </p:tavLst>
                                    </p:anim>
                                    <p:anim calcmode="lin" valueType="num">
                                      <p:cBhvr additive="base">
                                        <p:cTn id="106" dur="500" fill="hold"/>
                                        <p:tgtEl>
                                          <p:spTgt spid="13"/>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500" fill="hold"/>
                                        <p:tgtEl>
                                          <p:spTgt spid="41"/>
                                        </p:tgtEl>
                                        <p:attrNameLst>
                                          <p:attrName>ppt_x</p:attrName>
                                        </p:attrNameLst>
                                      </p:cBhvr>
                                      <p:tavLst>
                                        <p:tav tm="0">
                                          <p:val>
                                            <p:strVal val="1+#ppt_w/2"/>
                                          </p:val>
                                        </p:tav>
                                        <p:tav tm="100000">
                                          <p:val>
                                            <p:strVal val="#ppt_x"/>
                                          </p:val>
                                        </p:tav>
                                      </p:tavLst>
                                    </p:anim>
                                    <p:anim calcmode="lin" valueType="num">
                                      <p:cBhvr additive="base">
                                        <p:cTn id="110" dur="500" fill="hold"/>
                                        <p:tgtEl>
                                          <p:spTgt spid="41"/>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additive="base">
                                        <p:cTn id="113" dur="500" fill="hold"/>
                                        <p:tgtEl>
                                          <p:spTgt spid="12"/>
                                        </p:tgtEl>
                                        <p:attrNameLst>
                                          <p:attrName>ppt_x</p:attrName>
                                        </p:attrNameLst>
                                      </p:cBhvr>
                                      <p:tavLst>
                                        <p:tav tm="0">
                                          <p:val>
                                            <p:strVal val="1+#ppt_w/2"/>
                                          </p:val>
                                        </p:tav>
                                        <p:tav tm="100000">
                                          <p:val>
                                            <p:strVal val="#ppt_x"/>
                                          </p:val>
                                        </p:tav>
                                      </p:tavLst>
                                    </p:anim>
                                    <p:anim calcmode="lin" valueType="num">
                                      <p:cBhvr additive="base">
                                        <p:cTn id="114" dur="500" fill="hold"/>
                                        <p:tgtEl>
                                          <p:spTgt spid="12"/>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42"/>
                                        </p:tgtEl>
                                        <p:attrNameLst>
                                          <p:attrName>style.visibility</p:attrName>
                                        </p:attrNameLst>
                                      </p:cBhvr>
                                      <p:to>
                                        <p:strVal val="visible"/>
                                      </p:to>
                                    </p:set>
                                    <p:anim calcmode="lin" valueType="num">
                                      <p:cBhvr additive="base">
                                        <p:cTn id="117" dur="500" fill="hold"/>
                                        <p:tgtEl>
                                          <p:spTgt spid="42"/>
                                        </p:tgtEl>
                                        <p:attrNameLst>
                                          <p:attrName>ppt_x</p:attrName>
                                        </p:attrNameLst>
                                      </p:cBhvr>
                                      <p:tavLst>
                                        <p:tav tm="0">
                                          <p:val>
                                            <p:strVal val="1+#ppt_w/2"/>
                                          </p:val>
                                        </p:tav>
                                        <p:tav tm="100000">
                                          <p:val>
                                            <p:strVal val="#ppt_x"/>
                                          </p:val>
                                        </p:tav>
                                      </p:tavLst>
                                    </p:anim>
                                    <p:anim calcmode="lin" valueType="num">
                                      <p:cBhvr additive="base">
                                        <p:cTn id="118" dur="500" fill="hold"/>
                                        <p:tgtEl>
                                          <p:spTgt spid="42"/>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11"/>
                                        </p:tgtEl>
                                        <p:attrNameLst>
                                          <p:attrName>style.visibility</p:attrName>
                                        </p:attrNameLst>
                                      </p:cBhvr>
                                      <p:to>
                                        <p:strVal val="visible"/>
                                      </p:to>
                                    </p:set>
                                    <p:anim calcmode="lin" valueType="num">
                                      <p:cBhvr additive="base">
                                        <p:cTn id="121" dur="500" fill="hold"/>
                                        <p:tgtEl>
                                          <p:spTgt spid="11"/>
                                        </p:tgtEl>
                                        <p:attrNameLst>
                                          <p:attrName>ppt_x</p:attrName>
                                        </p:attrNameLst>
                                      </p:cBhvr>
                                      <p:tavLst>
                                        <p:tav tm="0">
                                          <p:val>
                                            <p:strVal val="1+#ppt_w/2"/>
                                          </p:val>
                                        </p:tav>
                                        <p:tav tm="100000">
                                          <p:val>
                                            <p:strVal val="#ppt_x"/>
                                          </p:val>
                                        </p:tav>
                                      </p:tavLst>
                                    </p:anim>
                                    <p:anim calcmode="lin" valueType="num">
                                      <p:cBhvr additive="base">
                                        <p:cTn id="122" dur="500" fill="hold"/>
                                        <p:tgtEl>
                                          <p:spTgt spid="11"/>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43"/>
                                        </p:tgtEl>
                                        <p:attrNameLst>
                                          <p:attrName>style.visibility</p:attrName>
                                        </p:attrNameLst>
                                      </p:cBhvr>
                                      <p:to>
                                        <p:strVal val="visible"/>
                                      </p:to>
                                    </p:set>
                                    <p:anim calcmode="lin" valueType="num">
                                      <p:cBhvr additive="base">
                                        <p:cTn id="125" dur="500" fill="hold"/>
                                        <p:tgtEl>
                                          <p:spTgt spid="43"/>
                                        </p:tgtEl>
                                        <p:attrNameLst>
                                          <p:attrName>ppt_x</p:attrName>
                                        </p:attrNameLst>
                                      </p:cBhvr>
                                      <p:tavLst>
                                        <p:tav tm="0">
                                          <p:val>
                                            <p:strVal val="1+#ppt_w/2"/>
                                          </p:val>
                                        </p:tav>
                                        <p:tav tm="100000">
                                          <p:val>
                                            <p:strVal val="#ppt_x"/>
                                          </p:val>
                                        </p:tav>
                                      </p:tavLst>
                                    </p:anim>
                                    <p:anim calcmode="lin" valueType="num">
                                      <p:cBhvr additive="base">
                                        <p:cTn id="126"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40" grpId="0"/>
      <p:bldP spid="41" grpId="0"/>
      <p:bldP spid="42" grpId="0"/>
      <p:bldP spid="43" grpId="0"/>
      <p:bldP spid="44" grpId="0"/>
      <p:bldP spid="45" grpId="0"/>
      <p:bldP spid="46" grpId="0"/>
      <p:bldP spid="47" grpId="0"/>
      <p:bldP spid="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目前市场情况分析</a:t>
            </a:r>
            <a:endParaRPr lang="zh-CN" altLang="en-US" sz="1600" dirty="0">
              <a:solidFill>
                <a:schemeClr val="tx1">
                  <a:lumMod val="85000"/>
                  <a:lumOff val="15000"/>
                </a:schemeClr>
              </a:solidFill>
            </a:endParaRPr>
          </a:p>
        </p:txBody>
      </p:sp>
      <p:sp>
        <p:nvSpPr>
          <p:cNvPr id="6" name="椭圆 5"/>
          <p:cNvSpPr/>
          <p:nvPr/>
        </p:nvSpPr>
        <p:spPr>
          <a:xfrm rot="13890513">
            <a:off x="4216095" y="1253706"/>
            <a:ext cx="1313909" cy="1313909"/>
          </a:xfrm>
          <a:prstGeom prst="ellipse">
            <a:avLst/>
          </a:prstGeom>
          <a:solidFill>
            <a:srgbClr val="48901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4499992" y="147180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影响一</a:t>
            </a:r>
            <a:endParaRPr lang="zh-CN" altLang="en-US" sz="1400" b="1" dirty="0">
              <a:solidFill>
                <a:schemeClr val="bg1"/>
              </a:solidFill>
            </a:endParaRPr>
          </a:p>
        </p:txBody>
      </p:sp>
      <p:sp>
        <p:nvSpPr>
          <p:cNvPr id="9" name="矩形 8"/>
          <p:cNvSpPr/>
          <p:nvPr/>
        </p:nvSpPr>
        <p:spPr>
          <a:xfrm flipH="1">
            <a:off x="5868144" y="2630925"/>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0" name="矩形 9"/>
          <p:cNvSpPr/>
          <p:nvPr/>
        </p:nvSpPr>
        <p:spPr>
          <a:xfrm>
            <a:off x="5868144" y="105974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85000"/>
                    <a:lumOff val="15000"/>
                  </a:schemeClr>
                </a:solidFill>
                <a:latin typeface="微软雅黑" pitchFamily="34" charset="-122"/>
                <a:ea typeface="微软雅黑" pitchFamily="34" charset="-122"/>
              </a:rPr>
              <a:t>这里填写小标题</a:t>
            </a:r>
            <a:endParaRPr lang="en-US" altLang="zh-CN" sz="1400" b="1" dirty="0">
              <a:solidFill>
                <a:schemeClr val="tx1">
                  <a:lumMod val="85000"/>
                  <a:lumOff val="15000"/>
                </a:schemeClr>
              </a:solidFill>
              <a:latin typeface="微软雅黑" pitchFamily="34" charset="-122"/>
              <a:ea typeface="微软雅黑" pitchFamily="34" charset="-122"/>
            </a:endParaRPr>
          </a:p>
        </p:txBody>
      </p:sp>
      <p:sp>
        <p:nvSpPr>
          <p:cNvPr id="11" name="矩形 10"/>
          <p:cNvSpPr/>
          <p:nvPr/>
        </p:nvSpPr>
        <p:spPr>
          <a:xfrm>
            <a:off x="6012160" y="1388041"/>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椭圆 11"/>
          <p:cNvSpPr/>
          <p:nvPr/>
        </p:nvSpPr>
        <p:spPr>
          <a:xfrm rot="19055605">
            <a:off x="3915045" y="2215443"/>
            <a:ext cx="1313909" cy="1313909"/>
          </a:xfrm>
          <a:prstGeom prst="ellipse">
            <a:avLst/>
          </a:prstGeom>
          <a:solidFill>
            <a:srgbClr val="48901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4156991" y="2582821"/>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影响二</a:t>
            </a:r>
            <a:endParaRPr lang="zh-CN" altLang="en-US" sz="1400" b="1" dirty="0">
              <a:solidFill>
                <a:schemeClr val="bg1"/>
              </a:solidFill>
            </a:endParaRPr>
          </a:p>
        </p:txBody>
      </p:sp>
      <p:sp>
        <p:nvSpPr>
          <p:cNvPr id="14" name="矩形 13"/>
          <p:cNvSpPr/>
          <p:nvPr/>
        </p:nvSpPr>
        <p:spPr>
          <a:xfrm flipH="1">
            <a:off x="2382080" y="402424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5" name="矩形 14"/>
          <p:cNvSpPr/>
          <p:nvPr/>
        </p:nvSpPr>
        <p:spPr>
          <a:xfrm>
            <a:off x="2376199" y="383601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85000"/>
                    <a:lumOff val="15000"/>
                  </a:schemeClr>
                </a:solidFill>
                <a:latin typeface="微软雅黑" pitchFamily="34" charset="-122"/>
                <a:ea typeface="微软雅黑" pitchFamily="34" charset="-122"/>
              </a:rPr>
              <a:t>这里填写小标题</a:t>
            </a:r>
            <a:endParaRPr lang="en-US" altLang="zh-CN" sz="1400" b="1"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5078703" y="3861340"/>
            <a:ext cx="2160240" cy="7249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椭圆 16"/>
          <p:cNvSpPr/>
          <p:nvPr/>
        </p:nvSpPr>
        <p:spPr>
          <a:xfrm rot="5557516">
            <a:off x="3228689" y="1433152"/>
            <a:ext cx="1313909" cy="1313909"/>
          </a:xfrm>
          <a:prstGeom prst="ellipse">
            <a:avLst/>
          </a:prstGeom>
          <a:solidFill>
            <a:srgbClr val="48901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3419872" y="167775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影响三</a:t>
            </a:r>
            <a:endParaRPr lang="zh-CN" altLang="en-US" sz="1400" b="1" dirty="0">
              <a:solidFill>
                <a:schemeClr val="bg1"/>
              </a:solidFill>
            </a:endParaRPr>
          </a:p>
        </p:txBody>
      </p:sp>
      <p:sp>
        <p:nvSpPr>
          <p:cNvPr id="19" name="矩形 18"/>
          <p:cNvSpPr/>
          <p:nvPr/>
        </p:nvSpPr>
        <p:spPr>
          <a:xfrm flipH="1">
            <a:off x="539552" y="240693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539552" y="104827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85000"/>
                    <a:lumOff val="15000"/>
                  </a:schemeClr>
                </a:solidFill>
                <a:latin typeface="微软雅黑" pitchFamily="34" charset="-122"/>
                <a:ea typeface="微软雅黑" pitchFamily="34" charset="-122"/>
              </a:rPr>
              <a:t>这里填写小标题</a:t>
            </a:r>
            <a:endParaRPr lang="en-US" altLang="zh-CN" sz="1400" b="1" dirty="0">
              <a:solidFill>
                <a:schemeClr val="tx1">
                  <a:lumMod val="85000"/>
                  <a:lumOff val="15000"/>
                </a:schemeClr>
              </a:solidFill>
              <a:latin typeface="微软雅黑" pitchFamily="34" charset="-122"/>
              <a:ea typeface="微软雅黑" pitchFamily="34" charset="-122"/>
            </a:endParaRPr>
          </a:p>
        </p:txBody>
      </p:sp>
      <p:sp>
        <p:nvSpPr>
          <p:cNvPr id="21" name="矩形 20"/>
          <p:cNvSpPr/>
          <p:nvPr/>
        </p:nvSpPr>
        <p:spPr>
          <a:xfrm>
            <a:off x="683568" y="1376566"/>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4890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22" name="直接连接符 21"/>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743963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1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5"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8"/>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350"/>
                                        <p:tgtEl>
                                          <p:spTgt spid="10"/>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0"/>
                                        </p:tgtEl>
                                      </p:cBhvr>
                                    </p:animEffect>
                                    <p:animScale>
                                      <p:cBhvr>
                                        <p:cTn id="36" dur="200" autoRev="1" fill="hold"/>
                                        <p:tgtEl>
                                          <p:spTgt spid="10"/>
                                        </p:tgtEl>
                                      </p:cBhvr>
                                      <p:by x="105000" y="105000"/>
                                    </p:animScale>
                                  </p:childTnLst>
                                </p:cTn>
                              </p:par>
                            </p:childTnLst>
                          </p:cTn>
                        </p:par>
                        <p:par>
                          <p:cTn id="37" fill="hold">
                            <p:stCondLst>
                              <p:cond delay="3400"/>
                            </p:stCondLst>
                            <p:childTnLst>
                              <p:par>
                                <p:cTn id="38" presetID="3" presetClass="entr" presetSubtype="1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par>
                          <p:cTn id="41" fill="hold">
                            <p:stCondLst>
                              <p:cond delay="39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440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childTnLst>
                          </p:cTn>
                        </p:par>
                        <p:par>
                          <p:cTn id="50" fill="hold">
                            <p:stCondLst>
                              <p:cond delay="4900"/>
                            </p:stCondLst>
                            <p:childTnLst>
                              <p:par>
                                <p:cTn id="51" presetID="25"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56" dur="1000" fill="hold"/>
                                        <p:tgtEl>
                                          <p:spTgt spid="13"/>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3"/>
                                        </p:tgtEl>
                                      </p:cBhvr>
                                    </p:animEffect>
                                  </p:childTnLst>
                                </p:cTn>
                              </p:par>
                            </p:childTnLst>
                          </p:cTn>
                        </p:par>
                        <p:par>
                          <p:cTn id="61" fill="hold">
                            <p:stCondLst>
                              <p:cond delay="5900"/>
                            </p:stCondLst>
                            <p:childTnLst>
                              <p:par>
                                <p:cTn id="62" presetID="10"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350"/>
                                        <p:tgtEl>
                                          <p:spTgt spid="15"/>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15"/>
                                        </p:tgtEl>
                                      </p:cBhvr>
                                    </p:animEffect>
                                    <p:animScale>
                                      <p:cBhvr>
                                        <p:cTn id="67" dur="200" autoRev="1" fill="hold"/>
                                        <p:tgtEl>
                                          <p:spTgt spid="15"/>
                                        </p:tgtEl>
                                      </p:cBhvr>
                                      <p:by x="105000" y="105000"/>
                                    </p:animScale>
                                  </p:childTnLst>
                                </p:cTn>
                              </p:par>
                            </p:childTnLst>
                          </p:cTn>
                        </p:par>
                        <p:par>
                          <p:cTn id="68" fill="hold">
                            <p:stCondLst>
                              <p:cond delay="6300"/>
                            </p:stCondLst>
                            <p:childTnLst>
                              <p:par>
                                <p:cTn id="69" presetID="3" presetClass="entr" presetSubtype="1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linds(horizontal)">
                                      <p:cBhvr>
                                        <p:cTn id="71" dur="500"/>
                                        <p:tgtEl>
                                          <p:spTgt spid="16"/>
                                        </p:tgtEl>
                                      </p:cBhvr>
                                    </p:animEffect>
                                  </p:childTnLst>
                                </p:cTn>
                              </p:par>
                            </p:childTnLst>
                          </p:cTn>
                        </p:par>
                        <p:par>
                          <p:cTn id="72" fill="hold">
                            <p:stCondLst>
                              <p:cond delay="6800"/>
                            </p:stCondLst>
                            <p:childTnLst>
                              <p:par>
                                <p:cTn id="73" presetID="10" presetClass="entr" presetSubtype="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500"/>
                                        <p:tgtEl>
                                          <p:spTgt spid="14"/>
                                        </p:tgtEl>
                                      </p:cBhvr>
                                    </p:animEffect>
                                  </p:childTnLst>
                                </p:cTn>
                              </p:par>
                            </p:childTnLst>
                          </p:cTn>
                        </p:par>
                        <p:par>
                          <p:cTn id="76" fill="hold">
                            <p:stCondLst>
                              <p:cond delay="7300"/>
                            </p:stCondLst>
                            <p:childTnLst>
                              <p:par>
                                <p:cTn id="77" presetID="2" presetClass="entr" presetSubtype="12"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0-#ppt_w/2"/>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par>
                          <p:cTn id="81" fill="hold">
                            <p:stCondLst>
                              <p:cond delay="7800"/>
                            </p:stCondLst>
                            <p:childTnLst>
                              <p:par>
                                <p:cTn id="82" presetID="25"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87" dur="1000" fill="hold"/>
                                        <p:tgtEl>
                                          <p:spTgt spid="18"/>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8"/>
                                        </p:tgtEl>
                                      </p:cBhvr>
                                    </p:animEffect>
                                  </p:childTnLst>
                                </p:cTn>
                              </p:par>
                            </p:childTnLst>
                          </p:cTn>
                        </p:par>
                        <p:par>
                          <p:cTn id="92" fill="hold">
                            <p:stCondLst>
                              <p:cond delay="8800"/>
                            </p:stCondLst>
                            <p:childTnLst>
                              <p:par>
                                <p:cTn id="93" presetID="10" presetClass="entr" presetSubtype="0"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350"/>
                                        <p:tgtEl>
                                          <p:spTgt spid="20"/>
                                        </p:tgtEl>
                                      </p:cBhvr>
                                    </p:animEffect>
                                  </p:childTnLst>
                                </p:cTn>
                              </p:par>
                              <p:par>
                                <p:cTn id="96" presetID="26" presetClass="emph" presetSubtype="0" fill="hold" grpId="1" nodeType="withEffect">
                                  <p:stCondLst>
                                    <p:cond delay="0"/>
                                  </p:stCondLst>
                                  <p:childTnLst>
                                    <p:animEffect transition="out" filter="fade">
                                      <p:cBhvr>
                                        <p:cTn id="97" dur="400" tmFilter="0, 0; .2, .5; .8, .5; 1, 0"/>
                                        <p:tgtEl>
                                          <p:spTgt spid="20"/>
                                        </p:tgtEl>
                                      </p:cBhvr>
                                    </p:animEffect>
                                    <p:animScale>
                                      <p:cBhvr>
                                        <p:cTn id="98" dur="200" autoRev="1" fill="hold"/>
                                        <p:tgtEl>
                                          <p:spTgt spid="20"/>
                                        </p:tgtEl>
                                      </p:cBhvr>
                                      <p:by x="105000" y="105000"/>
                                    </p:animScale>
                                  </p:childTnLst>
                                </p:cTn>
                              </p:par>
                            </p:childTnLst>
                          </p:cTn>
                        </p:par>
                        <p:par>
                          <p:cTn id="99" fill="hold">
                            <p:stCondLst>
                              <p:cond delay="9200"/>
                            </p:stCondLst>
                            <p:childTnLst>
                              <p:par>
                                <p:cTn id="100" presetID="3" presetClass="entr" presetSubtype="10"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linds(horizontal)">
                                      <p:cBhvr>
                                        <p:cTn id="102" dur="500"/>
                                        <p:tgtEl>
                                          <p:spTgt spid="21"/>
                                        </p:tgtEl>
                                      </p:cBhvr>
                                    </p:animEffect>
                                  </p:childTnLst>
                                </p:cTn>
                              </p:par>
                            </p:childTnLst>
                          </p:cTn>
                        </p:par>
                        <p:par>
                          <p:cTn id="103" fill="hold">
                            <p:stCondLst>
                              <p:cond delay="9700"/>
                            </p:stCondLst>
                            <p:childTnLst>
                              <p:par>
                                <p:cTn id="104" presetID="10" presetClass="entr" presetSubtype="0"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fade">
                                      <p:cBhvr>
                                        <p:cTn id="10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p:bldP spid="10" grpId="0"/>
      <p:bldP spid="10" grpId="1"/>
      <p:bldP spid="11" grpId="0" animBg="1"/>
      <p:bldP spid="12" grpId="0" animBg="1"/>
      <p:bldP spid="13" grpId="0"/>
      <p:bldP spid="14" grpId="0"/>
      <p:bldP spid="15" grpId="0"/>
      <p:bldP spid="15" grpId="1"/>
      <p:bldP spid="16" grpId="0" animBg="1"/>
      <p:bldP spid="17" grpId="0" animBg="1"/>
      <p:bldP spid="18" grpId="0"/>
      <p:bldP spid="19" grpId="0"/>
      <p:bldP spid="20" grpId="0"/>
      <p:bldP spid="20" grpId="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目前市场情况分析</a:t>
            </a:r>
            <a:endParaRPr lang="zh-CN" altLang="en-US" sz="1600" dirty="0">
              <a:solidFill>
                <a:schemeClr val="tx1">
                  <a:lumMod val="85000"/>
                  <a:lumOff val="15000"/>
                </a:schemeClr>
              </a:solidFill>
            </a:endParaRPr>
          </a:p>
        </p:txBody>
      </p:sp>
      <p:sp>
        <p:nvSpPr>
          <p:cNvPr id="6" name="菱形 5"/>
          <p:cNvSpPr/>
          <p:nvPr/>
        </p:nvSpPr>
        <p:spPr>
          <a:xfrm>
            <a:off x="467544" y="959672"/>
            <a:ext cx="3816424" cy="3816424"/>
          </a:xfrm>
          <a:prstGeom prst="diamond">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圆角矩形 7"/>
          <p:cNvSpPr/>
          <p:nvPr/>
        </p:nvSpPr>
        <p:spPr>
          <a:xfrm>
            <a:off x="2524034" y="1463728"/>
            <a:ext cx="1368152" cy="1368152"/>
          </a:xfrm>
          <a:prstGeom prst="round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圆角矩形 8"/>
          <p:cNvSpPr/>
          <p:nvPr/>
        </p:nvSpPr>
        <p:spPr>
          <a:xfrm>
            <a:off x="899592" y="2975896"/>
            <a:ext cx="1368152" cy="1368152"/>
          </a:xfrm>
          <a:prstGeom prst="round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圆角矩形 9"/>
          <p:cNvSpPr/>
          <p:nvPr/>
        </p:nvSpPr>
        <p:spPr>
          <a:xfrm>
            <a:off x="899592" y="1463728"/>
            <a:ext cx="1368152" cy="1368152"/>
          </a:xfrm>
          <a:prstGeom prst="round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圆角矩形 10"/>
          <p:cNvSpPr/>
          <p:nvPr/>
        </p:nvSpPr>
        <p:spPr>
          <a:xfrm>
            <a:off x="2524034" y="2975896"/>
            <a:ext cx="1368152" cy="1368152"/>
          </a:xfrm>
          <a:prstGeom prst="round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1187624" y="150844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573786" y="1508441"/>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071348" y="3006028"/>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795176" y="3020609"/>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bwMode="auto">
          <a:xfrm>
            <a:off x="4841855" y="1357818"/>
            <a:ext cx="3546569" cy="461665"/>
          </a:xfrm>
          <a:prstGeom prst="rect">
            <a:avLst/>
          </a:prstGeom>
          <a:noFill/>
        </p:spPr>
        <p:txBody>
          <a:bodyPr wrap="square">
            <a:spAutoFit/>
          </a:bodyPr>
          <a:lstStyle/>
          <a:p>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17" name="矩形 16"/>
          <p:cNvSpPr/>
          <p:nvPr/>
        </p:nvSpPr>
        <p:spPr bwMode="auto">
          <a:xfrm>
            <a:off x="4856220" y="991752"/>
            <a:ext cx="2020887" cy="338554"/>
          </a:xfrm>
          <a:prstGeom prst="rect">
            <a:avLst/>
          </a:prstGeom>
        </p:spPr>
        <p:txBody>
          <a:bodyPr>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85000"/>
                  <a:lumOff val="15000"/>
                </a:schemeClr>
              </a:solidFill>
            </a:endParaRPr>
          </a:p>
        </p:txBody>
      </p:sp>
      <p:sp>
        <p:nvSpPr>
          <p:cNvPr id="18" name="TextBox 17"/>
          <p:cNvSpPr txBox="1"/>
          <p:nvPr/>
        </p:nvSpPr>
        <p:spPr bwMode="auto">
          <a:xfrm>
            <a:off x="4841855" y="2298207"/>
            <a:ext cx="3546569" cy="461665"/>
          </a:xfrm>
          <a:prstGeom prst="rect">
            <a:avLst/>
          </a:prstGeom>
          <a:noFill/>
        </p:spPr>
        <p:txBody>
          <a:bodyPr wrap="square">
            <a:spAutoFit/>
          </a:bodyPr>
          <a:lstStyle/>
          <a:p>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19" name="矩形 18"/>
          <p:cNvSpPr/>
          <p:nvPr/>
        </p:nvSpPr>
        <p:spPr bwMode="auto">
          <a:xfrm>
            <a:off x="4856220" y="1932141"/>
            <a:ext cx="2020887" cy="338554"/>
          </a:xfrm>
          <a:prstGeom prst="rect">
            <a:avLst/>
          </a:prstGeom>
        </p:spPr>
        <p:txBody>
          <a:bodyPr>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85000"/>
                  <a:lumOff val="15000"/>
                </a:schemeClr>
              </a:solidFill>
            </a:endParaRPr>
          </a:p>
        </p:txBody>
      </p:sp>
      <p:sp>
        <p:nvSpPr>
          <p:cNvPr id="20" name="TextBox 19"/>
          <p:cNvSpPr txBox="1"/>
          <p:nvPr/>
        </p:nvSpPr>
        <p:spPr bwMode="auto">
          <a:xfrm>
            <a:off x="4841855" y="3306319"/>
            <a:ext cx="3546569" cy="461665"/>
          </a:xfrm>
          <a:prstGeom prst="rect">
            <a:avLst/>
          </a:prstGeom>
          <a:noFill/>
        </p:spPr>
        <p:txBody>
          <a:bodyPr wrap="square">
            <a:spAutoFit/>
          </a:bodyPr>
          <a:lstStyle/>
          <a:p>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21" name="矩形 20"/>
          <p:cNvSpPr/>
          <p:nvPr/>
        </p:nvSpPr>
        <p:spPr bwMode="auto">
          <a:xfrm>
            <a:off x="4856220" y="2940253"/>
            <a:ext cx="2020887" cy="338554"/>
          </a:xfrm>
          <a:prstGeom prst="rect">
            <a:avLst/>
          </a:prstGeom>
        </p:spPr>
        <p:txBody>
          <a:bodyPr>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85000"/>
                  <a:lumOff val="15000"/>
                </a:schemeClr>
              </a:solidFill>
            </a:endParaRPr>
          </a:p>
        </p:txBody>
      </p:sp>
      <p:sp>
        <p:nvSpPr>
          <p:cNvPr id="22" name="TextBox 21"/>
          <p:cNvSpPr txBox="1"/>
          <p:nvPr/>
        </p:nvSpPr>
        <p:spPr bwMode="auto">
          <a:xfrm>
            <a:off x="4841855" y="4314431"/>
            <a:ext cx="3546569" cy="461665"/>
          </a:xfrm>
          <a:prstGeom prst="rect">
            <a:avLst/>
          </a:prstGeom>
          <a:noFill/>
        </p:spPr>
        <p:txBody>
          <a:bodyPr wrap="square">
            <a:spAutoFit/>
          </a:bodyPr>
          <a:lstStyle/>
          <a:p>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23" name="矩形 22"/>
          <p:cNvSpPr/>
          <p:nvPr/>
        </p:nvSpPr>
        <p:spPr bwMode="auto">
          <a:xfrm>
            <a:off x="4856220" y="3948365"/>
            <a:ext cx="2020887" cy="338554"/>
          </a:xfrm>
          <a:prstGeom prst="rect">
            <a:avLst/>
          </a:prstGeom>
        </p:spPr>
        <p:txBody>
          <a:bodyPr>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85000"/>
                  <a:lumOff val="15000"/>
                </a:schemeClr>
              </a:solidFill>
            </a:endParaRPr>
          </a:p>
        </p:txBody>
      </p:sp>
      <p:cxnSp>
        <p:nvCxnSpPr>
          <p:cNvPr id="24" name="直接连接符 23"/>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689664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40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23478"/>
            <a:ext cx="800219"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目录页</a:t>
            </a:r>
          </a:p>
        </p:txBody>
      </p:sp>
      <p:sp>
        <p:nvSpPr>
          <p:cNvPr id="6" name="TextBox 5"/>
          <p:cNvSpPr txBox="1"/>
          <p:nvPr/>
        </p:nvSpPr>
        <p:spPr>
          <a:xfrm rot="21560070">
            <a:off x="540992" y="323133"/>
            <a:ext cx="1220592"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000" dirty="0">
                <a:solidFill>
                  <a:srgbClr val="489018"/>
                </a:solidFill>
              </a:rPr>
              <a:t>CONTENTS </a:t>
            </a:r>
            <a:r>
              <a:rPr lang="en-US" altLang="zh-CN" sz="1000" dirty="0" smtClean="0">
                <a:solidFill>
                  <a:srgbClr val="489018"/>
                </a:solidFill>
              </a:rPr>
              <a:t>  PAGE </a:t>
            </a:r>
            <a:endParaRPr lang="en-US" altLang="zh-CN" sz="1000" dirty="0">
              <a:solidFill>
                <a:srgbClr val="489018"/>
              </a:solidFill>
            </a:endParaRPr>
          </a:p>
        </p:txBody>
      </p:sp>
      <p:sp>
        <p:nvSpPr>
          <p:cNvPr id="42" name="矩形 41"/>
          <p:cNvSpPr/>
          <p:nvPr/>
        </p:nvSpPr>
        <p:spPr>
          <a:xfrm>
            <a:off x="899592" y="1710936"/>
            <a:ext cx="1944216" cy="452954"/>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966506" y="1742874"/>
            <a:ext cx="1751633" cy="400110"/>
          </a:xfrm>
          <a:prstGeom prst="rect">
            <a:avLst/>
          </a:prstGeom>
          <a:noFill/>
        </p:spPr>
        <p:txBody>
          <a:bodyPr wrap="none" rtlCol="0">
            <a:spAutoFit/>
          </a:bodyPr>
          <a:lstStyle/>
          <a:p>
            <a:r>
              <a:rPr lang="en-US" altLang="zh-CN" sz="2000" b="1" dirty="0" smtClean="0">
                <a:solidFill>
                  <a:schemeClr val="bg1"/>
                </a:solidFill>
              </a:rPr>
              <a:t>CHAPTER  ONE</a:t>
            </a:r>
            <a:endParaRPr lang="zh-CN" altLang="en-US" sz="2000" b="1" dirty="0">
              <a:solidFill>
                <a:schemeClr val="bg1"/>
              </a:solidFill>
            </a:endParaRPr>
          </a:p>
        </p:txBody>
      </p:sp>
      <p:sp>
        <p:nvSpPr>
          <p:cNvPr id="44" name="TextBox 43"/>
          <p:cNvSpPr txBox="1"/>
          <p:nvPr/>
        </p:nvSpPr>
        <p:spPr>
          <a:xfrm>
            <a:off x="755576" y="2287000"/>
            <a:ext cx="3877985" cy="646331"/>
          </a:xfrm>
          <a:prstGeom prst="rect">
            <a:avLst/>
          </a:prstGeom>
          <a:noFill/>
        </p:spPr>
        <p:txBody>
          <a:bodyPr wrap="none" rtlCol="0">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899592" y="3007080"/>
            <a:ext cx="7776864" cy="0"/>
          </a:xfrm>
          <a:prstGeom prst="line">
            <a:avLst/>
          </a:prstGeom>
          <a:ln w="38100">
            <a:solidFill>
              <a:srgbClr val="489018"/>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99592" y="3151096"/>
            <a:ext cx="7776864"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a:t>
            </a:r>
            <a:r>
              <a:rPr lang="zh-CN" altLang="en-US" sz="1400" dirty="0">
                <a:solidFill>
                  <a:schemeClr val="tx1">
                    <a:lumMod val="85000"/>
                    <a:lumOff val="15000"/>
                  </a:schemeClr>
                </a:solidFill>
              </a:rPr>
              <a:t>这里输入</a:t>
            </a:r>
            <a:r>
              <a:rPr lang="zh-CN" altLang="en-US" sz="1400" dirty="0" smtClean="0">
                <a:solidFill>
                  <a:schemeClr val="tx1">
                    <a:lumMod val="85000"/>
                    <a:lumOff val="15000"/>
                  </a:schemeClr>
                </a:solidFill>
              </a:rPr>
              <a:t>简单文字概述这里</a:t>
            </a:r>
            <a:r>
              <a:rPr lang="zh-CN" altLang="en-US" sz="1400" dirty="0">
                <a:solidFill>
                  <a:schemeClr val="tx1">
                    <a:lumMod val="85000"/>
                    <a:lumOff val="15000"/>
                  </a:schemeClr>
                </a:solidFill>
              </a:rPr>
              <a:t>输入简单的文字</a:t>
            </a:r>
            <a:r>
              <a:rPr lang="zh-CN" altLang="en-US" sz="1400" dirty="0" smtClean="0">
                <a:solidFill>
                  <a:schemeClr val="tx1">
                    <a:lumMod val="85000"/>
                    <a:lumOff val="15000"/>
                  </a:schemeClr>
                </a:solidFill>
              </a:rPr>
              <a:t>概述这里入简单</a:t>
            </a:r>
            <a:r>
              <a:rPr lang="zh-CN" altLang="en-US" sz="1400" dirty="0">
                <a:solidFill>
                  <a:schemeClr val="tx1">
                    <a:lumMod val="85000"/>
                    <a:lumOff val="15000"/>
                  </a:schemeClr>
                </a:solidFill>
              </a:rPr>
              <a:t>的</a:t>
            </a:r>
            <a:r>
              <a:rPr lang="zh-CN" altLang="en-US" sz="1400" dirty="0" smtClean="0">
                <a:solidFill>
                  <a:schemeClr val="tx1">
                    <a:lumMod val="85000"/>
                    <a:lumOff val="15000"/>
                  </a:schemeClr>
                </a:solidFill>
              </a:rPr>
              <a:t>文字概述这里输入</a:t>
            </a:r>
            <a:r>
              <a:rPr lang="zh-CN" altLang="en-US" sz="1400" dirty="0">
                <a:solidFill>
                  <a:schemeClr val="tx1">
                    <a:lumMod val="85000"/>
                    <a:lumOff val="15000"/>
                  </a:schemeClr>
                </a:solidFill>
              </a:rPr>
              <a:t>述简单的文字</a:t>
            </a:r>
            <a:r>
              <a:rPr lang="zh-CN" altLang="en-US" sz="1400" dirty="0" smtClean="0">
                <a:solidFill>
                  <a:schemeClr val="tx1">
                    <a:lumMod val="85000"/>
                    <a:lumOff val="15000"/>
                  </a:schemeClr>
                </a:solidFill>
              </a:rPr>
              <a:t>概述</a:t>
            </a:r>
            <a:endParaRPr lang="zh-CN" altLang="en-US" sz="1400" dirty="0">
              <a:solidFill>
                <a:schemeClr val="tx1">
                  <a:lumMod val="85000"/>
                  <a:lumOff val="15000"/>
                </a:schemeClr>
              </a:solidFill>
            </a:endParaRPr>
          </a:p>
        </p:txBody>
      </p:sp>
      <p:cxnSp>
        <p:nvCxnSpPr>
          <p:cNvPr id="13" name="直接连接符 12"/>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910226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600"/>
                            </p:stCondLst>
                            <p:childTnLst>
                              <p:par>
                                <p:cTn id="16" presetID="2" presetClass="entr" presetSubtype="9"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2650"/>
                            </p:stCondLst>
                            <p:childTnLst>
                              <p:par>
                                <p:cTn id="21" presetID="53" presetClass="entr" presetSubtype="16"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315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415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44"/>
                                        </p:tgtEl>
                                        <p:attrNameLst>
                                          <p:attrName>style.visibility</p:attrName>
                                        </p:attrNameLst>
                                      </p:cBhvr>
                                      <p:to>
                                        <p:strVal val="visible"/>
                                      </p:to>
                                    </p:set>
                                    <p:anim by="(-#ppt_w*2)" calcmode="lin" valueType="num">
                                      <p:cBhvr rctx="PPT">
                                        <p:cTn id="35" dur="500" autoRev="1" fill="hold">
                                          <p:stCondLst>
                                            <p:cond delay="0"/>
                                          </p:stCondLst>
                                        </p:cTn>
                                        <p:tgtEl>
                                          <p:spTgt spid="44"/>
                                        </p:tgtEl>
                                        <p:attrNameLst>
                                          <p:attrName>ppt_w</p:attrName>
                                        </p:attrNameLst>
                                      </p:cBhvr>
                                    </p:anim>
                                    <p:anim by="(#ppt_w*0.50)" calcmode="lin" valueType="num">
                                      <p:cBhvr>
                                        <p:cTn id="36" dur="500" decel="50000" autoRev="1" fill="hold">
                                          <p:stCondLst>
                                            <p:cond delay="0"/>
                                          </p:stCondLst>
                                        </p:cTn>
                                        <p:tgtEl>
                                          <p:spTgt spid="44"/>
                                        </p:tgtEl>
                                        <p:attrNameLst>
                                          <p:attrName>ppt_x</p:attrName>
                                        </p:attrNameLst>
                                      </p:cBhvr>
                                    </p:anim>
                                    <p:anim from="(-#ppt_h/2)" to="(#ppt_y)" calcmode="lin" valueType="num">
                                      <p:cBhvr>
                                        <p:cTn id="37" dur="1000" fill="hold">
                                          <p:stCondLst>
                                            <p:cond delay="0"/>
                                          </p:stCondLst>
                                        </p:cTn>
                                        <p:tgtEl>
                                          <p:spTgt spid="44"/>
                                        </p:tgtEl>
                                        <p:attrNameLst>
                                          <p:attrName>ppt_y</p:attrName>
                                        </p:attrNameLst>
                                      </p:cBhvr>
                                    </p:anim>
                                    <p:animRot by="21600000">
                                      <p:cBhvr>
                                        <p:cTn id="38" dur="1000" fill="hold">
                                          <p:stCondLst>
                                            <p:cond delay="0"/>
                                          </p:stCondLst>
                                        </p:cTn>
                                        <p:tgtEl>
                                          <p:spTgt spid="44"/>
                                        </p:tgtEl>
                                        <p:attrNameLst>
                                          <p:attrName>r</p:attrName>
                                        </p:attrNameLst>
                                      </p:cBhvr>
                                    </p:animRot>
                                  </p:childTnLst>
                                </p:cTn>
                              </p:par>
                            </p:childTnLst>
                          </p:cTn>
                        </p:par>
                        <p:par>
                          <p:cTn id="39" fill="hold">
                            <p:stCondLst>
                              <p:cond delay="5850"/>
                            </p:stCondLst>
                            <p:childTnLst>
                              <p:par>
                                <p:cTn id="40" presetID="22" presetClass="entr" presetSubtype="8"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6350"/>
                            </p:stCondLst>
                            <p:childTnLst>
                              <p:par>
                                <p:cTn id="44" presetID="2" presetClass="entr" presetSubtype="4"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ppt_x"/>
                                          </p:val>
                                        </p:tav>
                                        <p:tav tm="100000">
                                          <p:val>
                                            <p:strVal val="#ppt_x"/>
                                          </p:val>
                                        </p:tav>
                                      </p:tavLst>
                                    </p:anim>
                                    <p:anim calcmode="lin" valueType="num">
                                      <p:cBhvr additive="base">
                                        <p:cTn id="4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2" grpId="0" animBg="1"/>
      <p:bldP spid="43" grpId="0"/>
      <p:bldP spid="44" grpId="0"/>
      <p:bldP spid="4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目前市场情况分析</a:t>
            </a:r>
            <a:endParaRPr lang="zh-CN" altLang="en-US" sz="1600" dirty="0">
              <a:solidFill>
                <a:schemeClr val="tx1">
                  <a:lumMod val="85000"/>
                  <a:lumOff val="15000"/>
                </a:schemeClr>
              </a:solidFill>
            </a:endParaRPr>
          </a:p>
        </p:txBody>
      </p:sp>
      <p:sp>
        <p:nvSpPr>
          <p:cNvPr id="6" name="Oval 6"/>
          <p:cNvSpPr>
            <a:spLocks noChangeArrowheads="1"/>
          </p:cNvSpPr>
          <p:nvPr/>
        </p:nvSpPr>
        <p:spPr bwMode="auto">
          <a:xfrm>
            <a:off x="1346200" y="2194669"/>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8" name="Freeform 11"/>
          <p:cNvSpPr>
            <a:spLocks/>
          </p:cNvSpPr>
          <p:nvPr/>
        </p:nvSpPr>
        <p:spPr bwMode="auto">
          <a:xfrm>
            <a:off x="654050" y="2407394"/>
            <a:ext cx="1765300" cy="885825"/>
          </a:xfrm>
          <a:custGeom>
            <a:avLst/>
            <a:gdLst>
              <a:gd name="T0" fmla="*/ 881338 w 673"/>
              <a:gd name="T1" fmla="*/ 635369 h 336"/>
              <a:gd name="T2" fmla="*/ 249188 w 673"/>
              <a:gd name="T3" fmla="*/ 0 h 336"/>
              <a:gd name="T4" fmla="*/ 0 w 673"/>
              <a:gd name="T5" fmla="*/ 0 h 336"/>
              <a:gd name="T6" fmla="*/ 881338 w 673"/>
              <a:gd name="T7" fmla="*/ 885825 h 336"/>
              <a:gd name="T8" fmla="*/ 1765300 w 673"/>
              <a:gd name="T9" fmla="*/ 0 h 336"/>
              <a:gd name="T10" fmla="*/ 1516112 w 673"/>
              <a:gd name="T11" fmla="*/ 0 h 336"/>
              <a:gd name="T12" fmla="*/ 881338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6" y="241"/>
                </a:moveTo>
                <a:cubicBezTo>
                  <a:pt x="203" y="241"/>
                  <a:pt x="95" y="133"/>
                  <a:pt x="95" y="0"/>
                </a:cubicBezTo>
                <a:cubicBezTo>
                  <a:pt x="0" y="0"/>
                  <a:pt x="0" y="0"/>
                  <a:pt x="0" y="0"/>
                </a:cubicBezTo>
                <a:cubicBezTo>
                  <a:pt x="0" y="186"/>
                  <a:pt x="150" y="336"/>
                  <a:pt x="336" y="336"/>
                </a:cubicBezTo>
                <a:cubicBezTo>
                  <a:pt x="522" y="336"/>
                  <a:pt x="673" y="186"/>
                  <a:pt x="673" y="0"/>
                </a:cubicBezTo>
                <a:cubicBezTo>
                  <a:pt x="578" y="0"/>
                  <a:pt x="578" y="0"/>
                  <a:pt x="578" y="0"/>
                </a:cubicBezTo>
                <a:cubicBezTo>
                  <a:pt x="578" y="133"/>
                  <a:pt x="470" y="241"/>
                  <a:pt x="336" y="241"/>
                </a:cubicBezTo>
                <a:close/>
              </a:path>
            </a:pathLst>
          </a:custGeom>
          <a:solidFill>
            <a:srgbClr val="96C430"/>
          </a:solidFill>
          <a:ln>
            <a:noFill/>
          </a:ln>
          <a:extLst/>
        </p:spPr>
        <p:txBody>
          <a:bodyPr/>
          <a:lstStyle/>
          <a:p>
            <a:endParaRPr lang="zh-CN" altLang="en-US">
              <a:solidFill>
                <a:schemeClr val="bg1"/>
              </a:solidFill>
            </a:endParaRPr>
          </a:p>
        </p:txBody>
      </p:sp>
      <p:sp>
        <p:nvSpPr>
          <p:cNvPr id="9" name="Freeform 12"/>
          <p:cNvSpPr>
            <a:spLocks/>
          </p:cNvSpPr>
          <p:nvPr/>
        </p:nvSpPr>
        <p:spPr bwMode="auto">
          <a:xfrm>
            <a:off x="2170113" y="1519981"/>
            <a:ext cx="1765300" cy="887413"/>
          </a:xfrm>
          <a:custGeom>
            <a:avLst/>
            <a:gdLst>
              <a:gd name="T0" fmla="*/ 883962 w 673"/>
              <a:gd name="T1" fmla="*/ 0 h 337"/>
              <a:gd name="T2" fmla="*/ 0 w 673"/>
              <a:gd name="T3" fmla="*/ 887413 h 337"/>
              <a:gd name="T4" fmla="*/ 249188 w 673"/>
              <a:gd name="T5" fmla="*/ 887413 h 337"/>
              <a:gd name="T6" fmla="*/ 883962 w 673"/>
              <a:gd name="T7" fmla="*/ 250161 h 337"/>
              <a:gd name="T8" fmla="*/ 1516112 w 673"/>
              <a:gd name="T9" fmla="*/ 887413 h 337"/>
              <a:gd name="T10" fmla="*/ 1765300 w 673"/>
              <a:gd name="T11" fmla="*/ 887413 h 337"/>
              <a:gd name="T12" fmla="*/ 883962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7" y="0"/>
                </a:moveTo>
                <a:cubicBezTo>
                  <a:pt x="151" y="0"/>
                  <a:pt x="0" y="151"/>
                  <a:pt x="0" y="337"/>
                </a:cubicBezTo>
                <a:cubicBezTo>
                  <a:pt x="95" y="337"/>
                  <a:pt x="95" y="337"/>
                  <a:pt x="95" y="337"/>
                </a:cubicBezTo>
                <a:cubicBezTo>
                  <a:pt x="95" y="203"/>
                  <a:pt x="203" y="95"/>
                  <a:pt x="337" y="95"/>
                </a:cubicBezTo>
                <a:cubicBezTo>
                  <a:pt x="470" y="95"/>
                  <a:pt x="578" y="203"/>
                  <a:pt x="578" y="337"/>
                </a:cubicBezTo>
                <a:cubicBezTo>
                  <a:pt x="673" y="337"/>
                  <a:pt x="673" y="337"/>
                  <a:pt x="673" y="337"/>
                </a:cubicBezTo>
                <a:cubicBezTo>
                  <a:pt x="673" y="151"/>
                  <a:pt x="523" y="0"/>
                  <a:pt x="337" y="0"/>
                </a:cubicBezTo>
                <a:close/>
              </a:path>
            </a:pathLst>
          </a:custGeom>
          <a:solidFill>
            <a:srgbClr val="96C430"/>
          </a:solidFill>
          <a:ln>
            <a:noFill/>
          </a:ln>
          <a:extLst/>
        </p:spPr>
        <p:txBody>
          <a:bodyPr/>
          <a:lstStyle/>
          <a:p>
            <a:endParaRPr lang="zh-CN" altLang="en-US">
              <a:solidFill>
                <a:schemeClr val="bg1"/>
              </a:solidFill>
            </a:endParaRPr>
          </a:p>
        </p:txBody>
      </p:sp>
      <p:sp>
        <p:nvSpPr>
          <p:cNvPr id="10" name="Freeform 13"/>
          <p:cNvSpPr>
            <a:spLocks/>
          </p:cNvSpPr>
          <p:nvPr/>
        </p:nvSpPr>
        <p:spPr bwMode="auto">
          <a:xfrm>
            <a:off x="3686175" y="2407394"/>
            <a:ext cx="1766888" cy="885825"/>
          </a:xfrm>
          <a:custGeom>
            <a:avLst/>
            <a:gdLst>
              <a:gd name="T0" fmla="*/ 883444 w 674"/>
              <a:gd name="T1" fmla="*/ 635369 h 336"/>
              <a:gd name="T2" fmla="*/ 249042 w 674"/>
              <a:gd name="T3" fmla="*/ 0 h 336"/>
              <a:gd name="T4" fmla="*/ 0 w 674"/>
              <a:gd name="T5" fmla="*/ 0 h 336"/>
              <a:gd name="T6" fmla="*/ 883444 w 674"/>
              <a:gd name="T7" fmla="*/ 885825 h 336"/>
              <a:gd name="T8" fmla="*/ 1766888 w 674"/>
              <a:gd name="T9" fmla="*/ 0 h 336"/>
              <a:gd name="T10" fmla="*/ 1517846 w 674"/>
              <a:gd name="T11" fmla="*/ 0 h 336"/>
              <a:gd name="T12" fmla="*/ 883444 w 674"/>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6">
                <a:moveTo>
                  <a:pt x="337" y="241"/>
                </a:moveTo>
                <a:cubicBezTo>
                  <a:pt x="204" y="241"/>
                  <a:pt x="95" y="133"/>
                  <a:pt x="95" y="0"/>
                </a:cubicBezTo>
                <a:cubicBezTo>
                  <a:pt x="0" y="0"/>
                  <a:pt x="0" y="0"/>
                  <a:pt x="0" y="0"/>
                </a:cubicBezTo>
                <a:cubicBezTo>
                  <a:pt x="0" y="186"/>
                  <a:pt x="151" y="336"/>
                  <a:pt x="337" y="336"/>
                </a:cubicBezTo>
                <a:cubicBezTo>
                  <a:pt x="523" y="336"/>
                  <a:pt x="674" y="186"/>
                  <a:pt x="674" y="0"/>
                </a:cubicBezTo>
                <a:cubicBezTo>
                  <a:pt x="579" y="0"/>
                  <a:pt x="579" y="0"/>
                  <a:pt x="579" y="0"/>
                </a:cubicBezTo>
                <a:cubicBezTo>
                  <a:pt x="579" y="133"/>
                  <a:pt x="471" y="241"/>
                  <a:pt x="337" y="241"/>
                </a:cubicBezTo>
                <a:close/>
              </a:path>
            </a:pathLst>
          </a:custGeom>
          <a:solidFill>
            <a:srgbClr val="96C430"/>
          </a:solidFill>
          <a:ln>
            <a:noFill/>
          </a:ln>
          <a:extLst/>
        </p:spPr>
        <p:txBody>
          <a:bodyPr/>
          <a:lstStyle/>
          <a:p>
            <a:endParaRPr lang="zh-CN" altLang="en-US">
              <a:solidFill>
                <a:schemeClr val="bg1"/>
              </a:solidFill>
            </a:endParaRPr>
          </a:p>
        </p:txBody>
      </p:sp>
      <p:sp>
        <p:nvSpPr>
          <p:cNvPr id="11" name="Freeform 14"/>
          <p:cNvSpPr>
            <a:spLocks/>
          </p:cNvSpPr>
          <p:nvPr/>
        </p:nvSpPr>
        <p:spPr bwMode="auto">
          <a:xfrm>
            <a:off x="5203825" y="1519981"/>
            <a:ext cx="1765300" cy="887413"/>
          </a:xfrm>
          <a:custGeom>
            <a:avLst/>
            <a:gdLst>
              <a:gd name="T0" fmla="*/ 881338 w 673"/>
              <a:gd name="T1" fmla="*/ 0 h 337"/>
              <a:gd name="T2" fmla="*/ 0 w 673"/>
              <a:gd name="T3" fmla="*/ 887413 h 337"/>
              <a:gd name="T4" fmla="*/ 249188 w 673"/>
              <a:gd name="T5" fmla="*/ 887413 h 337"/>
              <a:gd name="T6" fmla="*/ 881338 w 673"/>
              <a:gd name="T7" fmla="*/ 250161 h 337"/>
              <a:gd name="T8" fmla="*/ 1516112 w 673"/>
              <a:gd name="T9" fmla="*/ 887413 h 337"/>
              <a:gd name="T10" fmla="*/ 1765300 w 673"/>
              <a:gd name="T11" fmla="*/ 887413 h 337"/>
              <a:gd name="T12" fmla="*/ 881338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6" y="0"/>
                </a:moveTo>
                <a:cubicBezTo>
                  <a:pt x="150" y="0"/>
                  <a:pt x="0" y="151"/>
                  <a:pt x="0" y="337"/>
                </a:cubicBezTo>
                <a:cubicBezTo>
                  <a:pt x="95" y="337"/>
                  <a:pt x="95" y="337"/>
                  <a:pt x="95" y="337"/>
                </a:cubicBezTo>
                <a:cubicBezTo>
                  <a:pt x="95" y="203"/>
                  <a:pt x="203" y="95"/>
                  <a:pt x="336" y="95"/>
                </a:cubicBezTo>
                <a:cubicBezTo>
                  <a:pt x="470" y="95"/>
                  <a:pt x="578" y="203"/>
                  <a:pt x="578" y="337"/>
                </a:cubicBezTo>
                <a:cubicBezTo>
                  <a:pt x="673" y="337"/>
                  <a:pt x="673" y="337"/>
                  <a:pt x="673" y="337"/>
                </a:cubicBezTo>
                <a:cubicBezTo>
                  <a:pt x="673" y="151"/>
                  <a:pt x="522" y="0"/>
                  <a:pt x="336" y="0"/>
                </a:cubicBezTo>
                <a:close/>
              </a:path>
            </a:pathLst>
          </a:custGeom>
          <a:solidFill>
            <a:srgbClr val="96C430"/>
          </a:solidFill>
          <a:ln>
            <a:noFill/>
          </a:ln>
          <a:extLst/>
        </p:spPr>
        <p:txBody>
          <a:bodyPr/>
          <a:lstStyle/>
          <a:p>
            <a:endParaRPr lang="zh-CN" altLang="en-US">
              <a:solidFill>
                <a:schemeClr val="bg1"/>
              </a:solidFill>
            </a:endParaRPr>
          </a:p>
        </p:txBody>
      </p:sp>
      <p:sp>
        <p:nvSpPr>
          <p:cNvPr id="12" name="Freeform 15"/>
          <p:cNvSpPr>
            <a:spLocks/>
          </p:cNvSpPr>
          <p:nvPr/>
        </p:nvSpPr>
        <p:spPr bwMode="auto">
          <a:xfrm>
            <a:off x="6719888" y="2407394"/>
            <a:ext cx="1766887" cy="885825"/>
          </a:xfrm>
          <a:custGeom>
            <a:avLst/>
            <a:gdLst>
              <a:gd name="T0" fmla="*/ 883444 w 674"/>
              <a:gd name="T1" fmla="*/ 635369 h 336"/>
              <a:gd name="T2" fmla="*/ 249042 w 674"/>
              <a:gd name="T3" fmla="*/ 0 h 336"/>
              <a:gd name="T4" fmla="*/ 0 w 674"/>
              <a:gd name="T5" fmla="*/ 0 h 336"/>
              <a:gd name="T6" fmla="*/ 883444 w 674"/>
              <a:gd name="T7" fmla="*/ 885825 h 336"/>
              <a:gd name="T8" fmla="*/ 1766887 w 674"/>
              <a:gd name="T9" fmla="*/ 0 h 336"/>
              <a:gd name="T10" fmla="*/ 1517845 w 674"/>
              <a:gd name="T11" fmla="*/ 0 h 336"/>
              <a:gd name="T12" fmla="*/ 883444 w 674"/>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6">
                <a:moveTo>
                  <a:pt x="337" y="241"/>
                </a:moveTo>
                <a:cubicBezTo>
                  <a:pt x="203" y="241"/>
                  <a:pt x="95" y="133"/>
                  <a:pt x="95" y="0"/>
                </a:cubicBezTo>
                <a:cubicBezTo>
                  <a:pt x="0" y="0"/>
                  <a:pt x="0" y="0"/>
                  <a:pt x="0" y="0"/>
                </a:cubicBezTo>
                <a:cubicBezTo>
                  <a:pt x="0" y="186"/>
                  <a:pt x="151" y="336"/>
                  <a:pt x="337" y="336"/>
                </a:cubicBezTo>
                <a:cubicBezTo>
                  <a:pt x="523" y="336"/>
                  <a:pt x="674" y="186"/>
                  <a:pt x="674" y="0"/>
                </a:cubicBezTo>
                <a:cubicBezTo>
                  <a:pt x="579" y="0"/>
                  <a:pt x="579" y="0"/>
                  <a:pt x="579" y="0"/>
                </a:cubicBezTo>
                <a:cubicBezTo>
                  <a:pt x="579" y="133"/>
                  <a:pt x="470" y="241"/>
                  <a:pt x="337" y="241"/>
                </a:cubicBezTo>
                <a:close/>
              </a:path>
            </a:pathLst>
          </a:custGeom>
          <a:solidFill>
            <a:srgbClr val="96C430"/>
          </a:solidFill>
          <a:ln>
            <a:noFill/>
          </a:ln>
          <a:extLst/>
        </p:spPr>
        <p:txBody>
          <a:bodyPr/>
          <a:lstStyle/>
          <a:p>
            <a:endParaRPr lang="zh-CN" altLang="en-US">
              <a:solidFill>
                <a:schemeClr val="bg1"/>
              </a:solidFill>
            </a:endParaRPr>
          </a:p>
        </p:txBody>
      </p:sp>
      <p:sp>
        <p:nvSpPr>
          <p:cNvPr id="13" name="Freeform 16"/>
          <p:cNvSpPr>
            <a:spLocks/>
          </p:cNvSpPr>
          <p:nvPr/>
        </p:nvSpPr>
        <p:spPr bwMode="auto">
          <a:xfrm>
            <a:off x="654050" y="1526331"/>
            <a:ext cx="1765300" cy="887413"/>
          </a:xfrm>
          <a:custGeom>
            <a:avLst/>
            <a:gdLst>
              <a:gd name="T0" fmla="*/ 881338 w 673"/>
              <a:gd name="T1" fmla="*/ 0 h 337"/>
              <a:gd name="T2" fmla="*/ 0 w 673"/>
              <a:gd name="T3" fmla="*/ 887413 h 337"/>
              <a:gd name="T4" fmla="*/ 249188 w 673"/>
              <a:gd name="T5" fmla="*/ 887413 h 337"/>
              <a:gd name="T6" fmla="*/ 881338 w 673"/>
              <a:gd name="T7" fmla="*/ 250161 h 337"/>
              <a:gd name="T8" fmla="*/ 1516112 w 673"/>
              <a:gd name="T9" fmla="*/ 887413 h 337"/>
              <a:gd name="T10" fmla="*/ 1765300 w 673"/>
              <a:gd name="T11" fmla="*/ 887413 h 337"/>
              <a:gd name="T12" fmla="*/ 881338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6" y="0"/>
                </a:moveTo>
                <a:cubicBezTo>
                  <a:pt x="150" y="0"/>
                  <a:pt x="0" y="151"/>
                  <a:pt x="0" y="337"/>
                </a:cubicBezTo>
                <a:cubicBezTo>
                  <a:pt x="95" y="337"/>
                  <a:pt x="95" y="337"/>
                  <a:pt x="95" y="337"/>
                </a:cubicBezTo>
                <a:cubicBezTo>
                  <a:pt x="95" y="203"/>
                  <a:pt x="203" y="95"/>
                  <a:pt x="336" y="95"/>
                </a:cubicBezTo>
                <a:cubicBezTo>
                  <a:pt x="470" y="95"/>
                  <a:pt x="578" y="203"/>
                  <a:pt x="578" y="337"/>
                </a:cubicBezTo>
                <a:cubicBezTo>
                  <a:pt x="673" y="337"/>
                  <a:pt x="673" y="337"/>
                  <a:pt x="673" y="337"/>
                </a:cubicBezTo>
                <a:cubicBezTo>
                  <a:pt x="673" y="151"/>
                  <a:pt x="522" y="0"/>
                  <a:pt x="336" y="0"/>
                </a:cubicBezTo>
                <a:close/>
              </a:path>
            </a:pathLst>
          </a:custGeom>
          <a:solidFill>
            <a:srgbClr val="489018"/>
          </a:solidFill>
          <a:ln>
            <a:noFill/>
          </a:ln>
          <a:extLst/>
        </p:spPr>
        <p:txBody>
          <a:bodyPr/>
          <a:lstStyle/>
          <a:p>
            <a:endParaRPr lang="zh-CN" altLang="en-US">
              <a:solidFill>
                <a:schemeClr val="bg1"/>
              </a:solidFill>
            </a:endParaRPr>
          </a:p>
        </p:txBody>
      </p:sp>
      <p:sp>
        <p:nvSpPr>
          <p:cNvPr id="14" name="Freeform 17"/>
          <p:cNvSpPr>
            <a:spLocks/>
          </p:cNvSpPr>
          <p:nvPr/>
        </p:nvSpPr>
        <p:spPr bwMode="auto">
          <a:xfrm>
            <a:off x="2170113" y="2407394"/>
            <a:ext cx="1765300" cy="885825"/>
          </a:xfrm>
          <a:custGeom>
            <a:avLst/>
            <a:gdLst>
              <a:gd name="T0" fmla="*/ 883962 w 673"/>
              <a:gd name="T1" fmla="*/ 635369 h 336"/>
              <a:gd name="T2" fmla="*/ 249188 w 673"/>
              <a:gd name="T3" fmla="*/ 0 h 336"/>
              <a:gd name="T4" fmla="*/ 0 w 673"/>
              <a:gd name="T5" fmla="*/ 0 h 336"/>
              <a:gd name="T6" fmla="*/ 883962 w 673"/>
              <a:gd name="T7" fmla="*/ 885825 h 336"/>
              <a:gd name="T8" fmla="*/ 1765300 w 673"/>
              <a:gd name="T9" fmla="*/ 0 h 336"/>
              <a:gd name="T10" fmla="*/ 1516112 w 673"/>
              <a:gd name="T11" fmla="*/ 0 h 336"/>
              <a:gd name="T12" fmla="*/ 883962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7" y="241"/>
                </a:moveTo>
                <a:cubicBezTo>
                  <a:pt x="203" y="241"/>
                  <a:pt x="95" y="133"/>
                  <a:pt x="95" y="0"/>
                </a:cubicBezTo>
                <a:cubicBezTo>
                  <a:pt x="0" y="0"/>
                  <a:pt x="0" y="0"/>
                  <a:pt x="0" y="0"/>
                </a:cubicBezTo>
                <a:cubicBezTo>
                  <a:pt x="0" y="186"/>
                  <a:pt x="151" y="336"/>
                  <a:pt x="337" y="336"/>
                </a:cubicBezTo>
                <a:cubicBezTo>
                  <a:pt x="523" y="336"/>
                  <a:pt x="673" y="186"/>
                  <a:pt x="673" y="0"/>
                </a:cubicBezTo>
                <a:cubicBezTo>
                  <a:pt x="578" y="0"/>
                  <a:pt x="578" y="0"/>
                  <a:pt x="578" y="0"/>
                </a:cubicBezTo>
                <a:cubicBezTo>
                  <a:pt x="578" y="133"/>
                  <a:pt x="470" y="241"/>
                  <a:pt x="337" y="241"/>
                </a:cubicBezTo>
                <a:close/>
              </a:path>
            </a:pathLst>
          </a:custGeom>
          <a:solidFill>
            <a:srgbClr val="489018"/>
          </a:solidFill>
          <a:ln>
            <a:noFill/>
          </a:ln>
          <a:extLst/>
        </p:spPr>
        <p:txBody>
          <a:bodyPr/>
          <a:lstStyle/>
          <a:p>
            <a:endParaRPr lang="zh-CN" altLang="en-US">
              <a:solidFill>
                <a:schemeClr val="bg1"/>
              </a:solidFill>
            </a:endParaRPr>
          </a:p>
        </p:txBody>
      </p:sp>
      <p:sp>
        <p:nvSpPr>
          <p:cNvPr id="15" name="Freeform 18"/>
          <p:cNvSpPr>
            <a:spLocks/>
          </p:cNvSpPr>
          <p:nvPr/>
        </p:nvSpPr>
        <p:spPr bwMode="auto">
          <a:xfrm>
            <a:off x="3686175" y="1526331"/>
            <a:ext cx="1766888" cy="887413"/>
          </a:xfrm>
          <a:custGeom>
            <a:avLst/>
            <a:gdLst>
              <a:gd name="T0" fmla="*/ 883444 w 674"/>
              <a:gd name="T1" fmla="*/ 0 h 337"/>
              <a:gd name="T2" fmla="*/ 0 w 674"/>
              <a:gd name="T3" fmla="*/ 887413 h 337"/>
              <a:gd name="T4" fmla="*/ 249042 w 674"/>
              <a:gd name="T5" fmla="*/ 887413 h 337"/>
              <a:gd name="T6" fmla="*/ 883444 w 674"/>
              <a:gd name="T7" fmla="*/ 250161 h 337"/>
              <a:gd name="T8" fmla="*/ 1517846 w 674"/>
              <a:gd name="T9" fmla="*/ 887413 h 337"/>
              <a:gd name="T10" fmla="*/ 1766888 w 674"/>
              <a:gd name="T11" fmla="*/ 887413 h 337"/>
              <a:gd name="T12" fmla="*/ 883444 w 674"/>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7">
                <a:moveTo>
                  <a:pt x="337" y="0"/>
                </a:moveTo>
                <a:cubicBezTo>
                  <a:pt x="151" y="0"/>
                  <a:pt x="0" y="151"/>
                  <a:pt x="0" y="337"/>
                </a:cubicBezTo>
                <a:cubicBezTo>
                  <a:pt x="95" y="337"/>
                  <a:pt x="95" y="337"/>
                  <a:pt x="95" y="337"/>
                </a:cubicBezTo>
                <a:cubicBezTo>
                  <a:pt x="95" y="203"/>
                  <a:pt x="204" y="95"/>
                  <a:pt x="337" y="95"/>
                </a:cubicBezTo>
                <a:cubicBezTo>
                  <a:pt x="471" y="95"/>
                  <a:pt x="579" y="203"/>
                  <a:pt x="579" y="337"/>
                </a:cubicBezTo>
                <a:cubicBezTo>
                  <a:pt x="674" y="337"/>
                  <a:pt x="674" y="337"/>
                  <a:pt x="674" y="337"/>
                </a:cubicBezTo>
                <a:cubicBezTo>
                  <a:pt x="674" y="151"/>
                  <a:pt x="523" y="0"/>
                  <a:pt x="337" y="0"/>
                </a:cubicBezTo>
                <a:close/>
              </a:path>
            </a:pathLst>
          </a:custGeom>
          <a:solidFill>
            <a:srgbClr val="489018"/>
          </a:solidFill>
          <a:ln>
            <a:noFill/>
          </a:ln>
          <a:extLst/>
        </p:spPr>
        <p:txBody>
          <a:bodyPr/>
          <a:lstStyle/>
          <a:p>
            <a:endParaRPr lang="zh-CN" altLang="en-US">
              <a:solidFill>
                <a:schemeClr val="bg1"/>
              </a:solidFill>
            </a:endParaRPr>
          </a:p>
        </p:txBody>
      </p:sp>
      <p:sp>
        <p:nvSpPr>
          <p:cNvPr id="16" name="Freeform 19"/>
          <p:cNvSpPr>
            <a:spLocks/>
          </p:cNvSpPr>
          <p:nvPr/>
        </p:nvSpPr>
        <p:spPr bwMode="auto">
          <a:xfrm>
            <a:off x="5203825" y="2407394"/>
            <a:ext cx="1765300" cy="885825"/>
          </a:xfrm>
          <a:custGeom>
            <a:avLst/>
            <a:gdLst>
              <a:gd name="T0" fmla="*/ 881338 w 673"/>
              <a:gd name="T1" fmla="*/ 635369 h 336"/>
              <a:gd name="T2" fmla="*/ 249188 w 673"/>
              <a:gd name="T3" fmla="*/ 0 h 336"/>
              <a:gd name="T4" fmla="*/ 0 w 673"/>
              <a:gd name="T5" fmla="*/ 0 h 336"/>
              <a:gd name="T6" fmla="*/ 881338 w 673"/>
              <a:gd name="T7" fmla="*/ 885825 h 336"/>
              <a:gd name="T8" fmla="*/ 1765300 w 673"/>
              <a:gd name="T9" fmla="*/ 0 h 336"/>
              <a:gd name="T10" fmla="*/ 1516112 w 673"/>
              <a:gd name="T11" fmla="*/ 0 h 336"/>
              <a:gd name="T12" fmla="*/ 881338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6" y="241"/>
                </a:moveTo>
                <a:cubicBezTo>
                  <a:pt x="203" y="241"/>
                  <a:pt x="95" y="133"/>
                  <a:pt x="95" y="0"/>
                </a:cubicBezTo>
                <a:cubicBezTo>
                  <a:pt x="0" y="0"/>
                  <a:pt x="0" y="0"/>
                  <a:pt x="0" y="0"/>
                </a:cubicBezTo>
                <a:cubicBezTo>
                  <a:pt x="0" y="186"/>
                  <a:pt x="150" y="336"/>
                  <a:pt x="336" y="336"/>
                </a:cubicBezTo>
                <a:cubicBezTo>
                  <a:pt x="522" y="336"/>
                  <a:pt x="673" y="186"/>
                  <a:pt x="673" y="0"/>
                </a:cubicBezTo>
                <a:cubicBezTo>
                  <a:pt x="578" y="0"/>
                  <a:pt x="578" y="0"/>
                  <a:pt x="578" y="0"/>
                </a:cubicBezTo>
                <a:cubicBezTo>
                  <a:pt x="578" y="133"/>
                  <a:pt x="470" y="241"/>
                  <a:pt x="336" y="241"/>
                </a:cubicBezTo>
                <a:close/>
              </a:path>
            </a:pathLst>
          </a:custGeom>
          <a:solidFill>
            <a:srgbClr val="489018"/>
          </a:solidFill>
          <a:ln>
            <a:noFill/>
          </a:ln>
          <a:extLst/>
        </p:spPr>
        <p:txBody>
          <a:bodyPr/>
          <a:lstStyle/>
          <a:p>
            <a:endParaRPr lang="zh-CN" altLang="en-US">
              <a:solidFill>
                <a:schemeClr val="bg1"/>
              </a:solidFill>
            </a:endParaRPr>
          </a:p>
        </p:txBody>
      </p:sp>
      <p:sp>
        <p:nvSpPr>
          <p:cNvPr id="17" name="Freeform 20"/>
          <p:cNvSpPr>
            <a:spLocks/>
          </p:cNvSpPr>
          <p:nvPr/>
        </p:nvSpPr>
        <p:spPr bwMode="auto">
          <a:xfrm>
            <a:off x="6719888" y="1526331"/>
            <a:ext cx="1766887" cy="887413"/>
          </a:xfrm>
          <a:custGeom>
            <a:avLst/>
            <a:gdLst>
              <a:gd name="T0" fmla="*/ 883444 w 674"/>
              <a:gd name="T1" fmla="*/ 0 h 337"/>
              <a:gd name="T2" fmla="*/ 0 w 674"/>
              <a:gd name="T3" fmla="*/ 887413 h 337"/>
              <a:gd name="T4" fmla="*/ 249042 w 674"/>
              <a:gd name="T5" fmla="*/ 887413 h 337"/>
              <a:gd name="T6" fmla="*/ 883444 w 674"/>
              <a:gd name="T7" fmla="*/ 250161 h 337"/>
              <a:gd name="T8" fmla="*/ 1517845 w 674"/>
              <a:gd name="T9" fmla="*/ 887413 h 337"/>
              <a:gd name="T10" fmla="*/ 1766887 w 674"/>
              <a:gd name="T11" fmla="*/ 887413 h 337"/>
              <a:gd name="T12" fmla="*/ 883444 w 674"/>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7">
                <a:moveTo>
                  <a:pt x="337" y="0"/>
                </a:moveTo>
                <a:cubicBezTo>
                  <a:pt x="151" y="0"/>
                  <a:pt x="0" y="151"/>
                  <a:pt x="0" y="337"/>
                </a:cubicBezTo>
                <a:cubicBezTo>
                  <a:pt x="95" y="337"/>
                  <a:pt x="95" y="337"/>
                  <a:pt x="95" y="337"/>
                </a:cubicBezTo>
                <a:cubicBezTo>
                  <a:pt x="95" y="203"/>
                  <a:pt x="203" y="95"/>
                  <a:pt x="337" y="95"/>
                </a:cubicBezTo>
                <a:cubicBezTo>
                  <a:pt x="470" y="95"/>
                  <a:pt x="579" y="203"/>
                  <a:pt x="579" y="337"/>
                </a:cubicBezTo>
                <a:cubicBezTo>
                  <a:pt x="674" y="337"/>
                  <a:pt x="674" y="337"/>
                  <a:pt x="674" y="337"/>
                </a:cubicBezTo>
                <a:cubicBezTo>
                  <a:pt x="674" y="151"/>
                  <a:pt x="523" y="0"/>
                  <a:pt x="337" y="0"/>
                </a:cubicBezTo>
                <a:close/>
              </a:path>
            </a:pathLst>
          </a:custGeom>
          <a:solidFill>
            <a:srgbClr val="489018"/>
          </a:solidFill>
          <a:ln>
            <a:noFill/>
          </a:ln>
          <a:extLst/>
        </p:spPr>
        <p:txBody>
          <a:bodyPr/>
          <a:lstStyle/>
          <a:p>
            <a:endParaRPr lang="zh-CN" altLang="en-US">
              <a:solidFill>
                <a:schemeClr val="bg1"/>
              </a:solidFill>
            </a:endParaRPr>
          </a:p>
        </p:txBody>
      </p:sp>
      <p:grpSp>
        <p:nvGrpSpPr>
          <p:cNvPr id="18" name="组合 17"/>
          <p:cNvGrpSpPr/>
          <p:nvPr/>
        </p:nvGrpSpPr>
        <p:grpSpPr>
          <a:xfrm>
            <a:off x="7413625" y="2194669"/>
            <a:ext cx="396875" cy="396875"/>
            <a:chOff x="7413625" y="1862138"/>
            <a:chExt cx="396875" cy="396875"/>
          </a:xfrm>
        </p:grpSpPr>
        <p:sp>
          <p:nvSpPr>
            <p:cNvPr id="19" name="Oval 5"/>
            <p:cNvSpPr>
              <a:spLocks noChangeArrowheads="1"/>
            </p:cNvSpPr>
            <p:nvPr/>
          </p:nvSpPr>
          <p:spPr bwMode="auto">
            <a:xfrm>
              <a:off x="7413625"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nvGrpSpPr>
            <p:cNvPr id="20" name="Group 21"/>
            <p:cNvGrpSpPr>
              <a:grpSpLocks/>
            </p:cNvGrpSpPr>
            <p:nvPr/>
          </p:nvGrpSpPr>
          <p:grpSpPr bwMode="auto">
            <a:xfrm>
              <a:off x="7539038" y="2016125"/>
              <a:ext cx="141287" cy="103188"/>
              <a:chOff x="0" y="0"/>
              <a:chExt cx="89" cy="65"/>
            </a:xfrm>
          </p:grpSpPr>
          <p:sp>
            <p:nvSpPr>
              <p:cNvPr id="21" name="Oval 22"/>
              <p:cNvSpPr>
                <a:spLocks noChangeArrowheads="1"/>
              </p:cNvSpPr>
              <p:nvPr/>
            </p:nvSpPr>
            <p:spPr bwMode="auto">
              <a:xfrm>
                <a:off x="32" y="23"/>
                <a:ext cx="26" cy="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 name="Freeform 23"/>
              <p:cNvSpPr>
                <a:spLocks noEditPoints="1"/>
              </p:cNvSpPr>
              <p:nvPr/>
            </p:nvSpPr>
            <p:spPr bwMode="auto">
              <a:xfrm>
                <a:off x="0" y="0"/>
                <a:ext cx="89" cy="65"/>
              </a:xfrm>
              <a:custGeom>
                <a:avLst/>
                <a:gdLst>
                  <a:gd name="T0" fmla="*/ 84 w 54"/>
                  <a:gd name="T1" fmla="*/ 10 h 39"/>
                  <a:gd name="T2" fmla="*/ 63 w 54"/>
                  <a:gd name="T3" fmla="*/ 10 h 39"/>
                  <a:gd name="T4" fmla="*/ 61 w 54"/>
                  <a:gd name="T5" fmla="*/ 5 h 39"/>
                  <a:gd name="T6" fmla="*/ 56 w 54"/>
                  <a:gd name="T7" fmla="*/ 0 h 39"/>
                  <a:gd name="T8" fmla="*/ 33 w 54"/>
                  <a:gd name="T9" fmla="*/ 0 h 39"/>
                  <a:gd name="T10" fmla="*/ 26 w 54"/>
                  <a:gd name="T11" fmla="*/ 5 h 39"/>
                  <a:gd name="T12" fmla="*/ 26 w 54"/>
                  <a:gd name="T13" fmla="*/ 10 h 39"/>
                  <a:gd name="T14" fmla="*/ 3 w 54"/>
                  <a:gd name="T15" fmla="*/ 10 h 39"/>
                  <a:gd name="T16" fmla="*/ 0 w 54"/>
                  <a:gd name="T17" fmla="*/ 13 h 39"/>
                  <a:gd name="T18" fmla="*/ 0 w 54"/>
                  <a:gd name="T19" fmla="*/ 62 h 39"/>
                  <a:gd name="T20" fmla="*/ 3 w 54"/>
                  <a:gd name="T21" fmla="*/ 65 h 39"/>
                  <a:gd name="T22" fmla="*/ 84 w 54"/>
                  <a:gd name="T23" fmla="*/ 65 h 39"/>
                  <a:gd name="T24" fmla="*/ 89 w 54"/>
                  <a:gd name="T25" fmla="*/ 62 h 39"/>
                  <a:gd name="T26" fmla="*/ 89 w 54"/>
                  <a:gd name="T27" fmla="*/ 13 h 39"/>
                  <a:gd name="T28" fmla="*/ 84 w 54"/>
                  <a:gd name="T29" fmla="*/ 10 h 39"/>
                  <a:gd name="T30" fmla="*/ 45 w 54"/>
                  <a:gd name="T31" fmla="*/ 60 h 39"/>
                  <a:gd name="T32" fmla="*/ 21 w 54"/>
                  <a:gd name="T33" fmla="*/ 38 h 39"/>
                  <a:gd name="T34" fmla="*/ 45 w 54"/>
                  <a:gd name="T35" fmla="*/ 15 h 39"/>
                  <a:gd name="T36" fmla="*/ 68 w 54"/>
                  <a:gd name="T37" fmla="*/ 38 h 39"/>
                  <a:gd name="T38" fmla="*/ 45 w 54"/>
                  <a:gd name="T39" fmla="*/ 60 h 39"/>
                  <a:gd name="T40" fmla="*/ 84 w 54"/>
                  <a:gd name="T41" fmla="*/ 20 h 39"/>
                  <a:gd name="T42" fmla="*/ 64 w 54"/>
                  <a:gd name="T43" fmla="*/ 20 h 39"/>
                  <a:gd name="T44" fmla="*/ 64 w 54"/>
                  <a:gd name="T45" fmla="*/ 15 h 39"/>
                  <a:gd name="T46" fmla="*/ 84 w 54"/>
                  <a:gd name="T47" fmla="*/ 15 h 39"/>
                  <a:gd name="T48" fmla="*/ 84 w 54"/>
                  <a:gd name="T49" fmla="*/ 20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4" h="39">
                    <a:moveTo>
                      <a:pt x="51" y="6"/>
                    </a:moveTo>
                    <a:cubicBezTo>
                      <a:pt x="38" y="6"/>
                      <a:pt x="38" y="6"/>
                      <a:pt x="38" y="6"/>
                    </a:cubicBezTo>
                    <a:cubicBezTo>
                      <a:pt x="37" y="3"/>
                      <a:pt x="37" y="3"/>
                      <a:pt x="37" y="3"/>
                    </a:cubicBezTo>
                    <a:cubicBezTo>
                      <a:pt x="37" y="1"/>
                      <a:pt x="36" y="0"/>
                      <a:pt x="34" y="0"/>
                    </a:cubicBezTo>
                    <a:cubicBezTo>
                      <a:pt x="20" y="0"/>
                      <a:pt x="20" y="0"/>
                      <a:pt x="20" y="0"/>
                    </a:cubicBezTo>
                    <a:cubicBezTo>
                      <a:pt x="18" y="0"/>
                      <a:pt x="16" y="1"/>
                      <a:pt x="16" y="3"/>
                    </a:cubicBezTo>
                    <a:cubicBezTo>
                      <a:pt x="16" y="6"/>
                      <a:pt x="16" y="6"/>
                      <a:pt x="16" y="6"/>
                    </a:cubicBezTo>
                    <a:cubicBezTo>
                      <a:pt x="2" y="6"/>
                      <a:pt x="2" y="6"/>
                      <a:pt x="2" y="6"/>
                    </a:cubicBezTo>
                    <a:cubicBezTo>
                      <a:pt x="1" y="6"/>
                      <a:pt x="0" y="7"/>
                      <a:pt x="0" y="8"/>
                    </a:cubicBezTo>
                    <a:cubicBezTo>
                      <a:pt x="0" y="37"/>
                      <a:pt x="0" y="37"/>
                      <a:pt x="0" y="37"/>
                    </a:cubicBezTo>
                    <a:cubicBezTo>
                      <a:pt x="0" y="38"/>
                      <a:pt x="1" y="39"/>
                      <a:pt x="2" y="39"/>
                    </a:cubicBezTo>
                    <a:cubicBezTo>
                      <a:pt x="51" y="39"/>
                      <a:pt x="51" y="39"/>
                      <a:pt x="51" y="39"/>
                    </a:cubicBezTo>
                    <a:cubicBezTo>
                      <a:pt x="53" y="39"/>
                      <a:pt x="54" y="38"/>
                      <a:pt x="54" y="37"/>
                    </a:cubicBezTo>
                    <a:cubicBezTo>
                      <a:pt x="54" y="8"/>
                      <a:pt x="54" y="8"/>
                      <a:pt x="54" y="8"/>
                    </a:cubicBezTo>
                    <a:cubicBezTo>
                      <a:pt x="54" y="7"/>
                      <a:pt x="53" y="6"/>
                      <a:pt x="51" y="6"/>
                    </a:cubicBezTo>
                    <a:close/>
                    <a:moveTo>
                      <a:pt x="27" y="36"/>
                    </a:moveTo>
                    <a:cubicBezTo>
                      <a:pt x="19" y="36"/>
                      <a:pt x="13" y="30"/>
                      <a:pt x="13" y="23"/>
                    </a:cubicBezTo>
                    <a:cubicBezTo>
                      <a:pt x="13" y="15"/>
                      <a:pt x="19" y="9"/>
                      <a:pt x="27" y="9"/>
                    </a:cubicBezTo>
                    <a:cubicBezTo>
                      <a:pt x="34" y="9"/>
                      <a:pt x="41" y="15"/>
                      <a:pt x="41" y="23"/>
                    </a:cubicBezTo>
                    <a:cubicBezTo>
                      <a:pt x="41" y="30"/>
                      <a:pt x="34" y="36"/>
                      <a:pt x="27" y="36"/>
                    </a:cubicBezTo>
                    <a:close/>
                    <a:moveTo>
                      <a:pt x="51" y="12"/>
                    </a:moveTo>
                    <a:cubicBezTo>
                      <a:pt x="39" y="12"/>
                      <a:pt x="39" y="12"/>
                      <a:pt x="39" y="12"/>
                    </a:cubicBezTo>
                    <a:cubicBezTo>
                      <a:pt x="39" y="9"/>
                      <a:pt x="39" y="9"/>
                      <a:pt x="39" y="9"/>
                    </a:cubicBezTo>
                    <a:cubicBezTo>
                      <a:pt x="51" y="9"/>
                      <a:pt x="51" y="9"/>
                      <a:pt x="51" y="9"/>
                    </a:cubicBezTo>
                    <a:lnTo>
                      <a:pt x="5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grpSp>
        <p:nvGrpSpPr>
          <p:cNvPr id="23" name="组合 22"/>
          <p:cNvGrpSpPr/>
          <p:nvPr/>
        </p:nvGrpSpPr>
        <p:grpSpPr>
          <a:xfrm>
            <a:off x="5897563" y="2194669"/>
            <a:ext cx="396875" cy="396875"/>
            <a:chOff x="5897563" y="1862138"/>
            <a:chExt cx="396875" cy="396875"/>
          </a:xfrm>
        </p:grpSpPr>
        <p:sp>
          <p:nvSpPr>
            <p:cNvPr id="24" name="Oval 4"/>
            <p:cNvSpPr>
              <a:spLocks noChangeArrowheads="1"/>
            </p:cNvSpPr>
            <p:nvPr/>
          </p:nvSpPr>
          <p:spPr bwMode="auto">
            <a:xfrm>
              <a:off x="58975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25" name="Freeform 24"/>
            <p:cNvSpPr>
              <a:spLocks noEditPoints="1"/>
            </p:cNvSpPr>
            <p:nvPr/>
          </p:nvSpPr>
          <p:spPr bwMode="auto">
            <a:xfrm>
              <a:off x="6018213" y="2001838"/>
              <a:ext cx="147637" cy="144462"/>
            </a:xfrm>
            <a:custGeom>
              <a:avLst/>
              <a:gdLst>
                <a:gd name="T0" fmla="*/ 139728 w 56"/>
                <a:gd name="T1" fmla="*/ 0 h 55"/>
                <a:gd name="T2" fmla="*/ 10546 w 56"/>
                <a:gd name="T3" fmla="*/ 0 h 55"/>
                <a:gd name="T4" fmla="*/ 0 w 56"/>
                <a:gd name="T5" fmla="*/ 7880 h 55"/>
                <a:gd name="T6" fmla="*/ 0 w 56"/>
                <a:gd name="T7" fmla="*/ 105063 h 55"/>
                <a:gd name="T8" fmla="*/ 10546 w 56"/>
                <a:gd name="T9" fmla="*/ 112943 h 55"/>
                <a:gd name="T10" fmla="*/ 139728 w 56"/>
                <a:gd name="T11" fmla="*/ 112943 h 55"/>
                <a:gd name="T12" fmla="*/ 147637 w 56"/>
                <a:gd name="T13" fmla="*/ 105063 h 55"/>
                <a:gd name="T14" fmla="*/ 147637 w 56"/>
                <a:gd name="T15" fmla="*/ 7880 h 55"/>
                <a:gd name="T16" fmla="*/ 139728 w 56"/>
                <a:gd name="T17" fmla="*/ 0 h 55"/>
                <a:gd name="T18" fmla="*/ 139728 w 56"/>
                <a:gd name="T19" fmla="*/ 81424 h 55"/>
                <a:gd name="T20" fmla="*/ 129182 w 56"/>
                <a:gd name="T21" fmla="*/ 91930 h 55"/>
                <a:gd name="T22" fmla="*/ 18455 w 56"/>
                <a:gd name="T23" fmla="*/ 91930 h 55"/>
                <a:gd name="T24" fmla="*/ 10546 w 56"/>
                <a:gd name="T25" fmla="*/ 81424 h 55"/>
                <a:gd name="T26" fmla="*/ 10546 w 56"/>
                <a:gd name="T27" fmla="*/ 18386 h 55"/>
                <a:gd name="T28" fmla="*/ 18455 w 56"/>
                <a:gd name="T29" fmla="*/ 7880 h 55"/>
                <a:gd name="T30" fmla="*/ 129182 w 56"/>
                <a:gd name="T31" fmla="*/ 7880 h 55"/>
                <a:gd name="T32" fmla="*/ 139728 w 56"/>
                <a:gd name="T33" fmla="*/ 18386 h 55"/>
                <a:gd name="T34" fmla="*/ 139728 w 56"/>
                <a:gd name="T35" fmla="*/ 81424 h 55"/>
                <a:gd name="T36" fmla="*/ 84364 w 56"/>
                <a:gd name="T37" fmla="*/ 118196 h 55"/>
                <a:gd name="T38" fmla="*/ 89637 w 56"/>
                <a:gd name="T39" fmla="*/ 123449 h 55"/>
                <a:gd name="T40" fmla="*/ 89637 w 56"/>
                <a:gd name="T41" fmla="*/ 126076 h 55"/>
                <a:gd name="T42" fmla="*/ 92273 w 56"/>
                <a:gd name="T43" fmla="*/ 133956 h 55"/>
                <a:gd name="T44" fmla="*/ 102819 w 56"/>
                <a:gd name="T45" fmla="*/ 141835 h 55"/>
                <a:gd name="T46" fmla="*/ 102819 w 56"/>
                <a:gd name="T47" fmla="*/ 144462 h 55"/>
                <a:gd name="T48" fmla="*/ 47455 w 56"/>
                <a:gd name="T49" fmla="*/ 144462 h 55"/>
                <a:gd name="T50" fmla="*/ 47455 w 56"/>
                <a:gd name="T51" fmla="*/ 141835 h 55"/>
                <a:gd name="T52" fmla="*/ 58000 w 56"/>
                <a:gd name="T53" fmla="*/ 133956 h 55"/>
                <a:gd name="T54" fmla="*/ 60637 w 56"/>
                <a:gd name="T55" fmla="*/ 126076 h 55"/>
                <a:gd name="T56" fmla="*/ 60637 w 56"/>
                <a:gd name="T57" fmla="*/ 123449 h 55"/>
                <a:gd name="T58" fmla="*/ 65909 w 56"/>
                <a:gd name="T59" fmla="*/ 118196 h 55"/>
                <a:gd name="T60" fmla="*/ 84364 w 56"/>
                <a:gd name="T61" fmla="*/ 118196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6" h="55">
                  <a:moveTo>
                    <a:pt x="53" y="0"/>
                  </a:moveTo>
                  <a:cubicBezTo>
                    <a:pt x="4" y="0"/>
                    <a:pt x="4" y="0"/>
                    <a:pt x="4" y="0"/>
                  </a:cubicBezTo>
                  <a:cubicBezTo>
                    <a:pt x="2" y="0"/>
                    <a:pt x="0" y="1"/>
                    <a:pt x="0" y="3"/>
                  </a:cubicBezTo>
                  <a:cubicBezTo>
                    <a:pt x="0" y="40"/>
                    <a:pt x="0" y="40"/>
                    <a:pt x="0" y="40"/>
                  </a:cubicBezTo>
                  <a:cubicBezTo>
                    <a:pt x="0" y="42"/>
                    <a:pt x="2" y="43"/>
                    <a:pt x="4" y="43"/>
                  </a:cubicBezTo>
                  <a:cubicBezTo>
                    <a:pt x="53" y="43"/>
                    <a:pt x="53" y="43"/>
                    <a:pt x="53" y="43"/>
                  </a:cubicBezTo>
                  <a:cubicBezTo>
                    <a:pt x="55" y="43"/>
                    <a:pt x="56" y="42"/>
                    <a:pt x="56" y="40"/>
                  </a:cubicBezTo>
                  <a:cubicBezTo>
                    <a:pt x="56" y="3"/>
                    <a:pt x="56" y="3"/>
                    <a:pt x="56" y="3"/>
                  </a:cubicBezTo>
                  <a:cubicBezTo>
                    <a:pt x="56" y="1"/>
                    <a:pt x="55" y="0"/>
                    <a:pt x="53" y="0"/>
                  </a:cubicBezTo>
                  <a:close/>
                  <a:moveTo>
                    <a:pt x="53" y="31"/>
                  </a:moveTo>
                  <a:cubicBezTo>
                    <a:pt x="53" y="33"/>
                    <a:pt x="51" y="35"/>
                    <a:pt x="49" y="35"/>
                  </a:cubicBezTo>
                  <a:cubicBezTo>
                    <a:pt x="7" y="35"/>
                    <a:pt x="7" y="35"/>
                    <a:pt x="7" y="35"/>
                  </a:cubicBezTo>
                  <a:cubicBezTo>
                    <a:pt x="5" y="35"/>
                    <a:pt x="4" y="33"/>
                    <a:pt x="4" y="31"/>
                  </a:cubicBezTo>
                  <a:cubicBezTo>
                    <a:pt x="4" y="7"/>
                    <a:pt x="4" y="7"/>
                    <a:pt x="4" y="7"/>
                  </a:cubicBezTo>
                  <a:cubicBezTo>
                    <a:pt x="4" y="5"/>
                    <a:pt x="5" y="3"/>
                    <a:pt x="7" y="3"/>
                  </a:cubicBezTo>
                  <a:cubicBezTo>
                    <a:pt x="49" y="3"/>
                    <a:pt x="49" y="3"/>
                    <a:pt x="49" y="3"/>
                  </a:cubicBezTo>
                  <a:cubicBezTo>
                    <a:pt x="51" y="3"/>
                    <a:pt x="53" y="5"/>
                    <a:pt x="53" y="7"/>
                  </a:cubicBezTo>
                  <a:lnTo>
                    <a:pt x="53" y="31"/>
                  </a:lnTo>
                  <a:close/>
                  <a:moveTo>
                    <a:pt x="32" y="45"/>
                  </a:moveTo>
                  <a:cubicBezTo>
                    <a:pt x="33" y="45"/>
                    <a:pt x="34" y="46"/>
                    <a:pt x="34" y="47"/>
                  </a:cubicBezTo>
                  <a:cubicBezTo>
                    <a:pt x="34" y="48"/>
                    <a:pt x="34" y="48"/>
                    <a:pt x="34" y="48"/>
                  </a:cubicBezTo>
                  <a:cubicBezTo>
                    <a:pt x="34" y="49"/>
                    <a:pt x="34" y="51"/>
                    <a:pt x="35" y="51"/>
                  </a:cubicBezTo>
                  <a:cubicBezTo>
                    <a:pt x="39" y="54"/>
                    <a:pt x="39" y="54"/>
                    <a:pt x="39" y="54"/>
                  </a:cubicBezTo>
                  <a:cubicBezTo>
                    <a:pt x="40" y="55"/>
                    <a:pt x="40" y="55"/>
                    <a:pt x="39" y="55"/>
                  </a:cubicBezTo>
                  <a:cubicBezTo>
                    <a:pt x="18" y="55"/>
                    <a:pt x="18" y="55"/>
                    <a:pt x="18" y="55"/>
                  </a:cubicBezTo>
                  <a:cubicBezTo>
                    <a:pt x="17" y="55"/>
                    <a:pt x="17" y="55"/>
                    <a:pt x="18" y="54"/>
                  </a:cubicBezTo>
                  <a:cubicBezTo>
                    <a:pt x="22" y="51"/>
                    <a:pt x="22" y="51"/>
                    <a:pt x="22" y="51"/>
                  </a:cubicBezTo>
                  <a:cubicBezTo>
                    <a:pt x="22" y="51"/>
                    <a:pt x="23" y="49"/>
                    <a:pt x="23" y="48"/>
                  </a:cubicBezTo>
                  <a:cubicBezTo>
                    <a:pt x="23" y="47"/>
                    <a:pt x="23" y="47"/>
                    <a:pt x="23" y="47"/>
                  </a:cubicBezTo>
                  <a:cubicBezTo>
                    <a:pt x="23" y="46"/>
                    <a:pt x="24" y="45"/>
                    <a:pt x="25" y="45"/>
                  </a:cubicBezTo>
                  <a:lnTo>
                    <a:pt x="32"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26" name="组合 25"/>
          <p:cNvGrpSpPr/>
          <p:nvPr/>
        </p:nvGrpSpPr>
        <p:grpSpPr>
          <a:xfrm>
            <a:off x="4373563" y="2194669"/>
            <a:ext cx="396875" cy="396875"/>
            <a:chOff x="4373563" y="1862138"/>
            <a:chExt cx="396875" cy="396875"/>
          </a:xfrm>
        </p:grpSpPr>
        <p:sp>
          <p:nvSpPr>
            <p:cNvPr id="27" name="Oval 3"/>
            <p:cNvSpPr>
              <a:spLocks noChangeArrowheads="1"/>
            </p:cNvSpPr>
            <p:nvPr/>
          </p:nvSpPr>
          <p:spPr bwMode="auto">
            <a:xfrm>
              <a:off x="43735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nvGrpSpPr>
            <p:cNvPr id="28" name="Group 25"/>
            <p:cNvGrpSpPr>
              <a:grpSpLocks/>
            </p:cNvGrpSpPr>
            <p:nvPr/>
          </p:nvGrpSpPr>
          <p:grpSpPr bwMode="auto">
            <a:xfrm>
              <a:off x="4483100" y="2027238"/>
              <a:ext cx="173038" cy="92075"/>
              <a:chOff x="0" y="0"/>
              <a:chExt cx="109" cy="58"/>
            </a:xfrm>
          </p:grpSpPr>
          <p:sp>
            <p:nvSpPr>
              <p:cNvPr id="29" name="Freeform 26"/>
              <p:cNvSpPr>
                <a:spLocks/>
              </p:cNvSpPr>
              <p:nvPr/>
            </p:nvSpPr>
            <p:spPr bwMode="auto">
              <a:xfrm>
                <a:off x="36" y="0"/>
                <a:ext cx="73" cy="58"/>
              </a:xfrm>
              <a:custGeom>
                <a:avLst/>
                <a:gdLst>
                  <a:gd name="T0" fmla="*/ 0 w 44"/>
                  <a:gd name="T1" fmla="*/ 0 h 35"/>
                  <a:gd name="T2" fmla="*/ 53 w 44"/>
                  <a:gd name="T3" fmla="*/ 0 h 35"/>
                  <a:gd name="T4" fmla="*/ 56 w 44"/>
                  <a:gd name="T5" fmla="*/ 3 h 35"/>
                  <a:gd name="T6" fmla="*/ 56 w 44"/>
                  <a:gd name="T7" fmla="*/ 35 h 35"/>
                  <a:gd name="T8" fmla="*/ 73 w 44"/>
                  <a:gd name="T9" fmla="*/ 35 h 35"/>
                  <a:gd name="T10" fmla="*/ 51 w 44"/>
                  <a:gd name="T11" fmla="*/ 58 h 35"/>
                  <a:gd name="T12" fmla="*/ 50 w 44"/>
                  <a:gd name="T13" fmla="*/ 58 h 35"/>
                  <a:gd name="T14" fmla="*/ 28 w 44"/>
                  <a:gd name="T15" fmla="*/ 35 h 35"/>
                  <a:gd name="T16" fmla="*/ 45 w 44"/>
                  <a:gd name="T17" fmla="*/ 35 h 35"/>
                  <a:gd name="T18" fmla="*/ 45 w 44"/>
                  <a:gd name="T19" fmla="*/ 12 h 35"/>
                  <a:gd name="T20" fmla="*/ 12 w 44"/>
                  <a:gd name="T21" fmla="*/ 12 h 35"/>
                  <a:gd name="T22" fmla="*/ 0 w 44"/>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35">
                    <a:moveTo>
                      <a:pt x="0" y="0"/>
                    </a:moveTo>
                    <a:cubicBezTo>
                      <a:pt x="8" y="0"/>
                      <a:pt x="25" y="0"/>
                      <a:pt x="32" y="0"/>
                    </a:cubicBezTo>
                    <a:cubicBezTo>
                      <a:pt x="33" y="0"/>
                      <a:pt x="34" y="1"/>
                      <a:pt x="34" y="2"/>
                    </a:cubicBezTo>
                    <a:cubicBezTo>
                      <a:pt x="34" y="8"/>
                      <a:pt x="34" y="14"/>
                      <a:pt x="34" y="21"/>
                    </a:cubicBezTo>
                    <a:cubicBezTo>
                      <a:pt x="38" y="21"/>
                      <a:pt x="41" y="21"/>
                      <a:pt x="44" y="21"/>
                    </a:cubicBezTo>
                    <a:cubicBezTo>
                      <a:pt x="40" y="25"/>
                      <a:pt x="35" y="30"/>
                      <a:pt x="31" y="35"/>
                    </a:cubicBezTo>
                    <a:cubicBezTo>
                      <a:pt x="31" y="35"/>
                      <a:pt x="31" y="35"/>
                      <a:pt x="30" y="35"/>
                    </a:cubicBezTo>
                    <a:cubicBezTo>
                      <a:pt x="26" y="30"/>
                      <a:pt x="22" y="25"/>
                      <a:pt x="17" y="21"/>
                    </a:cubicBezTo>
                    <a:cubicBezTo>
                      <a:pt x="21" y="21"/>
                      <a:pt x="24" y="21"/>
                      <a:pt x="27" y="21"/>
                    </a:cubicBezTo>
                    <a:cubicBezTo>
                      <a:pt x="27" y="16"/>
                      <a:pt x="27" y="12"/>
                      <a:pt x="27" y="7"/>
                    </a:cubicBezTo>
                    <a:cubicBezTo>
                      <a:pt x="24" y="7"/>
                      <a:pt x="11" y="7"/>
                      <a:pt x="7" y="7"/>
                    </a:cubicBezTo>
                    <a:cubicBezTo>
                      <a:pt x="5" y="5"/>
                      <a:pt x="3"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0" name="Freeform 27"/>
              <p:cNvSpPr>
                <a:spLocks/>
              </p:cNvSpPr>
              <p:nvPr/>
            </p:nvSpPr>
            <p:spPr bwMode="auto">
              <a:xfrm>
                <a:off x="0" y="0"/>
                <a:ext cx="73" cy="58"/>
              </a:xfrm>
              <a:custGeom>
                <a:avLst/>
                <a:gdLst>
                  <a:gd name="T0" fmla="*/ 22 w 44"/>
                  <a:gd name="T1" fmla="*/ 0 h 35"/>
                  <a:gd name="T2" fmla="*/ 23 w 44"/>
                  <a:gd name="T3" fmla="*/ 0 h 35"/>
                  <a:gd name="T4" fmla="*/ 45 w 44"/>
                  <a:gd name="T5" fmla="*/ 25 h 35"/>
                  <a:gd name="T6" fmla="*/ 28 w 44"/>
                  <a:gd name="T7" fmla="*/ 25 h 35"/>
                  <a:gd name="T8" fmla="*/ 28 w 44"/>
                  <a:gd name="T9" fmla="*/ 46 h 35"/>
                  <a:gd name="T10" fmla="*/ 61 w 44"/>
                  <a:gd name="T11" fmla="*/ 46 h 35"/>
                  <a:gd name="T12" fmla="*/ 73 w 44"/>
                  <a:gd name="T13" fmla="*/ 58 h 35"/>
                  <a:gd name="T14" fmla="*/ 20 w 44"/>
                  <a:gd name="T15" fmla="*/ 58 h 35"/>
                  <a:gd name="T16" fmla="*/ 17 w 44"/>
                  <a:gd name="T17" fmla="*/ 55 h 35"/>
                  <a:gd name="T18" fmla="*/ 17 w 44"/>
                  <a:gd name="T19" fmla="*/ 25 h 35"/>
                  <a:gd name="T20" fmla="*/ 0 w 44"/>
                  <a:gd name="T21" fmla="*/ 25 h 35"/>
                  <a:gd name="T22" fmla="*/ 22 w 44"/>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35">
                    <a:moveTo>
                      <a:pt x="13" y="0"/>
                    </a:moveTo>
                    <a:cubicBezTo>
                      <a:pt x="13" y="0"/>
                      <a:pt x="14" y="0"/>
                      <a:pt x="14" y="0"/>
                    </a:cubicBezTo>
                    <a:cubicBezTo>
                      <a:pt x="18" y="5"/>
                      <a:pt x="22" y="10"/>
                      <a:pt x="27" y="15"/>
                    </a:cubicBezTo>
                    <a:cubicBezTo>
                      <a:pt x="23" y="15"/>
                      <a:pt x="20" y="15"/>
                      <a:pt x="17" y="15"/>
                    </a:cubicBezTo>
                    <a:cubicBezTo>
                      <a:pt x="17" y="19"/>
                      <a:pt x="17" y="24"/>
                      <a:pt x="17" y="28"/>
                    </a:cubicBezTo>
                    <a:cubicBezTo>
                      <a:pt x="20" y="28"/>
                      <a:pt x="34" y="28"/>
                      <a:pt x="37" y="28"/>
                    </a:cubicBezTo>
                    <a:cubicBezTo>
                      <a:pt x="40" y="30"/>
                      <a:pt x="42" y="33"/>
                      <a:pt x="44" y="35"/>
                    </a:cubicBezTo>
                    <a:cubicBezTo>
                      <a:pt x="37" y="35"/>
                      <a:pt x="20" y="35"/>
                      <a:pt x="12" y="35"/>
                    </a:cubicBezTo>
                    <a:cubicBezTo>
                      <a:pt x="11" y="35"/>
                      <a:pt x="10" y="34"/>
                      <a:pt x="10" y="33"/>
                    </a:cubicBezTo>
                    <a:cubicBezTo>
                      <a:pt x="10" y="27"/>
                      <a:pt x="10" y="21"/>
                      <a:pt x="10" y="15"/>
                    </a:cubicBezTo>
                    <a:cubicBezTo>
                      <a:pt x="7" y="15"/>
                      <a:pt x="3" y="15"/>
                      <a:pt x="0" y="15"/>
                    </a:cubicBezTo>
                    <a:cubicBezTo>
                      <a:pt x="4" y="10"/>
                      <a:pt x="9" y="5"/>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grpSp>
        <p:nvGrpSpPr>
          <p:cNvPr id="31" name="组合 30"/>
          <p:cNvGrpSpPr/>
          <p:nvPr/>
        </p:nvGrpSpPr>
        <p:grpSpPr>
          <a:xfrm>
            <a:off x="2862263" y="2194669"/>
            <a:ext cx="396875" cy="396875"/>
            <a:chOff x="2862263" y="1862138"/>
            <a:chExt cx="396875" cy="396875"/>
          </a:xfrm>
        </p:grpSpPr>
        <p:sp>
          <p:nvSpPr>
            <p:cNvPr id="32" name="Oval 2"/>
            <p:cNvSpPr>
              <a:spLocks noChangeArrowheads="1"/>
            </p:cNvSpPr>
            <p:nvPr/>
          </p:nvSpPr>
          <p:spPr bwMode="auto">
            <a:xfrm>
              <a:off x="28622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nvGrpSpPr>
            <p:cNvPr id="33" name="Group 28"/>
            <p:cNvGrpSpPr>
              <a:grpSpLocks/>
            </p:cNvGrpSpPr>
            <p:nvPr/>
          </p:nvGrpSpPr>
          <p:grpSpPr bwMode="auto">
            <a:xfrm>
              <a:off x="2974975" y="1995488"/>
              <a:ext cx="157163" cy="158750"/>
              <a:chOff x="0" y="0"/>
              <a:chExt cx="99" cy="100"/>
            </a:xfrm>
          </p:grpSpPr>
          <p:sp>
            <p:nvSpPr>
              <p:cNvPr id="34" name="Freeform 29"/>
              <p:cNvSpPr>
                <a:spLocks/>
              </p:cNvSpPr>
              <p:nvPr/>
            </p:nvSpPr>
            <p:spPr bwMode="auto">
              <a:xfrm>
                <a:off x="60" y="60"/>
                <a:ext cx="39" cy="40"/>
              </a:xfrm>
              <a:custGeom>
                <a:avLst/>
                <a:gdLst>
                  <a:gd name="T0" fmla="*/ 36 w 24"/>
                  <a:gd name="T1" fmla="*/ 23 h 24"/>
                  <a:gd name="T2" fmla="*/ 13 w 24"/>
                  <a:gd name="T3" fmla="*/ 0 h 24"/>
                  <a:gd name="T4" fmla="*/ 0 w 24"/>
                  <a:gd name="T5" fmla="*/ 13 h 24"/>
                  <a:gd name="T6" fmla="*/ 23 w 24"/>
                  <a:gd name="T7" fmla="*/ 37 h 24"/>
                  <a:gd name="T8" fmla="*/ 36 w 24"/>
                  <a:gd name="T9" fmla="*/ 37 h 24"/>
                  <a:gd name="T10" fmla="*/ 36 w 24"/>
                  <a:gd name="T11" fmla="*/ 23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24">
                    <a:moveTo>
                      <a:pt x="22" y="14"/>
                    </a:moveTo>
                    <a:cubicBezTo>
                      <a:pt x="8" y="0"/>
                      <a:pt x="8" y="0"/>
                      <a:pt x="8" y="0"/>
                    </a:cubicBezTo>
                    <a:cubicBezTo>
                      <a:pt x="6" y="3"/>
                      <a:pt x="3" y="6"/>
                      <a:pt x="0" y="8"/>
                    </a:cubicBezTo>
                    <a:cubicBezTo>
                      <a:pt x="14" y="22"/>
                      <a:pt x="14" y="22"/>
                      <a:pt x="14" y="22"/>
                    </a:cubicBezTo>
                    <a:cubicBezTo>
                      <a:pt x="16" y="24"/>
                      <a:pt x="20" y="24"/>
                      <a:pt x="22" y="22"/>
                    </a:cubicBezTo>
                    <a:cubicBezTo>
                      <a:pt x="24" y="19"/>
                      <a:pt x="24" y="16"/>
                      <a:pt x="22"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5" name="Freeform 30"/>
              <p:cNvSpPr>
                <a:spLocks noEditPoints="1"/>
              </p:cNvSpPr>
              <p:nvPr/>
            </p:nvSpPr>
            <p:spPr bwMode="auto">
              <a:xfrm>
                <a:off x="0" y="0"/>
                <a:ext cx="73" cy="73"/>
              </a:xfrm>
              <a:custGeom>
                <a:avLst/>
                <a:gdLst>
                  <a:gd name="T0" fmla="*/ 73 w 44"/>
                  <a:gd name="T1" fmla="*/ 37 h 44"/>
                  <a:gd name="T2" fmla="*/ 37 w 44"/>
                  <a:gd name="T3" fmla="*/ 0 h 44"/>
                  <a:gd name="T4" fmla="*/ 0 w 44"/>
                  <a:gd name="T5" fmla="*/ 37 h 44"/>
                  <a:gd name="T6" fmla="*/ 37 w 44"/>
                  <a:gd name="T7" fmla="*/ 73 h 44"/>
                  <a:gd name="T8" fmla="*/ 73 w 44"/>
                  <a:gd name="T9" fmla="*/ 37 h 44"/>
                  <a:gd name="T10" fmla="*/ 37 w 44"/>
                  <a:gd name="T11" fmla="*/ 65 h 44"/>
                  <a:gd name="T12" fmla="*/ 8 w 44"/>
                  <a:gd name="T13" fmla="*/ 37 h 44"/>
                  <a:gd name="T14" fmla="*/ 37 w 44"/>
                  <a:gd name="T15" fmla="*/ 8 h 44"/>
                  <a:gd name="T16" fmla="*/ 65 w 44"/>
                  <a:gd name="T17" fmla="*/ 37 h 44"/>
                  <a:gd name="T18" fmla="*/ 37 w 44"/>
                  <a:gd name="T19" fmla="*/ 65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44" y="22"/>
                    </a:moveTo>
                    <a:cubicBezTo>
                      <a:pt x="44" y="10"/>
                      <a:pt x="34" y="0"/>
                      <a:pt x="22" y="0"/>
                    </a:cubicBezTo>
                    <a:cubicBezTo>
                      <a:pt x="10" y="0"/>
                      <a:pt x="0" y="10"/>
                      <a:pt x="0" y="22"/>
                    </a:cubicBezTo>
                    <a:cubicBezTo>
                      <a:pt x="0" y="34"/>
                      <a:pt x="10" y="44"/>
                      <a:pt x="22" y="44"/>
                    </a:cubicBezTo>
                    <a:cubicBezTo>
                      <a:pt x="34" y="44"/>
                      <a:pt x="44" y="34"/>
                      <a:pt x="44" y="22"/>
                    </a:cubicBezTo>
                    <a:close/>
                    <a:moveTo>
                      <a:pt x="22" y="39"/>
                    </a:moveTo>
                    <a:cubicBezTo>
                      <a:pt x="13" y="39"/>
                      <a:pt x="5" y="31"/>
                      <a:pt x="5" y="22"/>
                    </a:cubicBezTo>
                    <a:cubicBezTo>
                      <a:pt x="5" y="13"/>
                      <a:pt x="13" y="5"/>
                      <a:pt x="22" y="5"/>
                    </a:cubicBezTo>
                    <a:cubicBezTo>
                      <a:pt x="31" y="5"/>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6" name="Freeform 31"/>
              <p:cNvSpPr>
                <a:spLocks/>
              </p:cNvSpPr>
              <p:nvPr/>
            </p:nvSpPr>
            <p:spPr bwMode="auto">
              <a:xfrm>
                <a:off x="15" y="15"/>
                <a:ext cx="21" cy="22"/>
              </a:xfrm>
              <a:custGeom>
                <a:avLst/>
                <a:gdLst>
                  <a:gd name="T0" fmla="*/ 0 w 13"/>
                  <a:gd name="T1" fmla="*/ 22 h 13"/>
                  <a:gd name="T2" fmla="*/ 6 w 13"/>
                  <a:gd name="T3" fmla="*/ 22 h 13"/>
                  <a:gd name="T4" fmla="*/ 21 w 13"/>
                  <a:gd name="T5" fmla="*/ 7 h 13"/>
                  <a:gd name="T6" fmla="*/ 21 w 13"/>
                  <a:gd name="T7" fmla="*/ 0 h 13"/>
                  <a:gd name="T8" fmla="*/ 0 w 13"/>
                  <a:gd name="T9" fmla="*/ 2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0" y="13"/>
                    </a:moveTo>
                    <a:cubicBezTo>
                      <a:pt x="4" y="13"/>
                      <a:pt x="4" y="13"/>
                      <a:pt x="4" y="13"/>
                    </a:cubicBezTo>
                    <a:cubicBezTo>
                      <a:pt x="4" y="8"/>
                      <a:pt x="8" y="4"/>
                      <a:pt x="13" y="4"/>
                    </a:cubicBezTo>
                    <a:cubicBezTo>
                      <a:pt x="13" y="0"/>
                      <a:pt x="13" y="0"/>
                      <a:pt x="13" y="0"/>
                    </a:cubicBezTo>
                    <a:cubicBezTo>
                      <a:pt x="6" y="0"/>
                      <a:pt x="0" y="6"/>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sp>
        <p:nvSpPr>
          <p:cNvPr id="37" name="Freeform 32"/>
          <p:cNvSpPr>
            <a:spLocks/>
          </p:cNvSpPr>
          <p:nvPr/>
        </p:nvSpPr>
        <p:spPr bwMode="auto">
          <a:xfrm>
            <a:off x="1462088" y="2334369"/>
            <a:ext cx="149225" cy="144462"/>
          </a:xfrm>
          <a:custGeom>
            <a:avLst/>
            <a:gdLst>
              <a:gd name="T0" fmla="*/ 75921 w 57"/>
              <a:gd name="T1" fmla="*/ 0 h 55"/>
              <a:gd name="T2" fmla="*/ 20944 w 57"/>
              <a:gd name="T3" fmla="*/ 28892 h 55"/>
              <a:gd name="T4" fmla="*/ 0 w 57"/>
              <a:gd name="T5" fmla="*/ 15759 h 55"/>
              <a:gd name="T6" fmla="*/ 0 w 57"/>
              <a:gd name="T7" fmla="*/ 84051 h 55"/>
              <a:gd name="T8" fmla="*/ 57596 w 57"/>
              <a:gd name="T9" fmla="*/ 49905 h 55"/>
              <a:gd name="T10" fmla="*/ 39270 w 57"/>
              <a:gd name="T11" fmla="*/ 39399 h 55"/>
              <a:gd name="T12" fmla="*/ 75921 w 57"/>
              <a:gd name="T13" fmla="*/ 23639 h 55"/>
              <a:gd name="T14" fmla="*/ 125663 w 57"/>
              <a:gd name="T15" fmla="*/ 73544 h 55"/>
              <a:gd name="T16" fmla="*/ 75921 w 57"/>
              <a:gd name="T17" fmla="*/ 123449 h 55"/>
              <a:gd name="T18" fmla="*/ 75921 w 57"/>
              <a:gd name="T19" fmla="*/ 144462 h 55"/>
              <a:gd name="T20" fmla="*/ 149225 w 57"/>
              <a:gd name="T21" fmla="*/ 73544 h 55"/>
              <a:gd name="T22" fmla="*/ 75921 w 57"/>
              <a:gd name="T23" fmla="*/ 0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7" h="55">
                <a:moveTo>
                  <a:pt x="29" y="0"/>
                </a:moveTo>
                <a:cubicBezTo>
                  <a:pt x="21" y="0"/>
                  <a:pt x="13" y="4"/>
                  <a:pt x="8" y="11"/>
                </a:cubicBezTo>
                <a:cubicBezTo>
                  <a:pt x="0" y="6"/>
                  <a:pt x="0" y="6"/>
                  <a:pt x="0" y="6"/>
                </a:cubicBezTo>
                <a:cubicBezTo>
                  <a:pt x="0" y="32"/>
                  <a:pt x="0" y="32"/>
                  <a:pt x="0" y="32"/>
                </a:cubicBezTo>
                <a:cubicBezTo>
                  <a:pt x="22" y="19"/>
                  <a:pt x="22" y="19"/>
                  <a:pt x="22" y="19"/>
                </a:cubicBezTo>
                <a:cubicBezTo>
                  <a:pt x="15" y="15"/>
                  <a:pt x="15" y="15"/>
                  <a:pt x="15" y="15"/>
                </a:cubicBezTo>
                <a:cubicBezTo>
                  <a:pt x="19" y="11"/>
                  <a:pt x="24" y="9"/>
                  <a:pt x="29" y="9"/>
                </a:cubicBezTo>
                <a:cubicBezTo>
                  <a:pt x="40" y="9"/>
                  <a:pt x="48" y="17"/>
                  <a:pt x="48" y="28"/>
                </a:cubicBezTo>
                <a:cubicBezTo>
                  <a:pt x="48" y="38"/>
                  <a:pt x="40" y="47"/>
                  <a:pt x="29" y="47"/>
                </a:cubicBezTo>
                <a:cubicBezTo>
                  <a:pt x="29" y="55"/>
                  <a:pt x="29" y="55"/>
                  <a:pt x="29" y="55"/>
                </a:cubicBezTo>
                <a:cubicBezTo>
                  <a:pt x="44" y="55"/>
                  <a:pt x="57" y="43"/>
                  <a:pt x="57" y="28"/>
                </a:cubicBezTo>
                <a:cubicBezTo>
                  <a:pt x="57" y="12"/>
                  <a:pt x="44"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8" name="Rectangle 33"/>
          <p:cNvSpPr>
            <a:spLocks noChangeArrowheads="1"/>
          </p:cNvSpPr>
          <p:nvPr/>
        </p:nvSpPr>
        <p:spPr bwMode="auto">
          <a:xfrm>
            <a:off x="788988"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85000"/>
                    <a:lumOff val="15000"/>
                  </a:schemeClr>
                </a:solidFill>
                <a:latin typeface="微软雅黑" pitchFamily="34" charset="-122"/>
                <a:ea typeface="微软雅黑" pitchFamily="34" charset="-122"/>
              </a:rPr>
              <a:t>YOUR TEXT HERE</a:t>
            </a:r>
          </a:p>
          <a:p>
            <a:pPr algn="ctr"/>
            <a:r>
              <a:rPr lang="en-US" altLang="zh-CN" sz="800" dirty="0">
                <a:solidFill>
                  <a:schemeClr val="tx1">
                    <a:lumMod val="85000"/>
                    <a:lumOff val="15000"/>
                  </a:schemeClr>
                </a:solidFill>
                <a:latin typeface="微软雅黑" pitchFamily="34" charset="-122"/>
                <a:ea typeface="微软雅黑" pitchFamily="34" charset="-122"/>
              </a:rPr>
              <a:t>We have many PowerPoint </a:t>
            </a:r>
            <a:r>
              <a:rPr lang="zh-CN" altLang="en-US" sz="800" dirty="0">
                <a:solidFill>
                  <a:schemeClr val="tx1">
                    <a:lumMod val="85000"/>
                    <a:lumOff val="15000"/>
                  </a:schemeClr>
                </a:solidFill>
                <a:latin typeface="微软雅黑" pitchFamily="34" charset="-122"/>
                <a:ea typeface="微软雅黑" pitchFamily="34" charset="-122"/>
              </a:rPr>
              <a:t>templates</a:t>
            </a:r>
            <a:r>
              <a:rPr lang="en-US" altLang="zh-CN" sz="800" dirty="0">
                <a:solidFill>
                  <a:schemeClr val="tx1">
                    <a:lumMod val="85000"/>
                    <a:lumOff val="15000"/>
                  </a:schemeClr>
                </a:solidFill>
                <a:latin typeface="微软雅黑" pitchFamily="34" charset="-122"/>
                <a:ea typeface="微软雅黑" pitchFamily="34" charset="-122"/>
              </a:rPr>
              <a:t> that has been specifically designed</a:t>
            </a:r>
            <a:endParaRPr lang="zh-CN" altLang="en-US" sz="800" dirty="0">
              <a:solidFill>
                <a:schemeClr val="tx1">
                  <a:lumMod val="85000"/>
                  <a:lumOff val="15000"/>
                </a:schemeClr>
              </a:solidFill>
              <a:latin typeface="微软雅黑" pitchFamily="34" charset="-122"/>
              <a:ea typeface="微软雅黑" pitchFamily="34" charset="-122"/>
            </a:endParaRPr>
          </a:p>
        </p:txBody>
      </p:sp>
      <p:sp>
        <p:nvSpPr>
          <p:cNvPr id="39" name="Rectangle 34"/>
          <p:cNvSpPr>
            <a:spLocks noChangeArrowheads="1"/>
          </p:cNvSpPr>
          <p:nvPr/>
        </p:nvSpPr>
        <p:spPr bwMode="auto">
          <a:xfrm>
            <a:off x="23050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85000"/>
                    <a:lumOff val="15000"/>
                  </a:schemeClr>
                </a:solidFill>
                <a:latin typeface="微软雅黑" pitchFamily="34" charset="-122"/>
                <a:ea typeface="微软雅黑" pitchFamily="34" charset="-122"/>
              </a:rPr>
              <a:t>YOUR TEXT HERE</a:t>
            </a:r>
          </a:p>
          <a:p>
            <a:pPr algn="ctr"/>
            <a:r>
              <a:rPr lang="en-US" altLang="zh-CN" sz="800" dirty="0">
                <a:solidFill>
                  <a:schemeClr val="tx1">
                    <a:lumMod val="85000"/>
                    <a:lumOff val="15000"/>
                  </a:schemeClr>
                </a:solidFill>
                <a:latin typeface="微软雅黑" pitchFamily="34" charset="-122"/>
                <a:ea typeface="微软雅黑" pitchFamily="34" charset="-122"/>
              </a:rPr>
              <a:t>We have many PowerPoint </a:t>
            </a:r>
            <a:r>
              <a:rPr lang="zh-CN" altLang="en-US" sz="800" dirty="0">
                <a:solidFill>
                  <a:schemeClr val="tx1">
                    <a:lumMod val="85000"/>
                    <a:lumOff val="15000"/>
                  </a:schemeClr>
                </a:solidFill>
                <a:latin typeface="微软雅黑" pitchFamily="34" charset="-122"/>
                <a:ea typeface="微软雅黑" pitchFamily="34" charset="-122"/>
              </a:rPr>
              <a:t>templates</a:t>
            </a:r>
            <a:r>
              <a:rPr lang="en-US" altLang="zh-CN" sz="800" dirty="0">
                <a:solidFill>
                  <a:schemeClr val="tx1">
                    <a:lumMod val="85000"/>
                    <a:lumOff val="15000"/>
                  </a:schemeClr>
                </a:solidFill>
                <a:latin typeface="微软雅黑" pitchFamily="34" charset="-122"/>
                <a:ea typeface="微软雅黑" pitchFamily="34" charset="-122"/>
              </a:rPr>
              <a:t> that has been specifically designed</a:t>
            </a:r>
            <a:endParaRPr lang="zh-CN" altLang="en-US" sz="800" dirty="0">
              <a:solidFill>
                <a:schemeClr val="tx1">
                  <a:lumMod val="85000"/>
                  <a:lumOff val="15000"/>
                </a:schemeClr>
              </a:solidFill>
              <a:latin typeface="微软雅黑" pitchFamily="34" charset="-122"/>
              <a:ea typeface="微软雅黑" pitchFamily="34" charset="-122"/>
            </a:endParaRPr>
          </a:p>
        </p:txBody>
      </p:sp>
      <p:sp>
        <p:nvSpPr>
          <p:cNvPr id="40" name="Rectangle 35"/>
          <p:cNvSpPr>
            <a:spLocks noChangeArrowheads="1"/>
          </p:cNvSpPr>
          <p:nvPr/>
        </p:nvSpPr>
        <p:spPr bwMode="auto">
          <a:xfrm>
            <a:off x="38163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85000"/>
                    <a:lumOff val="15000"/>
                  </a:schemeClr>
                </a:solidFill>
                <a:latin typeface="微软雅黑" pitchFamily="34" charset="-122"/>
                <a:ea typeface="微软雅黑" pitchFamily="34" charset="-122"/>
              </a:rPr>
              <a:t>YOUR TEXT HERE</a:t>
            </a:r>
          </a:p>
          <a:p>
            <a:pPr algn="ctr"/>
            <a:r>
              <a:rPr lang="en-US" altLang="zh-CN" sz="800" dirty="0">
                <a:solidFill>
                  <a:schemeClr val="tx1">
                    <a:lumMod val="85000"/>
                    <a:lumOff val="15000"/>
                  </a:schemeClr>
                </a:solidFill>
                <a:latin typeface="微软雅黑" pitchFamily="34" charset="-122"/>
                <a:ea typeface="微软雅黑" pitchFamily="34" charset="-122"/>
              </a:rPr>
              <a:t>We have many PowerPoint </a:t>
            </a:r>
            <a:r>
              <a:rPr lang="zh-CN" altLang="en-US" sz="800" dirty="0">
                <a:solidFill>
                  <a:schemeClr val="tx1">
                    <a:lumMod val="85000"/>
                    <a:lumOff val="15000"/>
                  </a:schemeClr>
                </a:solidFill>
                <a:latin typeface="微软雅黑" pitchFamily="34" charset="-122"/>
                <a:ea typeface="微软雅黑" pitchFamily="34" charset="-122"/>
              </a:rPr>
              <a:t>templates</a:t>
            </a:r>
            <a:r>
              <a:rPr lang="en-US" altLang="zh-CN" sz="800" dirty="0">
                <a:solidFill>
                  <a:schemeClr val="tx1">
                    <a:lumMod val="85000"/>
                    <a:lumOff val="15000"/>
                  </a:schemeClr>
                </a:solidFill>
                <a:latin typeface="微软雅黑" pitchFamily="34" charset="-122"/>
                <a:ea typeface="微软雅黑" pitchFamily="34" charset="-122"/>
              </a:rPr>
              <a:t> that has been specifically designed</a:t>
            </a:r>
            <a:endParaRPr lang="zh-CN" altLang="en-US" sz="800" dirty="0">
              <a:solidFill>
                <a:schemeClr val="tx1">
                  <a:lumMod val="85000"/>
                  <a:lumOff val="15000"/>
                </a:schemeClr>
              </a:solidFill>
              <a:latin typeface="微软雅黑" pitchFamily="34" charset="-122"/>
              <a:ea typeface="微软雅黑" pitchFamily="34" charset="-122"/>
            </a:endParaRPr>
          </a:p>
        </p:txBody>
      </p:sp>
      <p:sp>
        <p:nvSpPr>
          <p:cNvPr id="41" name="Rectangle 36"/>
          <p:cNvSpPr>
            <a:spLocks noChangeArrowheads="1"/>
          </p:cNvSpPr>
          <p:nvPr/>
        </p:nvSpPr>
        <p:spPr bwMode="auto">
          <a:xfrm>
            <a:off x="53403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85000"/>
                    <a:lumOff val="15000"/>
                  </a:schemeClr>
                </a:solidFill>
                <a:latin typeface="微软雅黑" pitchFamily="34" charset="-122"/>
                <a:ea typeface="微软雅黑" pitchFamily="34" charset="-122"/>
              </a:rPr>
              <a:t>YOUR TEXT HERE</a:t>
            </a:r>
          </a:p>
          <a:p>
            <a:pPr algn="ctr"/>
            <a:r>
              <a:rPr lang="en-US" altLang="zh-CN" sz="800" dirty="0">
                <a:solidFill>
                  <a:schemeClr val="tx1">
                    <a:lumMod val="85000"/>
                    <a:lumOff val="15000"/>
                  </a:schemeClr>
                </a:solidFill>
                <a:latin typeface="微软雅黑" pitchFamily="34" charset="-122"/>
                <a:ea typeface="微软雅黑" pitchFamily="34" charset="-122"/>
              </a:rPr>
              <a:t>We have many PowerPoint </a:t>
            </a:r>
            <a:r>
              <a:rPr lang="zh-CN" altLang="en-US" sz="800" dirty="0">
                <a:solidFill>
                  <a:schemeClr val="tx1">
                    <a:lumMod val="85000"/>
                    <a:lumOff val="15000"/>
                  </a:schemeClr>
                </a:solidFill>
                <a:latin typeface="微软雅黑" pitchFamily="34" charset="-122"/>
                <a:ea typeface="微软雅黑" pitchFamily="34" charset="-122"/>
              </a:rPr>
              <a:t>templates</a:t>
            </a:r>
            <a:r>
              <a:rPr lang="en-US" altLang="zh-CN" sz="800" dirty="0">
                <a:solidFill>
                  <a:schemeClr val="tx1">
                    <a:lumMod val="85000"/>
                    <a:lumOff val="15000"/>
                  </a:schemeClr>
                </a:solidFill>
                <a:latin typeface="微软雅黑" pitchFamily="34" charset="-122"/>
                <a:ea typeface="微软雅黑" pitchFamily="34" charset="-122"/>
              </a:rPr>
              <a:t> that has been specifically designed</a:t>
            </a:r>
            <a:endParaRPr lang="zh-CN" altLang="en-US" sz="800" dirty="0">
              <a:solidFill>
                <a:schemeClr val="tx1">
                  <a:lumMod val="85000"/>
                  <a:lumOff val="15000"/>
                </a:schemeClr>
              </a:solidFill>
              <a:latin typeface="微软雅黑" pitchFamily="34" charset="-122"/>
              <a:ea typeface="微软雅黑" pitchFamily="34" charset="-122"/>
            </a:endParaRPr>
          </a:p>
        </p:txBody>
      </p:sp>
      <p:sp>
        <p:nvSpPr>
          <p:cNvPr id="42" name="Rectangle 37"/>
          <p:cNvSpPr>
            <a:spLocks noChangeArrowheads="1"/>
          </p:cNvSpPr>
          <p:nvPr/>
        </p:nvSpPr>
        <p:spPr bwMode="auto">
          <a:xfrm>
            <a:off x="6856413"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85000"/>
                    <a:lumOff val="15000"/>
                  </a:schemeClr>
                </a:solidFill>
                <a:latin typeface="微软雅黑" pitchFamily="34" charset="-122"/>
                <a:ea typeface="微软雅黑" pitchFamily="34" charset="-122"/>
              </a:rPr>
              <a:t>YOUR TEXT HERE</a:t>
            </a:r>
          </a:p>
          <a:p>
            <a:pPr algn="ctr"/>
            <a:r>
              <a:rPr lang="en-US" altLang="zh-CN" sz="800" dirty="0">
                <a:solidFill>
                  <a:schemeClr val="tx1">
                    <a:lumMod val="85000"/>
                    <a:lumOff val="15000"/>
                  </a:schemeClr>
                </a:solidFill>
                <a:latin typeface="微软雅黑" pitchFamily="34" charset="-122"/>
                <a:ea typeface="微软雅黑" pitchFamily="34" charset="-122"/>
              </a:rPr>
              <a:t>We have many PowerPoint </a:t>
            </a:r>
            <a:r>
              <a:rPr lang="zh-CN" altLang="en-US" sz="800" dirty="0">
                <a:solidFill>
                  <a:schemeClr val="tx1">
                    <a:lumMod val="85000"/>
                    <a:lumOff val="15000"/>
                  </a:schemeClr>
                </a:solidFill>
                <a:latin typeface="微软雅黑" pitchFamily="34" charset="-122"/>
                <a:ea typeface="微软雅黑" pitchFamily="34" charset="-122"/>
              </a:rPr>
              <a:t>templates</a:t>
            </a:r>
            <a:r>
              <a:rPr lang="en-US" altLang="zh-CN" sz="800" dirty="0">
                <a:solidFill>
                  <a:schemeClr val="tx1">
                    <a:lumMod val="85000"/>
                    <a:lumOff val="15000"/>
                  </a:schemeClr>
                </a:solidFill>
                <a:latin typeface="微软雅黑" pitchFamily="34" charset="-122"/>
                <a:ea typeface="微软雅黑" pitchFamily="34" charset="-122"/>
              </a:rPr>
              <a:t> that has been specifically designed</a:t>
            </a:r>
            <a:endParaRPr lang="zh-CN" altLang="en-US" sz="800" dirty="0">
              <a:solidFill>
                <a:schemeClr val="tx1">
                  <a:lumMod val="85000"/>
                  <a:lumOff val="15000"/>
                </a:schemeClr>
              </a:solidFill>
              <a:latin typeface="微软雅黑" pitchFamily="34" charset="-122"/>
              <a:ea typeface="微软雅黑" pitchFamily="34" charset="-122"/>
            </a:endParaRPr>
          </a:p>
        </p:txBody>
      </p:sp>
      <p:sp>
        <p:nvSpPr>
          <p:cNvPr id="43" name="Line 38"/>
          <p:cNvSpPr>
            <a:spLocks noChangeShapeType="1"/>
          </p:cNvSpPr>
          <p:nvPr/>
        </p:nvSpPr>
        <p:spPr bwMode="auto">
          <a:xfrm>
            <a:off x="1544638" y="3442444"/>
            <a:ext cx="0" cy="360362"/>
          </a:xfrm>
          <a:prstGeom prst="line">
            <a:avLst/>
          </a:prstGeom>
          <a:noFill/>
          <a:ln w="6350">
            <a:solidFill>
              <a:srgbClr val="489018"/>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44" name="Line 39"/>
          <p:cNvSpPr>
            <a:spLocks noChangeShapeType="1"/>
          </p:cNvSpPr>
          <p:nvPr/>
        </p:nvSpPr>
        <p:spPr bwMode="auto">
          <a:xfrm>
            <a:off x="3060700" y="3442444"/>
            <a:ext cx="0" cy="360362"/>
          </a:xfrm>
          <a:prstGeom prst="line">
            <a:avLst/>
          </a:prstGeom>
          <a:noFill/>
          <a:ln w="6350">
            <a:solidFill>
              <a:srgbClr val="489018"/>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45" name="Line 40"/>
          <p:cNvSpPr>
            <a:spLocks noChangeShapeType="1"/>
          </p:cNvSpPr>
          <p:nvPr/>
        </p:nvSpPr>
        <p:spPr bwMode="auto">
          <a:xfrm>
            <a:off x="4572000" y="3442444"/>
            <a:ext cx="0" cy="360362"/>
          </a:xfrm>
          <a:prstGeom prst="line">
            <a:avLst/>
          </a:prstGeom>
          <a:noFill/>
          <a:ln w="6350">
            <a:solidFill>
              <a:srgbClr val="489018"/>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46" name="Line 41"/>
          <p:cNvSpPr>
            <a:spLocks noChangeShapeType="1"/>
          </p:cNvSpPr>
          <p:nvPr/>
        </p:nvSpPr>
        <p:spPr bwMode="auto">
          <a:xfrm>
            <a:off x="6096000" y="3442444"/>
            <a:ext cx="0" cy="360362"/>
          </a:xfrm>
          <a:prstGeom prst="line">
            <a:avLst/>
          </a:prstGeom>
          <a:noFill/>
          <a:ln w="6350">
            <a:solidFill>
              <a:srgbClr val="489018"/>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47" name="Line 42"/>
          <p:cNvSpPr>
            <a:spLocks noChangeShapeType="1"/>
          </p:cNvSpPr>
          <p:nvPr/>
        </p:nvSpPr>
        <p:spPr bwMode="auto">
          <a:xfrm>
            <a:off x="7612063" y="3442444"/>
            <a:ext cx="0" cy="360362"/>
          </a:xfrm>
          <a:prstGeom prst="line">
            <a:avLst/>
          </a:prstGeom>
          <a:noFill/>
          <a:ln w="6350">
            <a:solidFill>
              <a:srgbClr val="489018"/>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cxnSp>
        <p:nvCxnSpPr>
          <p:cNvPr id="48" name="直接连接符 47"/>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347289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000"/>
                                        <p:tgtEl>
                                          <p:spTgt spid="6"/>
                                        </p:tgtEl>
                                      </p:cBhvr>
                                    </p:animEffect>
                                  </p:childTnLst>
                                </p:cTn>
                              </p:par>
                            </p:childTnLst>
                          </p:cTn>
                        </p:par>
                        <p:par>
                          <p:cTn id="25" fill="hold">
                            <p:stCondLst>
                              <p:cond delay="4000"/>
                            </p:stCondLst>
                            <p:childTnLst>
                              <p:par>
                                <p:cTn id="26" presetID="22" presetClass="entr" presetSubtype="1"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up)">
                                      <p:cBhvr>
                                        <p:cTn id="28" dur="500"/>
                                        <p:tgtEl>
                                          <p:spTgt spid="43"/>
                                        </p:tgtEl>
                                      </p:cBhvr>
                                    </p:animEffect>
                                  </p:childTnLst>
                                </p:cTn>
                              </p:par>
                            </p:childTnLst>
                          </p:cTn>
                        </p:par>
                        <p:par>
                          <p:cTn id="29" fill="hold">
                            <p:stCondLst>
                              <p:cond delay="4500"/>
                            </p:stCondLst>
                            <p:childTnLst>
                              <p:par>
                                <p:cTn id="30" presetID="14" presetClass="entr" presetSubtype="1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randombar(horizontal)">
                                      <p:cBhvr>
                                        <p:cTn id="32" dur="500"/>
                                        <p:tgtEl>
                                          <p:spTgt spid="38"/>
                                        </p:tgtEl>
                                      </p:cBhvr>
                                    </p:animEffect>
                                  </p:childTnLst>
                                </p:cTn>
                              </p:par>
                            </p:childTnLst>
                          </p:cTn>
                        </p:par>
                        <p:par>
                          <p:cTn id="33" fill="hold">
                            <p:stCondLst>
                              <p:cond delay="50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5500"/>
                            </p:stCondLst>
                            <p:childTnLst>
                              <p:par>
                                <p:cTn id="41" presetID="21"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heel(1)">
                                      <p:cBhvr>
                                        <p:cTn id="43" dur="2000"/>
                                        <p:tgtEl>
                                          <p:spTgt spid="31"/>
                                        </p:tgtEl>
                                      </p:cBhvr>
                                    </p:animEffect>
                                  </p:childTnLst>
                                </p:cTn>
                              </p:par>
                            </p:childTnLst>
                          </p:cTn>
                        </p:par>
                        <p:par>
                          <p:cTn id="44" fill="hold">
                            <p:stCondLst>
                              <p:cond delay="7500"/>
                            </p:stCondLst>
                            <p:childTnLst>
                              <p:par>
                                <p:cTn id="45" presetID="22" presetClass="entr" presetSubtype="1"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up)">
                                      <p:cBhvr>
                                        <p:cTn id="47" dur="500"/>
                                        <p:tgtEl>
                                          <p:spTgt spid="44"/>
                                        </p:tgtEl>
                                      </p:cBhvr>
                                    </p:animEffect>
                                  </p:childTnLst>
                                </p:cTn>
                              </p:par>
                            </p:childTnLst>
                          </p:cTn>
                        </p:par>
                        <p:par>
                          <p:cTn id="48" fill="hold">
                            <p:stCondLst>
                              <p:cond delay="8000"/>
                            </p:stCondLst>
                            <p:childTnLst>
                              <p:par>
                                <p:cTn id="49" presetID="14" presetClass="entr" presetSubtype="1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randombar(horizontal)">
                                      <p:cBhvr>
                                        <p:cTn id="51" dur="500"/>
                                        <p:tgtEl>
                                          <p:spTgt spid="39"/>
                                        </p:tgtEl>
                                      </p:cBhvr>
                                    </p:animEffect>
                                  </p:childTnLst>
                                </p:cTn>
                              </p:par>
                            </p:childTnLst>
                          </p:cTn>
                        </p:par>
                        <p:par>
                          <p:cTn id="52" fill="hold">
                            <p:stCondLst>
                              <p:cond delay="8500"/>
                            </p:stCondLst>
                            <p:childTnLst>
                              <p:par>
                                <p:cTn id="53" presetID="2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9000"/>
                            </p:stCondLst>
                            <p:childTnLst>
                              <p:par>
                                <p:cTn id="60" presetID="21" presetClass="entr" presetSubtype="1"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heel(1)">
                                      <p:cBhvr>
                                        <p:cTn id="62" dur="2000"/>
                                        <p:tgtEl>
                                          <p:spTgt spid="26"/>
                                        </p:tgtEl>
                                      </p:cBhvr>
                                    </p:animEffect>
                                  </p:childTnLst>
                                </p:cTn>
                              </p:par>
                            </p:childTnLst>
                          </p:cTn>
                        </p:par>
                        <p:par>
                          <p:cTn id="63" fill="hold">
                            <p:stCondLst>
                              <p:cond delay="11000"/>
                            </p:stCondLst>
                            <p:childTnLst>
                              <p:par>
                                <p:cTn id="64" presetID="22" presetClass="entr" presetSubtype="1"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up)">
                                      <p:cBhvr>
                                        <p:cTn id="66" dur="500"/>
                                        <p:tgtEl>
                                          <p:spTgt spid="45"/>
                                        </p:tgtEl>
                                      </p:cBhvr>
                                    </p:animEffect>
                                  </p:childTnLst>
                                </p:cTn>
                              </p:par>
                            </p:childTnLst>
                          </p:cTn>
                        </p:par>
                        <p:par>
                          <p:cTn id="67" fill="hold">
                            <p:stCondLst>
                              <p:cond delay="11500"/>
                            </p:stCondLst>
                            <p:childTnLst>
                              <p:par>
                                <p:cTn id="68" presetID="42"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ppt_x</p:attrName>
                                        </p:attrNameLst>
                                      </p:cBhvr>
                                      <p:tavLst>
                                        <p:tav tm="0">
                                          <p:val>
                                            <p:strVal val="#ppt_x"/>
                                          </p:val>
                                        </p:tav>
                                        <p:tav tm="100000">
                                          <p:val>
                                            <p:strVal val="#ppt_x"/>
                                          </p:val>
                                        </p:tav>
                                      </p:tavLst>
                                    </p:anim>
                                    <p:anim calcmode="lin" valueType="num">
                                      <p:cBhvr>
                                        <p:cTn id="72" dur="1000" fill="hold"/>
                                        <p:tgtEl>
                                          <p:spTgt spid="40"/>
                                        </p:tgtEl>
                                        <p:attrNameLst>
                                          <p:attrName>ppt_y</p:attrName>
                                        </p:attrNameLst>
                                      </p:cBhvr>
                                      <p:tavLst>
                                        <p:tav tm="0">
                                          <p:val>
                                            <p:strVal val="#ppt_y+.1"/>
                                          </p:val>
                                        </p:tav>
                                        <p:tav tm="100000">
                                          <p:val>
                                            <p:strVal val="#ppt_y"/>
                                          </p:val>
                                        </p:tav>
                                      </p:tavLst>
                                    </p:anim>
                                  </p:childTnLst>
                                </p:cTn>
                              </p:par>
                            </p:childTnLst>
                          </p:cTn>
                        </p:par>
                        <p:par>
                          <p:cTn id="73" fill="hold">
                            <p:stCondLst>
                              <p:cond delay="12500"/>
                            </p:stCondLst>
                            <p:childTnLst>
                              <p:par>
                                <p:cTn id="74" presetID="22" presetClass="entr" presetSubtype="8"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left)">
                                      <p:cBhvr>
                                        <p:cTn id="76" dur="500"/>
                                        <p:tgtEl>
                                          <p:spTgt spid="1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par>
                          <p:cTn id="80" fill="hold">
                            <p:stCondLst>
                              <p:cond delay="13000"/>
                            </p:stCondLst>
                            <p:childTnLst>
                              <p:par>
                                <p:cTn id="81" presetID="21" presetClass="entr" presetSubtype="1"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heel(1)">
                                      <p:cBhvr>
                                        <p:cTn id="83" dur="2000"/>
                                        <p:tgtEl>
                                          <p:spTgt spid="23"/>
                                        </p:tgtEl>
                                      </p:cBhvr>
                                    </p:animEffect>
                                  </p:childTnLst>
                                </p:cTn>
                              </p:par>
                            </p:childTnLst>
                          </p:cTn>
                        </p:par>
                        <p:par>
                          <p:cTn id="84" fill="hold">
                            <p:stCondLst>
                              <p:cond delay="15000"/>
                            </p:stCondLst>
                            <p:childTnLst>
                              <p:par>
                                <p:cTn id="85" presetID="22" presetClass="entr" presetSubtype="1"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up)">
                                      <p:cBhvr>
                                        <p:cTn id="87" dur="500"/>
                                        <p:tgtEl>
                                          <p:spTgt spid="46"/>
                                        </p:tgtEl>
                                      </p:cBhvr>
                                    </p:animEffect>
                                  </p:childTnLst>
                                </p:cTn>
                              </p:par>
                            </p:childTnLst>
                          </p:cTn>
                        </p:par>
                        <p:par>
                          <p:cTn id="88" fill="hold">
                            <p:stCondLst>
                              <p:cond delay="15500"/>
                            </p:stCondLst>
                            <p:childTnLst>
                              <p:par>
                                <p:cTn id="89" presetID="14" presetClass="entr" presetSubtype="10"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randombar(horizontal)">
                                      <p:cBhvr>
                                        <p:cTn id="91" dur="500"/>
                                        <p:tgtEl>
                                          <p:spTgt spid="41"/>
                                        </p:tgtEl>
                                      </p:cBhvr>
                                    </p:animEffect>
                                  </p:childTnLst>
                                </p:cTn>
                              </p:par>
                            </p:childTnLst>
                          </p:cTn>
                        </p:par>
                        <p:par>
                          <p:cTn id="92" fill="hold">
                            <p:stCondLst>
                              <p:cond delay="16000"/>
                            </p:stCondLst>
                            <p:childTnLst>
                              <p:par>
                                <p:cTn id="93" presetID="22" presetClass="entr" presetSubtype="8"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left)">
                                      <p:cBhvr>
                                        <p:cTn id="95" dur="500"/>
                                        <p:tgtEl>
                                          <p:spTgt spid="1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wipe(left)">
                                      <p:cBhvr>
                                        <p:cTn id="98" dur="500"/>
                                        <p:tgtEl>
                                          <p:spTgt spid="12"/>
                                        </p:tgtEl>
                                      </p:cBhvr>
                                    </p:animEffect>
                                  </p:childTnLst>
                                </p:cTn>
                              </p:par>
                            </p:childTnLst>
                          </p:cTn>
                        </p:par>
                        <p:par>
                          <p:cTn id="99" fill="hold">
                            <p:stCondLst>
                              <p:cond delay="16500"/>
                            </p:stCondLst>
                            <p:childTnLst>
                              <p:par>
                                <p:cTn id="100" presetID="21" presetClass="entr" presetSubtype="1" fill="hold"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heel(1)">
                                      <p:cBhvr>
                                        <p:cTn id="102" dur="2000"/>
                                        <p:tgtEl>
                                          <p:spTgt spid="18"/>
                                        </p:tgtEl>
                                      </p:cBhvr>
                                    </p:animEffect>
                                  </p:childTnLst>
                                </p:cTn>
                              </p:par>
                            </p:childTnLst>
                          </p:cTn>
                        </p:par>
                        <p:par>
                          <p:cTn id="103" fill="hold">
                            <p:stCondLst>
                              <p:cond delay="18500"/>
                            </p:stCondLst>
                            <p:childTnLst>
                              <p:par>
                                <p:cTn id="104" presetID="22" presetClass="entr" presetSubtype="1" fill="hold" grpId="0" nodeType="after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wipe(up)">
                                      <p:cBhvr>
                                        <p:cTn id="106" dur="500"/>
                                        <p:tgtEl>
                                          <p:spTgt spid="47"/>
                                        </p:tgtEl>
                                      </p:cBhvr>
                                    </p:animEffect>
                                  </p:childTnLst>
                                </p:cTn>
                              </p:par>
                            </p:childTnLst>
                          </p:cTn>
                        </p:par>
                        <p:par>
                          <p:cTn id="107" fill="hold">
                            <p:stCondLst>
                              <p:cond delay="19000"/>
                            </p:stCondLst>
                            <p:childTnLst>
                              <p:par>
                                <p:cTn id="108" presetID="42" presetClass="entr" presetSubtype="0" fill="hold" grpId="0" nodeType="after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8" grpId="0"/>
      <p:bldP spid="39" grpId="0"/>
      <p:bldP spid="40" grpId="0"/>
      <p:bldP spid="41" grpId="0"/>
      <p:bldP spid="42" grpId="0"/>
      <p:bldP spid="43" grpId="0" animBg="1"/>
      <p:bldP spid="44" grpId="0" animBg="1"/>
      <p:bldP spid="45" grpId="0" animBg="1"/>
      <p:bldP spid="46" grpId="0" animBg="1"/>
      <p:bldP spid="4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目前市场情况分析</a:t>
            </a:r>
            <a:endParaRPr lang="zh-CN" altLang="en-US" sz="1600" dirty="0">
              <a:solidFill>
                <a:schemeClr val="tx1">
                  <a:lumMod val="85000"/>
                  <a:lumOff val="15000"/>
                </a:schemeClr>
              </a:solidFill>
            </a:endParaRPr>
          </a:p>
        </p:txBody>
      </p:sp>
      <p:sp>
        <p:nvSpPr>
          <p:cNvPr id="6" name="椭圆 5"/>
          <p:cNvSpPr/>
          <p:nvPr/>
        </p:nvSpPr>
        <p:spPr>
          <a:xfrm>
            <a:off x="1403648" y="-609344"/>
            <a:ext cx="6205430" cy="6205430"/>
          </a:xfrm>
          <a:prstGeom prst="ellipse">
            <a:avLst/>
          </a:prstGeom>
          <a:noFill/>
          <a:ln>
            <a:solidFill>
              <a:srgbClr val="489018">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034146" y="974832"/>
            <a:ext cx="3075709" cy="3075709"/>
          </a:xfrm>
          <a:prstGeom prst="ellipse">
            <a:avLst/>
          </a:prstGeom>
          <a:solidFill>
            <a:srgbClr val="48901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936670" y="1870884"/>
            <a:ext cx="1270660" cy="127066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948264" y="1870884"/>
            <a:ext cx="1270660" cy="127066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99592" y="1864412"/>
            <a:ext cx="1270660" cy="1270660"/>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2" name="矩形 11"/>
          <p:cNvSpPr/>
          <p:nvPr/>
        </p:nvSpPr>
        <p:spPr bwMode="auto">
          <a:xfrm>
            <a:off x="4139950" y="2328020"/>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3" name="矩形 12"/>
          <p:cNvSpPr/>
          <p:nvPr/>
        </p:nvSpPr>
        <p:spPr bwMode="auto">
          <a:xfrm>
            <a:off x="1066869" y="2295754"/>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4" name="矩形 13"/>
          <p:cNvSpPr/>
          <p:nvPr/>
        </p:nvSpPr>
        <p:spPr bwMode="auto">
          <a:xfrm>
            <a:off x="7141025" y="2315076"/>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5" name="TextBox 14"/>
          <p:cNvSpPr txBox="1"/>
          <p:nvPr/>
        </p:nvSpPr>
        <p:spPr>
          <a:xfrm>
            <a:off x="375615"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85000"/>
                    <a:lumOff val="15000"/>
                  </a:schemeClr>
                </a:solidFill>
              </a:rPr>
              <a:t>这里输入简单的文字概述</a:t>
            </a:r>
            <a:r>
              <a:rPr lang="zh-CN" altLang="en-US" sz="1200" dirty="0">
                <a:solidFill>
                  <a:schemeClr val="tx1">
                    <a:lumMod val="85000"/>
                    <a:lumOff val="15000"/>
                  </a:schemeClr>
                </a:solidFill>
              </a:rPr>
              <a:t>这里输入</a:t>
            </a:r>
            <a:r>
              <a:rPr lang="zh-CN" altLang="en-US" sz="1200" dirty="0" smtClean="0">
                <a:solidFill>
                  <a:schemeClr val="tx1">
                    <a:lumMod val="85000"/>
                    <a:lumOff val="15000"/>
                  </a:schemeClr>
                </a:solidFill>
              </a:rPr>
              <a:t>简单文字概述这里</a:t>
            </a:r>
            <a:r>
              <a:rPr lang="zh-CN" altLang="en-US" sz="1200" dirty="0">
                <a:solidFill>
                  <a:schemeClr val="tx1">
                    <a:lumMod val="85000"/>
                    <a:lumOff val="15000"/>
                  </a:schemeClr>
                </a:solidFill>
              </a:rPr>
              <a:t>输入简单的文字</a:t>
            </a:r>
            <a:r>
              <a:rPr lang="zh-CN" altLang="en-US" sz="1200" dirty="0" smtClean="0">
                <a:solidFill>
                  <a:schemeClr val="tx1">
                    <a:lumMod val="85000"/>
                    <a:lumOff val="15000"/>
                  </a:schemeClr>
                </a:solidFill>
              </a:rPr>
              <a:t>概述这里入简单</a:t>
            </a:r>
            <a:r>
              <a:rPr lang="zh-CN" altLang="en-US" sz="1200" dirty="0">
                <a:solidFill>
                  <a:schemeClr val="tx1">
                    <a:lumMod val="85000"/>
                    <a:lumOff val="15000"/>
                  </a:schemeClr>
                </a:solidFill>
              </a:rPr>
              <a:t>的</a:t>
            </a:r>
            <a:r>
              <a:rPr lang="zh-CN" altLang="en-US" sz="1200" dirty="0" smtClean="0">
                <a:solidFill>
                  <a:schemeClr val="tx1">
                    <a:lumMod val="85000"/>
                    <a:lumOff val="15000"/>
                  </a:schemeClr>
                </a:solidFill>
              </a:rPr>
              <a:t>文字概述这里输入</a:t>
            </a:r>
            <a:r>
              <a:rPr lang="zh-CN" altLang="en-US" sz="1200" dirty="0">
                <a:solidFill>
                  <a:schemeClr val="tx1">
                    <a:lumMod val="85000"/>
                    <a:lumOff val="15000"/>
                  </a:schemeClr>
                </a:solidFill>
              </a:rPr>
              <a:t>述</a:t>
            </a:r>
            <a:r>
              <a:rPr lang="zh-CN" altLang="en-US" sz="1200" dirty="0" smtClean="0">
                <a:solidFill>
                  <a:schemeClr val="tx1">
                    <a:lumMod val="85000"/>
                    <a:lumOff val="15000"/>
                  </a:schemeClr>
                </a:solidFill>
              </a:rPr>
              <a:t>简单</a:t>
            </a:r>
            <a:endParaRPr lang="zh-CN" altLang="en-US" sz="1200" dirty="0">
              <a:solidFill>
                <a:schemeClr val="tx1">
                  <a:lumMod val="85000"/>
                  <a:lumOff val="15000"/>
                </a:schemeClr>
              </a:solidFill>
            </a:endParaRPr>
          </a:p>
        </p:txBody>
      </p:sp>
      <p:sp>
        <p:nvSpPr>
          <p:cNvPr id="16" name="TextBox 15"/>
          <p:cNvSpPr txBox="1"/>
          <p:nvPr/>
        </p:nvSpPr>
        <p:spPr>
          <a:xfrm>
            <a:off x="3440199"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85000"/>
                    <a:lumOff val="15000"/>
                  </a:schemeClr>
                </a:solidFill>
              </a:rPr>
              <a:t>这里输入简单的文字概述</a:t>
            </a:r>
            <a:r>
              <a:rPr lang="zh-CN" altLang="en-US" sz="1200" dirty="0">
                <a:solidFill>
                  <a:schemeClr val="tx1">
                    <a:lumMod val="85000"/>
                    <a:lumOff val="15000"/>
                  </a:schemeClr>
                </a:solidFill>
              </a:rPr>
              <a:t>这里输入</a:t>
            </a:r>
            <a:r>
              <a:rPr lang="zh-CN" altLang="en-US" sz="1200" dirty="0" smtClean="0">
                <a:solidFill>
                  <a:schemeClr val="tx1">
                    <a:lumMod val="85000"/>
                    <a:lumOff val="15000"/>
                  </a:schemeClr>
                </a:solidFill>
              </a:rPr>
              <a:t>简单文字概述这里</a:t>
            </a:r>
            <a:r>
              <a:rPr lang="zh-CN" altLang="en-US" sz="1200" dirty="0">
                <a:solidFill>
                  <a:schemeClr val="tx1">
                    <a:lumMod val="85000"/>
                    <a:lumOff val="15000"/>
                  </a:schemeClr>
                </a:solidFill>
              </a:rPr>
              <a:t>输入简单的文字</a:t>
            </a:r>
            <a:r>
              <a:rPr lang="zh-CN" altLang="en-US" sz="1200" dirty="0" smtClean="0">
                <a:solidFill>
                  <a:schemeClr val="tx1">
                    <a:lumMod val="85000"/>
                    <a:lumOff val="15000"/>
                  </a:schemeClr>
                </a:solidFill>
              </a:rPr>
              <a:t>概述这里入简单</a:t>
            </a:r>
            <a:r>
              <a:rPr lang="zh-CN" altLang="en-US" sz="1200" dirty="0">
                <a:solidFill>
                  <a:schemeClr val="tx1">
                    <a:lumMod val="85000"/>
                    <a:lumOff val="15000"/>
                  </a:schemeClr>
                </a:solidFill>
              </a:rPr>
              <a:t>的</a:t>
            </a:r>
            <a:r>
              <a:rPr lang="zh-CN" altLang="en-US" sz="1200" dirty="0" smtClean="0">
                <a:solidFill>
                  <a:schemeClr val="tx1">
                    <a:lumMod val="85000"/>
                    <a:lumOff val="15000"/>
                  </a:schemeClr>
                </a:solidFill>
              </a:rPr>
              <a:t>文字概述这里输入</a:t>
            </a:r>
            <a:r>
              <a:rPr lang="zh-CN" altLang="en-US" sz="1200" dirty="0">
                <a:solidFill>
                  <a:schemeClr val="tx1">
                    <a:lumMod val="85000"/>
                    <a:lumOff val="15000"/>
                  </a:schemeClr>
                </a:solidFill>
              </a:rPr>
              <a:t>述</a:t>
            </a:r>
            <a:r>
              <a:rPr lang="zh-CN" altLang="en-US" sz="1200" dirty="0" smtClean="0">
                <a:solidFill>
                  <a:schemeClr val="tx1">
                    <a:lumMod val="85000"/>
                    <a:lumOff val="15000"/>
                  </a:schemeClr>
                </a:solidFill>
              </a:rPr>
              <a:t>简单</a:t>
            </a:r>
            <a:endParaRPr lang="zh-CN" altLang="en-US" sz="1200" dirty="0">
              <a:solidFill>
                <a:schemeClr val="tx1">
                  <a:lumMod val="85000"/>
                  <a:lumOff val="15000"/>
                </a:schemeClr>
              </a:solidFill>
            </a:endParaRPr>
          </a:p>
        </p:txBody>
      </p:sp>
      <p:sp>
        <p:nvSpPr>
          <p:cNvPr id="17" name="TextBox 16"/>
          <p:cNvSpPr txBox="1"/>
          <p:nvPr/>
        </p:nvSpPr>
        <p:spPr>
          <a:xfrm>
            <a:off x="6477277"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85000"/>
                    <a:lumOff val="15000"/>
                  </a:schemeClr>
                </a:solidFill>
              </a:rPr>
              <a:t>这里输入简单的文字概述</a:t>
            </a:r>
            <a:r>
              <a:rPr lang="zh-CN" altLang="en-US" sz="1200" dirty="0">
                <a:solidFill>
                  <a:schemeClr val="tx1">
                    <a:lumMod val="85000"/>
                    <a:lumOff val="15000"/>
                  </a:schemeClr>
                </a:solidFill>
              </a:rPr>
              <a:t>这里输入</a:t>
            </a:r>
            <a:r>
              <a:rPr lang="zh-CN" altLang="en-US" sz="1200" dirty="0" smtClean="0">
                <a:solidFill>
                  <a:schemeClr val="tx1">
                    <a:lumMod val="85000"/>
                    <a:lumOff val="15000"/>
                  </a:schemeClr>
                </a:solidFill>
              </a:rPr>
              <a:t>简单文字概述这里</a:t>
            </a:r>
            <a:r>
              <a:rPr lang="zh-CN" altLang="en-US" sz="1200" dirty="0">
                <a:solidFill>
                  <a:schemeClr val="tx1">
                    <a:lumMod val="85000"/>
                    <a:lumOff val="15000"/>
                  </a:schemeClr>
                </a:solidFill>
              </a:rPr>
              <a:t>输入简单的文字</a:t>
            </a:r>
            <a:r>
              <a:rPr lang="zh-CN" altLang="en-US" sz="1200" dirty="0" smtClean="0">
                <a:solidFill>
                  <a:schemeClr val="tx1">
                    <a:lumMod val="85000"/>
                    <a:lumOff val="15000"/>
                  </a:schemeClr>
                </a:solidFill>
              </a:rPr>
              <a:t>概述这里入简单</a:t>
            </a:r>
            <a:r>
              <a:rPr lang="zh-CN" altLang="en-US" sz="1200" dirty="0">
                <a:solidFill>
                  <a:schemeClr val="tx1">
                    <a:lumMod val="85000"/>
                    <a:lumOff val="15000"/>
                  </a:schemeClr>
                </a:solidFill>
              </a:rPr>
              <a:t>的</a:t>
            </a:r>
            <a:r>
              <a:rPr lang="zh-CN" altLang="en-US" sz="1200" dirty="0" smtClean="0">
                <a:solidFill>
                  <a:schemeClr val="tx1">
                    <a:lumMod val="85000"/>
                    <a:lumOff val="15000"/>
                  </a:schemeClr>
                </a:solidFill>
              </a:rPr>
              <a:t>文字概述这里输入</a:t>
            </a:r>
            <a:r>
              <a:rPr lang="zh-CN" altLang="en-US" sz="1200" dirty="0">
                <a:solidFill>
                  <a:schemeClr val="tx1">
                    <a:lumMod val="85000"/>
                    <a:lumOff val="15000"/>
                  </a:schemeClr>
                </a:solidFill>
              </a:rPr>
              <a:t>述</a:t>
            </a:r>
            <a:r>
              <a:rPr lang="zh-CN" altLang="en-US" sz="1200" dirty="0" smtClean="0">
                <a:solidFill>
                  <a:schemeClr val="tx1">
                    <a:lumMod val="85000"/>
                    <a:lumOff val="15000"/>
                  </a:schemeClr>
                </a:solidFill>
              </a:rPr>
              <a:t>简单</a:t>
            </a:r>
            <a:endParaRPr lang="zh-CN" altLang="en-US" sz="1200" dirty="0">
              <a:solidFill>
                <a:schemeClr val="tx1">
                  <a:lumMod val="85000"/>
                  <a:lumOff val="15000"/>
                </a:schemeClr>
              </a:solidFill>
            </a:endParaRPr>
          </a:p>
        </p:txBody>
      </p:sp>
      <p:cxnSp>
        <p:nvCxnSpPr>
          <p:cNvPr id="18" name="直接连接符 17"/>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79923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500"/>
                            </p:stCondLst>
                            <p:childTnLst>
                              <p:par>
                                <p:cTn id="27" presetID="21"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heel(1)">
                                      <p:cBhvr>
                                        <p:cTn id="29" dur="2000"/>
                                        <p:tgtEl>
                                          <p:spTgt spid="6"/>
                                        </p:tgtEl>
                                      </p:cBhvr>
                                    </p:animEffect>
                                  </p:childTnLst>
                                </p:cTn>
                              </p:par>
                            </p:childTnLst>
                          </p:cTn>
                        </p:par>
                        <p:par>
                          <p:cTn id="30" fill="hold">
                            <p:stCondLst>
                              <p:cond delay="45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500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2" presetClass="entr" presetSubtype="4"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ppt_x"/>
                                          </p:val>
                                        </p:tav>
                                        <p:tav tm="100000">
                                          <p:val>
                                            <p:strVal val="#ppt_x"/>
                                          </p:val>
                                        </p:tav>
                                      </p:tavLst>
                                    </p:anim>
                                    <p:anim calcmode="lin" valueType="num">
                                      <p:cBhvr additive="base">
                                        <p:cTn id="61" dur="500" fill="hold"/>
                                        <p:tgtEl>
                                          <p:spTgt spid="1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ppt_x"/>
                                          </p:val>
                                        </p:tav>
                                        <p:tav tm="100000">
                                          <p:val>
                                            <p:strVal val="#ppt_x"/>
                                          </p:val>
                                        </p:tav>
                                      </p:tavLst>
                                    </p:anim>
                                    <p:anim calcmode="lin" valueType="num">
                                      <p:cBhvr additive="base">
                                        <p:cTn id="6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animBg="1"/>
      <p:bldP spid="12" grpId="0"/>
      <p:bldP spid="13" grpId="0"/>
      <p:bldP spid="14" grpId="0"/>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23478"/>
            <a:ext cx="800219"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目录页</a:t>
            </a:r>
          </a:p>
        </p:txBody>
      </p:sp>
      <p:sp>
        <p:nvSpPr>
          <p:cNvPr id="6" name="TextBox 5"/>
          <p:cNvSpPr txBox="1"/>
          <p:nvPr/>
        </p:nvSpPr>
        <p:spPr>
          <a:xfrm rot="21560070">
            <a:off x="540992" y="323133"/>
            <a:ext cx="1220592"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000" dirty="0">
                <a:solidFill>
                  <a:srgbClr val="489018"/>
                </a:solidFill>
              </a:rPr>
              <a:t>CONTENTS </a:t>
            </a:r>
            <a:r>
              <a:rPr lang="en-US" altLang="zh-CN" sz="1000" dirty="0" smtClean="0">
                <a:solidFill>
                  <a:srgbClr val="489018"/>
                </a:solidFill>
              </a:rPr>
              <a:t>  PAGE </a:t>
            </a:r>
            <a:endParaRPr lang="en-US" altLang="zh-CN" sz="1000" dirty="0">
              <a:solidFill>
                <a:srgbClr val="489018"/>
              </a:solidFill>
            </a:endParaRPr>
          </a:p>
        </p:txBody>
      </p:sp>
      <p:sp>
        <p:nvSpPr>
          <p:cNvPr id="42" name="矩形 41"/>
          <p:cNvSpPr/>
          <p:nvPr/>
        </p:nvSpPr>
        <p:spPr>
          <a:xfrm>
            <a:off x="899592" y="1710936"/>
            <a:ext cx="1944216" cy="452954"/>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966506" y="1742874"/>
            <a:ext cx="1748427" cy="400110"/>
          </a:xfrm>
          <a:prstGeom prst="rect">
            <a:avLst/>
          </a:prstGeom>
          <a:noFill/>
        </p:spPr>
        <p:txBody>
          <a:bodyPr wrap="none" rtlCol="0">
            <a:spAutoFit/>
          </a:bodyPr>
          <a:lstStyle/>
          <a:p>
            <a:r>
              <a:rPr lang="en-US" altLang="zh-CN" sz="2000" b="1" dirty="0" smtClean="0">
                <a:solidFill>
                  <a:schemeClr val="bg1"/>
                </a:solidFill>
              </a:rPr>
              <a:t>CHAPTER  FIVE</a:t>
            </a:r>
            <a:endParaRPr lang="zh-CN" altLang="en-US" sz="2000" b="1" dirty="0">
              <a:solidFill>
                <a:schemeClr val="bg1"/>
              </a:solidFill>
            </a:endParaRPr>
          </a:p>
        </p:txBody>
      </p:sp>
      <p:sp>
        <p:nvSpPr>
          <p:cNvPr id="44" name="TextBox 43"/>
          <p:cNvSpPr txBox="1"/>
          <p:nvPr/>
        </p:nvSpPr>
        <p:spPr>
          <a:xfrm>
            <a:off x="755576" y="2287000"/>
            <a:ext cx="3877985" cy="646331"/>
          </a:xfrm>
          <a:prstGeom prst="rect">
            <a:avLst/>
          </a:prstGeom>
          <a:noFill/>
        </p:spPr>
        <p:txBody>
          <a:bodyPr wrap="none" rtlCol="0">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827584" y="3007080"/>
            <a:ext cx="7776864" cy="0"/>
          </a:xfrm>
          <a:prstGeom prst="line">
            <a:avLst/>
          </a:prstGeom>
          <a:ln w="38100">
            <a:solidFill>
              <a:srgbClr val="489018"/>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27584" y="3151096"/>
            <a:ext cx="7776864" cy="701795"/>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rPr>
              <a:t>这里输入简单的文字概述</a:t>
            </a:r>
            <a:r>
              <a:rPr lang="zh-CN" altLang="en-US" sz="1400" dirty="0">
                <a:solidFill>
                  <a:schemeClr val="tx1">
                    <a:lumMod val="85000"/>
                    <a:lumOff val="15000"/>
                  </a:schemeClr>
                </a:solidFill>
              </a:rPr>
              <a:t>这里输入</a:t>
            </a:r>
            <a:r>
              <a:rPr lang="zh-CN" altLang="en-US" sz="1400" dirty="0" smtClean="0">
                <a:solidFill>
                  <a:schemeClr val="tx1">
                    <a:lumMod val="85000"/>
                    <a:lumOff val="15000"/>
                  </a:schemeClr>
                </a:solidFill>
              </a:rPr>
              <a:t>简单文字概述这里</a:t>
            </a:r>
            <a:r>
              <a:rPr lang="zh-CN" altLang="en-US" sz="1400" dirty="0">
                <a:solidFill>
                  <a:schemeClr val="tx1">
                    <a:lumMod val="85000"/>
                    <a:lumOff val="15000"/>
                  </a:schemeClr>
                </a:solidFill>
              </a:rPr>
              <a:t>输入简单的文字</a:t>
            </a:r>
            <a:r>
              <a:rPr lang="zh-CN" altLang="en-US" sz="1400" dirty="0" smtClean="0">
                <a:solidFill>
                  <a:schemeClr val="tx1">
                    <a:lumMod val="85000"/>
                    <a:lumOff val="15000"/>
                  </a:schemeClr>
                </a:solidFill>
              </a:rPr>
              <a:t>概述这里入简单</a:t>
            </a:r>
            <a:r>
              <a:rPr lang="zh-CN" altLang="en-US" sz="1400" dirty="0">
                <a:solidFill>
                  <a:schemeClr val="tx1">
                    <a:lumMod val="85000"/>
                    <a:lumOff val="15000"/>
                  </a:schemeClr>
                </a:solidFill>
              </a:rPr>
              <a:t>的</a:t>
            </a:r>
            <a:r>
              <a:rPr lang="zh-CN" altLang="en-US" sz="1400" dirty="0" smtClean="0">
                <a:solidFill>
                  <a:schemeClr val="tx1">
                    <a:lumMod val="85000"/>
                    <a:lumOff val="15000"/>
                  </a:schemeClr>
                </a:solidFill>
              </a:rPr>
              <a:t>文字概述这里输入</a:t>
            </a:r>
            <a:r>
              <a:rPr lang="zh-CN" altLang="en-US" sz="1400" dirty="0">
                <a:solidFill>
                  <a:schemeClr val="tx1">
                    <a:lumMod val="85000"/>
                    <a:lumOff val="15000"/>
                  </a:schemeClr>
                </a:solidFill>
              </a:rPr>
              <a:t>述简单的文字</a:t>
            </a:r>
            <a:r>
              <a:rPr lang="zh-CN" altLang="en-US" sz="1400" dirty="0" smtClean="0">
                <a:solidFill>
                  <a:schemeClr val="tx1">
                    <a:lumMod val="85000"/>
                    <a:lumOff val="15000"/>
                  </a:schemeClr>
                </a:solidFill>
              </a:rPr>
              <a:t>概述</a:t>
            </a:r>
            <a:endParaRPr lang="zh-CN" altLang="en-US" sz="1400" dirty="0">
              <a:solidFill>
                <a:schemeClr val="tx1">
                  <a:lumMod val="85000"/>
                  <a:lumOff val="15000"/>
                </a:schemeClr>
              </a:solidFill>
            </a:endParaRPr>
          </a:p>
        </p:txBody>
      </p:sp>
      <p:cxnSp>
        <p:nvCxnSpPr>
          <p:cNvPr id="12" name="直接连接符 11"/>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694977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600"/>
                            </p:stCondLst>
                            <p:childTnLst>
                              <p:par>
                                <p:cTn id="16" presetID="2" presetClass="entr" presetSubtype="9"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2650"/>
                            </p:stCondLst>
                            <p:childTnLst>
                              <p:par>
                                <p:cTn id="21" presetID="53" presetClass="entr" presetSubtype="16"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3150"/>
                            </p:stCondLst>
                            <p:childTnLst>
                              <p:par>
                                <p:cTn id="27" presetID="42"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415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44"/>
                                        </p:tgtEl>
                                        <p:attrNameLst>
                                          <p:attrName>style.visibility</p:attrName>
                                        </p:attrNameLst>
                                      </p:cBhvr>
                                      <p:to>
                                        <p:strVal val="visible"/>
                                      </p:to>
                                    </p:set>
                                    <p:anim by="(-#ppt_w*2)" calcmode="lin" valueType="num">
                                      <p:cBhvr rctx="PPT">
                                        <p:cTn id="35" dur="500" autoRev="1" fill="hold">
                                          <p:stCondLst>
                                            <p:cond delay="0"/>
                                          </p:stCondLst>
                                        </p:cTn>
                                        <p:tgtEl>
                                          <p:spTgt spid="44"/>
                                        </p:tgtEl>
                                        <p:attrNameLst>
                                          <p:attrName>ppt_w</p:attrName>
                                        </p:attrNameLst>
                                      </p:cBhvr>
                                    </p:anim>
                                    <p:anim by="(#ppt_w*0.50)" calcmode="lin" valueType="num">
                                      <p:cBhvr>
                                        <p:cTn id="36" dur="500" decel="50000" autoRev="1" fill="hold">
                                          <p:stCondLst>
                                            <p:cond delay="0"/>
                                          </p:stCondLst>
                                        </p:cTn>
                                        <p:tgtEl>
                                          <p:spTgt spid="44"/>
                                        </p:tgtEl>
                                        <p:attrNameLst>
                                          <p:attrName>ppt_x</p:attrName>
                                        </p:attrNameLst>
                                      </p:cBhvr>
                                    </p:anim>
                                    <p:anim from="(-#ppt_h/2)" to="(#ppt_y)" calcmode="lin" valueType="num">
                                      <p:cBhvr>
                                        <p:cTn id="37" dur="1000" fill="hold">
                                          <p:stCondLst>
                                            <p:cond delay="0"/>
                                          </p:stCondLst>
                                        </p:cTn>
                                        <p:tgtEl>
                                          <p:spTgt spid="44"/>
                                        </p:tgtEl>
                                        <p:attrNameLst>
                                          <p:attrName>ppt_y</p:attrName>
                                        </p:attrNameLst>
                                      </p:cBhvr>
                                    </p:anim>
                                    <p:animRot by="21600000">
                                      <p:cBhvr>
                                        <p:cTn id="38" dur="1000" fill="hold">
                                          <p:stCondLst>
                                            <p:cond delay="0"/>
                                          </p:stCondLst>
                                        </p:cTn>
                                        <p:tgtEl>
                                          <p:spTgt spid="44"/>
                                        </p:tgtEl>
                                        <p:attrNameLst>
                                          <p:attrName>r</p:attrName>
                                        </p:attrNameLst>
                                      </p:cBhvr>
                                    </p:animRot>
                                  </p:childTnLst>
                                </p:cTn>
                              </p:par>
                            </p:childTnLst>
                          </p:cTn>
                        </p:par>
                        <p:par>
                          <p:cTn id="39" fill="hold">
                            <p:stCondLst>
                              <p:cond delay="5850"/>
                            </p:stCondLst>
                            <p:childTnLst>
                              <p:par>
                                <p:cTn id="40" presetID="22" presetClass="entr" presetSubtype="8"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6350"/>
                            </p:stCondLst>
                            <p:childTnLst>
                              <p:par>
                                <p:cTn id="44" presetID="2" presetClass="entr" presetSubtype="4"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ppt_x"/>
                                          </p:val>
                                        </p:tav>
                                        <p:tav tm="100000">
                                          <p:val>
                                            <p:strVal val="#ppt_x"/>
                                          </p:val>
                                        </p:tav>
                                      </p:tavLst>
                                    </p:anim>
                                    <p:anim calcmode="lin" valueType="num">
                                      <p:cBhvr additive="base">
                                        <p:cTn id="4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2" grpId="0" animBg="1"/>
      <p:bldP spid="43" grpId="0"/>
      <p:bldP spid="44" grpId="0"/>
      <p:bldP spid="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下一年度工作计划</a:t>
            </a:r>
            <a:endParaRPr lang="zh-CN" altLang="en-US" sz="1600" dirty="0">
              <a:solidFill>
                <a:schemeClr val="tx1">
                  <a:lumMod val="85000"/>
                  <a:lumOff val="15000"/>
                </a:schemeClr>
              </a:solidFill>
            </a:endParaRPr>
          </a:p>
        </p:txBody>
      </p:sp>
      <p:sp>
        <p:nvSpPr>
          <p:cNvPr id="6" name="Rectangle 6"/>
          <p:cNvSpPr>
            <a:spLocks noChangeArrowheads="1"/>
          </p:cNvSpPr>
          <p:nvPr/>
        </p:nvSpPr>
        <p:spPr bwMode="auto">
          <a:xfrm>
            <a:off x="0" y="1482725"/>
            <a:ext cx="9144000" cy="2654300"/>
          </a:xfrm>
          <a:prstGeom prst="rect">
            <a:avLst/>
          </a:prstGeom>
          <a:blipFill dpi="0" rotWithShape="1">
            <a:blip r:embed="rId3"/>
            <a:srcRect/>
            <a:stretch>
              <a:fillRect b="-6848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8" name="Rectangle 7"/>
          <p:cNvSpPr>
            <a:spLocks noChangeArrowheads="1"/>
          </p:cNvSpPr>
          <p:nvPr/>
        </p:nvSpPr>
        <p:spPr bwMode="auto">
          <a:xfrm>
            <a:off x="0" y="1485900"/>
            <a:ext cx="9144000" cy="2646363"/>
          </a:xfrm>
          <a:prstGeom prst="rect">
            <a:avLst/>
          </a:prstGeom>
          <a:solidFill>
            <a:srgbClr val="489018">
              <a:alpha val="89803"/>
            </a:srgbClr>
          </a:solidFill>
          <a:ln>
            <a:noFill/>
          </a:ln>
          <a:effectLst/>
          <a:extLst/>
        </p:spPr>
        <p:txBody>
          <a:bodyPr wrap="none" anchor="ctr"/>
          <a:lstStyle/>
          <a:p>
            <a:endParaRPr lang="zh-CN" altLang="en-US"/>
          </a:p>
        </p:txBody>
      </p:sp>
      <p:sp>
        <p:nvSpPr>
          <p:cNvPr id="9" name="Text Box 8"/>
          <p:cNvSpPr txBox="1">
            <a:spLocks noChangeArrowheads="1"/>
          </p:cNvSpPr>
          <p:nvPr/>
        </p:nvSpPr>
        <p:spPr bwMode="auto">
          <a:xfrm>
            <a:off x="971550" y="2211388"/>
            <a:ext cx="28797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20000"/>
              </a:lnSpc>
            </a:pPr>
            <a:r>
              <a:rPr lang="zh-CN" altLang="en-US" sz="1200" dirty="0">
                <a:solidFill>
                  <a:schemeClr val="bg1"/>
                </a:solidFill>
                <a:latin typeface="微软雅黑" pitchFamily="34" charset="-122"/>
                <a:ea typeface="微软雅黑" pitchFamily="34" charset="-122"/>
              </a:rPr>
              <a:t>YOUR TITLE HERE</a:t>
            </a:r>
          </a:p>
          <a:p>
            <a:pPr eaLnBrk="1" hangingPunct="1">
              <a:lnSpc>
                <a:spcPct val="120000"/>
              </a:lnSpc>
            </a:pPr>
            <a:r>
              <a:rPr lang="zh-CN" altLang="en-US" sz="1200" dirty="0">
                <a:solidFill>
                  <a:schemeClr val="bg1"/>
                </a:solidFill>
                <a:latin typeface="微软雅黑" pitchFamily="34" charset="-122"/>
                <a:ea typeface="微软雅黑" pitchFamily="34" charset="-122"/>
              </a:rPr>
              <a:t>WHAT MAKES US</a:t>
            </a:r>
            <a:r>
              <a:rPr lang="zh-CN" altLang="en-US" sz="1400"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DIFFERENT</a:t>
            </a:r>
            <a:r>
              <a:rPr lang="zh-CN" altLang="en-US" sz="1400" dirty="0">
                <a:solidFill>
                  <a:schemeClr val="bg1"/>
                </a:solidFill>
                <a:latin typeface="微软雅黑" pitchFamily="34" charset="-122"/>
                <a:ea typeface="微软雅黑" pitchFamily="34" charset="-122"/>
              </a:rPr>
              <a:t>？</a:t>
            </a:r>
          </a:p>
          <a:p>
            <a:pPr algn="just" eaLnBrk="1" hangingPunct="1">
              <a:lnSpc>
                <a:spcPct val="120000"/>
              </a:lnSpc>
            </a:pPr>
            <a:endParaRPr lang="zh-CN" altLang="en-US" sz="800" dirty="0">
              <a:solidFill>
                <a:schemeClr val="bg1"/>
              </a:solidFill>
              <a:latin typeface="微软雅黑" pitchFamily="34" charset="-122"/>
              <a:ea typeface="微软雅黑" pitchFamily="34" charset="-122"/>
            </a:endParaRPr>
          </a:p>
          <a:p>
            <a:pPr algn="just"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10" name="Oval 9"/>
          <p:cNvSpPr>
            <a:spLocks noChangeArrowheads="1"/>
          </p:cNvSpPr>
          <p:nvPr/>
        </p:nvSpPr>
        <p:spPr bwMode="auto">
          <a:xfrm>
            <a:off x="5715000" y="2038350"/>
            <a:ext cx="1616075" cy="1616075"/>
          </a:xfrm>
          <a:prstGeom prst="ellipse">
            <a:avLst/>
          </a:prstGeom>
          <a:solidFill>
            <a:srgbClr val="96C430"/>
          </a:solidFill>
          <a:ln>
            <a:noFill/>
          </a:ln>
          <a:effectLst/>
          <a:extLst/>
        </p:spPr>
        <p:txBody>
          <a:bodyPr wrap="none" anchor="ctr"/>
          <a:lstStyle/>
          <a:p>
            <a:endParaRPr lang="zh-CN" altLang="en-US"/>
          </a:p>
        </p:txBody>
      </p:sp>
      <p:grpSp>
        <p:nvGrpSpPr>
          <p:cNvPr id="11" name="Group 10"/>
          <p:cNvGrpSpPr>
            <a:grpSpLocks/>
          </p:cNvGrpSpPr>
          <p:nvPr/>
        </p:nvGrpSpPr>
        <p:grpSpPr bwMode="auto">
          <a:xfrm>
            <a:off x="6049963" y="2393950"/>
            <a:ext cx="898525" cy="869950"/>
            <a:chOff x="0" y="0"/>
            <a:chExt cx="484" cy="468"/>
          </a:xfrm>
        </p:grpSpPr>
        <p:sp>
          <p:nvSpPr>
            <p:cNvPr id="12" name="Freeform 11"/>
            <p:cNvSpPr>
              <a:spLocks/>
            </p:cNvSpPr>
            <p:nvPr/>
          </p:nvSpPr>
          <p:spPr bwMode="auto">
            <a:xfrm>
              <a:off x="156" y="71"/>
              <a:ext cx="215" cy="180"/>
            </a:xfrm>
            <a:custGeom>
              <a:avLst/>
              <a:gdLst>
                <a:gd name="T0" fmla="*/ 24 w 91"/>
                <a:gd name="T1" fmla="*/ 78 h 76"/>
                <a:gd name="T2" fmla="*/ 14 w 91"/>
                <a:gd name="T3" fmla="*/ 76 h 76"/>
                <a:gd name="T4" fmla="*/ 0 w 91"/>
                <a:gd name="T5" fmla="*/ 92 h 76"/>
                <a:gd name="T6" fmla="*/ 14 w 91"/>
                <a:gd name="T7" fmla="*/ 109 h 76"/>
                <a:gd name="T8" fmla="*/ 28 w 91"/>
                <a:gd name="T9" fmla="*/ 104 h 76"/>
                <a:gd name="T10" fmla="*/ 104 w 91"/>
                <a:gd name="T11" fmla="*/ 156 h 76"/>
                <a:gd name="T12" fmla="*/ 104 w 91"/>
                <a:gd name="T13" fmla="*/ 163 h 76"/>
                <a:gd name="T14" fmla="*/ 120 w 91"/>
                <a:gd name="T15" fmla="*/ 180 h 76"/>
                <a:gd name="T16" fmla="*/ 139 w 91"/>
                <a:gd name="T17" fmla="*/ 163 h 76"/>
                <a:gd name="T18" fmla="*/ 120 w 91"/>
                <a:gd name="T19" fmla="*/ 147 h 76"/>
                <a:gd name="T20" fmla="*/ 109 w 91"/>
                <a:gd name="T21" fmla="*/ 152 h 76"/>
                <a:gd name="T22" fmla="*/ 31 w 91"/>
                <a:gd name="T23" fmla="*/ 97 h 76"/>
                <a:gd name="T24" fmla="*/ 31 w 91"/>
                <a:gd name="T25" fmla="*/ 92 h 76"/>
                <a:gd name="T26" fmla="*/ 28 w 91"/>
                <a:gd name="T27" fmla="*/ 83 h 76"/>
                <a:gd name="T28" fmla="*/ 71 w 91"/>
                <a:gd name="T29" fmla="*/ 43 h 76"/>
                <a:gd name="T30" fmla="*/ 80 w 91"/>
                <a:gd name="T31" fmla="*/ 45 h 76"/>
                <a:gd name="T32" fmla="*/ 87 w 91"/>
                <a:gd name="T33" fmla="*/ 43 h 76"/>
                <a:gd name="T34" fmla="*/ 120 w 91"/>
                <a:gd name="T35" fmla="*/ 81 h 76"/>
                <a:gd name="T36" fmla="*/ 120 w 91"/>
                <a:gd name="T37" fmla="*/ 88 h 76"/>
                <a:gd name="T38" fmla="*/ 135 w 91"/>
                <a:gd name="T39" fmla="*/ 104 h 76"/>
                <a:gd name="T40" fmla="*/ 151 w 91"/>
                <a:gd name="T41" fmla="*/ 88 h 76"/>
                <a:gd name="T42" fmla="*/ 146 w 91"/>
                <a:gd name="T43" fmla="*/ 78 h 76"/>
                <a:gd name="T44" fmla="*/ 194 w 91"/>
                <a:gd name="T45" fmla="*/ 33 h 76"/>
                <a:gd name="T46" fmla="*/ 198 w 91"/>
                <a:gd name="T47" fmla="*/ 33 h 76"/>
                <a:gd name="T48" fmla="*/ 215 w 91"/>
                <a:gd name="T49" fmla="*/ 17 h 76"/>
                <a:gd name="T50" fmla="*/ 198 w 91"/>
                <a:gd name="T51" fmla="*/ 0 h 76"/>
                <a:gd name="T52" fmla="*/ 182 w 91"/>
                <a:gd name="T53" fmla="*/ 17 h 76"/>
                <a:gd name="T54" fmla="*/ 187 w 91"/>
                <a:gd name="T55" fmla="*/ 28 h 76"/>
                <a:gd name="T56" fmla="*/ 142 w 91"/>
                <a:gd name="T57" fmla="*/ 73 h 76"/>
                <a:gd name="T58" fmla="*/ 135 w 91"/>
                <a:gd name="T59" fmla="*/ 73 h 76"/>
                <a:gd name="T60" fmla="*/ 128 w 91"/>
                <a:gd name="T61" fmla="*/ 76 h 76"/>
                <a:gd name="T62" fmla="*/ 92 w 91"/>
                <a:gd name="T63" fmla="*/ 36 h 76"/>
                <a:gd name="T64" fmla="*/ 95 w 91"/>
                <a:gd name="T65" fmla="*/ 28 h 76"/>
                <a:gd name="T66" fmla="*/ 80 w 91"/>
                <a:gd name="T67" fmla="*/ 12 h 76"/>
                <a:gd name="T68" fmla="*/ 64 w 91"/>
                <a:gd name="T69" fmla="*/ 28 h 76"/>
                <a:gd name="T70" fmla="*/ 66 w 91"/>
                <a:gd name="T71" fmla="*/ 36 h 76"/>
                <a:gd name="T72" fmla="*/ 24 w 91"/>
                <a:gd name="T73" fmla="*/ 78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1" h="76">
                  <a:moveTo>
                    <a:pt x="10" y="33"/>
                  </a:moveTo>
                  <a:cubicBezTo>
                    <a:pt x="9" y="33"/>
                    <a:pt x="8" y="32"/>
                    <a:pt x="6" y="32"/>
                  </a:cubicBezTo>
                  <a:cubicBezTo>
                    <a:pt x="3" y="32"/>
                    <a:pt x="0" y="36"/>
                    <a:pt x="0" y="39"/>
                  </a:cubicBezTo>
                  <a:cubicBezTo>
                    <a:pt x="0" y="43"/>
                    <a:pt x="3" y="46"/>
                    <a:pt x="6" y="46"/>
                  </a:cubicBezTo>
                  <a:cubicBezTo>
                    <a:pt x="9" y="46"/>
                    <a:pt x="11" y="45"/>
                    <a:pt x="12" y="44"/>
                  </a:cubicBezTo>
                  <a:cubicBezTo>
                    <a:pt x="44" y="66"/>
                    <a:pt x="44" y="66"/>
                    <a:pt x="44" y="66"/>
                  </a:cubicBezTo>
                  <a:cubicBezTo>
                    <a:pt x="44" y="67"/>
                    <a:pt x="44" y="68"/>
                    <a:pt x="44" y="69"/>
                  </a:cubicBezTo>
                  <a:cubicBezTo>
                    <a:pt x="44" y="73"/>
                    <a:pt x="47" y="76"/>
                    <a:pt x="51" y="76"/>
                  </a:cubicBezTo>
                  <a:cubicBezTo>
                    <a:pt x="55" y="76"/>
                    <a:pt x="59" y="73"/>
                    <a:pt x="59" y="69"/>
                  </a:cubicBezTo>
                  <a:cubicBezTo>
                    <a:pt x="59" y="65"/>
                    <a:pt x="55" y="62"/>
                    <a:pt x="51" y="62"/>
                  </a:cubicBezTo>
                  <a:cubicBezTo>
                    <a:pt x="49" y="62"/>
                    <a:pt x="47" y="63"/>
                    <a:pt x="46" y="64"/>
                  </a:cubicBezTo>
                  <a:cubicBezTo>
                    <a:pt x="13" y="41"/>
                    <a:pt x="13" y="41"/>
                    <a:pt x="13" y="41"/>
                  </a:cubicBezTo>
                  <a:cubicBezTo>
                    <a:pt x="13" y="41"/>
                    <a:pt x="13" y="40"/>
                    <a:pt x="13" y="39"/>
                  </a:cubicBezTo>
                  <a:cubicBezTo>
                    <a:pt x="13" y="38"/>
                    <a:pt x="13" y="36"/>
                    <a:pt x="12" y="35"/>
                  </a:cubicBezTo>
                  <a:cubicBezTo>
                    <a:pt x="30" y="18"/>
                    <a:pt x="30" y="18"/>
                    <a:pt x="30" y="18"/>
                  </a:cubicBezTo>
                  <a:cubicBezTo>
                    <a:pt x="31" y="18"/>
                    <a:pt x="32" y="19"/>
                    <a:pt x="34" y="19"/>
                  </a:cubicBezTo>
                  <a:cubicBezTo>
                    <a:pt x="35" y="19"/>
                    <a:pt x="36" y="18"/>
                    <a:pt x="37" y="18"/>
                  </a:cubicBezTo>
                  <a:cubicBezTo>
                    <a:pt x="51" y="34"/>
                    <a:pt x="51" y="34"/>
                    <a:pt x="51" y="34"/>
                  </a:cubicBezTo>
                  <a:cubicBezTo>
                    <a:pt x="51" y="35"/>
                    <a:pt x="51" y="36"/>
                    <a:pt x="51" y="37"/>
                  </a:cubicBezTo>
                  <a:cubicBezTo>
                    <a:pt x="51" y="41"/>
                    <a:pt x="54" y="44"/>
                    <a:pt x="57" y="44"/>
                  </a:cubicBezTo>
                  <a:cubicBezTo>
                    <a:pt x="61" y="44"/>
                    <a:pt x="64" y="41"/>
                    <a:pt x="64" y="37"/>
                  </a:cubicBezTo>
                  <a:cubicBezTo>
                    <a:pt x="64" y="36"/>
                    <a:pt x="64" y="34"/>
                    <a:pt x="62" y="33"/>
                  </a:cubicBezTo>
                  <a:cubicBezTo>
                    <a:pt x="82" y="14"/>
                    <a:pt x="82" y="14"/>
                    <a:pt x="82" y="14"/>
                  </a:cubicBezTo>
                  <a:cubicBezTo>
                    <a:pt x="82" y="14"/>
                    <a:pt x="83" y="14"/>
                    <a:pt x="84" y="14"/>
                  </a:cubicBezTo>
                  <a:cubicBezTo>
                    <a:pt x="88" y="14"/>
                    <a:pt x="91" y="11"/>
                    <a:pt x="91" y="7"/>
                  </a:cubicBezTo>
                  <a:cubicBezTo>
                    <a:pt x="91" y="3"/>
                    <a:pt x="88" y="0"/>
                    <a:pt x="84" y="0"/>
                  </a:cubicBezTo>
                  <a:cubicBezTo>
                    <a:pt x="80" y="0"/>
                    <a:pt x="77" y="3"/>
                    <a:pt x="77" y="7"/>
                  </a:cubicBezTo>
                  <a:cubicBezTo>
                    <a:pt x="77" y="9"/>
                    <a:pt x="78" y="11"/>
                    <a:pt x="79" y="12"/>
                  </a:cubicBezTo>
                  <a:cubicBezTo>
                    <a:pt x="60" y="31"/>
                    <a:pt x="60" y="31"/>
                    <a:pt x="60" y="31"/>
                  </a:cubicBezTo>
                  <a:cubicBezTo>
                    <a:pt x="59" y="31"/>
                    <a:pt x="58" y="31"/>
                    <a:pt x="57" y="31"/>
                  </a:cubicBezTo>
                  <a:cubicBezTo>
                    <a:pt x="56" y="31"/>
                    <a:pt x="55" y="31"/>
                    <a:pt x="54" y="32"/>
                  </a:cubicBezTo>
                  <a:cubicBezTo>
                    <a:pt x="39" y="15"/>
                    <a:pt x="39" y="15"/>
                    <a:pt x="39" y="15"/>
                  </a:cubicBezTo>
                  <a:cubicBezTo>
                    <a:pt x="40" y="14"/>
                    <a:pt x="40" y="13"/>
                    <a:pt x="40" y="12"/>
                  </a:cubicBezTo>
                  <a:cubicBezTo>
                    <a:pt x="40" y="8"/>
                    <a:pt x="37" y="5"/>
                    <a:pt x="34" y="5"/>
                  </a:cubicBezTo>
                  <a:cubicBezTo>
                    <a:pt x="30" y="5"/>
                    <a:pt x="27" y="8"/>
                    <a:pt x="27" y="12"/>
                  </a:cubicBezTo>
                  <a:cubicBezTo>
                    <a:pt x="27" y="13"/>
                    <a:pt x="27" y="14"/>
                    <a:pt x="28" y="15"/>
                  </a:cubicBezTo>
                  <a:lnTo>
                    <a:pt x="10"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12"/>
            <p:cNvSpPr>
              <a:spLocks/>
            </p:cNvSpPr>
            <p:nvPr/>
          </p:nvSpPr>
          <p:spPr bwMode="auto">
            <a:xfrm>
              <a:off x="0" y="189"/>
              <a:ext cx="217" cy="161"/>
            </a:xfrm>
            <a:custGeom>
              <a:avLst/>
              <a:gdLst>
                <a:gd name="T0" fmla="*/ 167 w 92"/>
                <a:gd name="T1" fmla="*/ 0 h 68"/>
                <a:gd name="T2" fmla="*/ 120 w 92"/>
                <a:gd name="T3" fmla="*/ 78 h 68"/>
                <a:gd name="T4" fmla="*/ 116 w 92"/>
                <a:gd name="T5" fmla="*/ 43 h 68"/>
                <a:gd name="T6" fmla="*/ 123 w 92"/>
                <a:gd name="T7" fmla="*/ 31 h 68"/>
                <a:gd name="T8" fmla="*/ 109 w 92"/>
                <a:gd name="T9" fmla="*/ 17 h 68"/>
                <a:gd name="T10" fmla="*/ 94 w 92"/>
                <a:gd name="T11" fmla="*/ 31 h 68"/>
                <a:gd name="T12" fmla="*/ 101 w 92"/>
                <a:gd name="T13" fmla="*/ 43 h 68"/>
                <a:gd name="T14" fmla="*/ 97 w 92"/>
                <a:gd name="T15" fmla="*/ 78 h 68"/>
                <a:gd name="T16" fmla="*/ 50 w 92"/>
                <a:gd name="T17" fmla="*/ 0 h 68"/>
                <a:gd name="T18" fmla="*/ 2 w 92"/>
                <a:gd name="T19" fmla="*/ 50 h 68"/>
                <a:gd name="T20" fmla="*/ 0 w 92"/>
                <a:gd name="T21" fmla="*/ 149 h 68"/>
                <a:gd name="T22" fmla="*/ 109 w 92"/>
                <a:gd name="T23" fmla="*/ 161 h 68"/>
                <a:gd name="T24" fmla="*/ 217 w 92"/>
                <a:gd name="T25" fmla="*/ 149 h 68"/>
                <a:gd name="T26" fmla="*/ 217 w 92"/>
                <a:gd name="T27" fmla="*/ 50 h 68"/>
                <a:gd name="T28" fmla="*/ 167 w 92"/>
                <a:gd name="T29" fmla="*/ 0 h 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2" h="68">
                  <a:moveTo>
                    <a:pt x="71" y="0"/>
                  </a:moveTo>
                  <a:cubicBezTo>
                    <a:pt x="51" y="33"/>
                    <a:pt x="51" y="33"/>
                    <a:pt x="51" y="33"/>
                  </a:cubicBezTo>
                  <a:cubicBezTo>
                    <a:pt x="49" y="18"/>
                    <a:pt x="49" y="18"/>
                    <a:pt x="49" y="18"/>
                  </a:cubicBezTo>
                  <a:cubicBezTo>
                    <a:pt x="51" y="17"/>
                    <a:pt x="52" y="15"/>
                    <a:pt x="52" y="13"/>
                  </a:cubicBezTo>
                  <a:cubicBezTo>
                    <a:pt x="52" y="10"/>
                    <a:pt x="49" y="7"/>
                    <a:pt x="46" y="7"/>
                  </a:cubicBezTo>
                  <a:cubicBezTo>
                    <a:pt x="43" y="7"/>
                    <a:pt x="40" y="10"/>
                    <a:pt x="40" y="13"/>
                  </a:cubicBezTo>
                  <a:cubicBezTo>
                    <a:pt x="40" y="15"/>
                    <a:pt x="41" y="17"/>
                    <a:pt x="43" y="18"/>
                  </a:cubicBezTo>
                  <a:cubicBezTo>
                    <a:pt x="41" y="33"/>
                    <a:pt x="41" y="33"/>
                    <a:pt x="41" y="33"/>
                  </a:cubicBezTo>
                  <a:cubicBezTo>
                    <a:pt x="21" y="0"/>
                    <a:pt x="21" y="0"/>
                    <a:pt x="21" y="0"/>
                  </a:cubicBezTo>
                  <a:cubicBezTo>
                    <a:pt x="10" y="4"/>
                    <a:pt x="2" y="12"/>
                    <a:pt x="1" y="21"/>
                  </a:cubicBezTo>
                  <a:cubicBezTo>
                    <a:pt x="0" y="63"/>
                    <a:pt x="0" y="63"/>
                    <a:pt x="0" y="63"/>
                  </a:cubicBezTo>
                  <a:cubicBezTo>
                    <a:pt x="0" y="63"/>
                    <a:pt x="24" y="68"/>
                    <a:pt x="46" y="68"/>
                  </a:cubicBezTo>
                  <a:cubicBezTo>
                    <a:pt x="68" y="68"/>
                    <a:pt x="92" y="63"/>
                    <a:pt x="92" y="63"/>
                  </a:cubicBezTo>
                  <a:cubicBezTo>
                    <a:pt x="92" y="21"/>
                    <a:pt x="92" y="21"/>
                    <a:pt x="92" y="21"/>
                  </a:cubicBezTo>
                  <a:cubicBezTo>
                    <a:pt x="90" y="12"/>
                    <a:pt x="82" y="4"/>
                    <a:pt x="7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3"/>
            <p:cNvSpPr>
              <a:spLocks/>
            </p:cNvSpPr>
            <p:nvPr/>
          </p:nvSpPr>
          <p:spPr bwMode="auto">
            <a:xfrm>
              <a:off x="31" y="29"/>
              <a:ext cx="156" cy="163"/>
            </a:xfrm>
            <a:custGeom>
              <a:avLst/>
              <a:gdLst>
                <a:gd name="T0" fmla="*/ 21 w 66"/>
                <a:gd name="T1" fmla="*/ 102 h 69"/>
                <a:gd name="T2" fmla="*/ 21 w 66"/>
                <a:gd name="T3" fmla="*/ 102 h 69"/>
                <a:gd name="T4" fmla="*/ 78 w 66"/>
                <a:gd name="T5" fmla="*/ 163 h 69"/>
                <a:gd name="T6" fmla="*/ 135 w 66"/>
                <a:gd name="T7" fmla="*/ 102 h 69"/>
                <a:gd name="T8" fmla="*/ 135 w 66"/>
                <a:gd name="T9" fmla="*/ 102 h 69"/>
                <a:gd name="T10" fmla="*/ 154 w 66"/>
                <a:gd name="T11" fmla="*/ 85 h 69"/>
                <a:gd name="T12" fmla="*/ 144 w 66"/>
                <a:gd name="T13" fmla="*/ 61 h 69"/>
                <a:gd name="T14" fmla="*/ 142 w 66"/>
                <a:gd name="T15" fmla="*/ 61 h 69"/>
                <a:gd name="T16" fmla="*/ 142 w 66"/>
                <a:gd name="T17" fmla="*/ 59 h 69"/>
                <a:gd name="T18" fmla="*/ 78 w 66"/>
                <a:gd name="T19" fmla="*/ 0 h 69"/>
                <a:gd name="T20" fmla="*/ 17 w 66"/>
                <a:gd name="T21" fmla="*/ 59 h 69"/>
                <a:gd name="T22" fmla="*/ 17 w 66"/>
                <a:gd name="T23" fmla="*/ 61 h 69"/>
                <a:gd name="T24" fmla="*/ 12 w 66"/>
                <a:gd name="T25" fmla="*/ 61 h 69"/>
                <a:gd name="T26" fmla="*/ 2 w 66"/>
                <a:gd name="T27" fmla="*/ 85 h 69"/>
                <a:gd name="T28" fmla="*/ 21 w 66"/>
                <a:gd name="T29" fmla="*/ 102 h 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 h="69">
                  <a:moveTo>
                    <a:pt x="9" y="43"/>
                  </a:moveTo>
                  <a:cubicBezTo>
                    <a:pt x="9" y="43"/>
                    <a:pt x="9" y="43"/>
                    <a:pt x="9" y="43"/>
                  </a:cubicBezTo>
                  <a:cubicBezTo>
                    <a:pt x="12" y="57"/>
                    <a:pt x="22" y="69"/>
                    <a:pt x="33" y="69"/>
                  </a:cubicBezTo>
                  <a:cubicBezTo>
                    <a:pt x="45" y="69"/>
                    <a:pt x="54" y="57"/>
                    <a:pt x="57" y="43"/>
                  </a:cubicBezTo>
                  <a:cubicBezTo>
                    <a:pt x="57" y="43"/>
                    <a:pt x="57" y="43"/>
                    <a:pt x="57" y="43"/>
                  </a:cubicBezTo>
                  <a:cubicBezTo>
                    <a:pt x="61" y="44"/>
                    <a:pt x="64" y="40"/>
                    <a:pt x="65" y="36"/>
                  </a:cubicBezTo>
                  <a:cubicBezTo>
                    <a:pt x="66" y="31"/>
                    <a:pt x="65" y="26"/>
                    <a:pt x="61" y="26"/>
                  </a:cubicBezTo>
                  <a:cubicBezTo>
                    <a:pt x="61" y="26"/>
                    <a:pt x="60" y="26"/>
                    <a:pt x="60" y="26"/>
                  </a:cubicBezTo>
                  <a:cubicBezTo>
                    <a:pt x="60" y="25"/>
                    <a:pt x="60" y="25"/>
                    <a:pt x="60" y="25"/>
                  </a:cubicBezTo>
                  <a:cubicBezTo>
                    <a:pt x="60" y="11"/>
                    <a:pt x="48" y="0"/>
                    <a:pt x="33" y="0"/>
                  </a:cubicBezTo>
                  <a:cubicBezTo>
                    <a:pt x="19" y="0"/>
                    <a:pt x="7" y="11"/>
                    <a:pt x="7" y="25"/>
                  </a:cubicBezTo>
                  <a:cubicBezTo>
                    <a:pt x="7" y="25"/>
                    <a:pt x="7" y="25"/>
                    <a:pt x="7" y="26"/>
                  </a:cubicBezTo>
                  <a:cubicBezTo>
                    <a:pt x="6" y="26"/>
                    <a:pt x="6" y="26"/>
                    <a:pt x="5" y="26"/>
                  </a:cubicBezTo>
                  <a:cubicBezTo>
                    <a:pt x="2" y="26"/>
                    <a:pt x="0" y="31"/>
                    <a:pt x="1" y="36"/>
                  </a:cubicBezTo>
                  <a:cubicBezTo>
                    <a:pt x="2" y="40"/>
                    <a:pt x="5" y="44"/>
                    <a:pt x="9"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4"/>
            <p:cNvSpPr>
              <a:spLocks/>
            </p:cNvSpPr>
            <p:nvPr/>
          </p:nvSpPr>
          <p:spPr bwMode="auto">
            <a:xfrm>
              <a:off x="340" y="109"/>
              <a:ext cx="144" cy="106"/>
            </a:xfrm>
            <a:custGeom>
              <a:avLst/>
              <a:gdLst>
                <a:gd name="T0" fmla="*/ 142 w 61"/>
                <a:gd name="T1" fmla="*/ 35 h 45"/>
                <a:gd name="T2" fmla="*/ 111 w 61"/>
                <a:gd name="T3" fmla="*/ 0 h 45"/>
                <a:gd name="T4" fmla="*/ 80 w 61"/>
                <a:gd name="T5" fmla="*/ 52 h 45"/>
                <a:gd name="T6" fmla="*/ 76 w 61"/>
                <a:gd name="T7" fmla="*/ 28 h 45"/>
                <a:gd name="T8" fmla="*/ 80 w 61"/>
                <a:gd name="T9" fmla="*/ 21 h 45"/>
                <a:gd name="T10" fmla="*/ 71 w 61"/>
                <a:gd name="T11" fmla="*/ 12 h 45"/>
                <a:gd name="T12" fmla="*/ 64 w 61"/>
                <a:gd name="T13" fmla="*/ 21 h 45"/>
                <a:gd name="T14" fmla="*/ 66 w 61"/>
                <a:gd name="T15" fmla="*/ 28 h 45"/>
                <a:gd name="T16" fmla="*/ 64 w 61"/>
                <a:gd name="T17" fmla="*/ 52 h 45"/>
                <a:gd name="T18" fmla="*/ 33 w 61"/>
                <a:gd name="T19" fmla="*/ 0 h 45"/>
                <a:gd name="T20" fmla="*/ 0 w 61"/>
                <a:gd name="T21" fmla="*/ 35 h 45"/>
                <a:gd name="T22" fmla="*/ 0 w 61"/>
                <a:gd name="T23" fmla="*/ 99 h 45"/>
                <a:gd name="T24" fmla="*/ 71 w 61"/>
                <a:gd name="T25" fmla="*/ 106 h 45"/>
                <a:gd name="T26" fmla="*/ 144 w 61"/>
                <a:gd name="T27" fmla="*/ 99 h 45"/>
                <a:gd name="T28" fmla="*/ 142 w 61"/>
                <a:gd name="T29" fmla="*/ 35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45">
                  <a:moveTo>
                    <a:pt x="60" y="15"/>
                  </a:moveTo>
                  <a:cubicBezTo>
                    <a:pt x="59" y="9"/>
                    <a:pt x="54" y="3"/>
                    <a:pt x="47" y="0"/>
                  </a:cubicBezTo>
                  <a:cubicBezTo>
                    <a:pt x="34" y="22"/>
                    <a:pt x="34" y="22"/>
                    <a:pt x="34" y="22"/>
                  </a:cubicBezTo>
                  <a:cubicBezTo>
                    <a:pt x="32" y="12"/>
                    <a:pt x="32" y="12"/>
                    <a:pt x="32" y="12"/>
                  </a:cubicBezTo>
                  <a:cubicBezTo>
                    <a:pt x="33" y="12"/>
                    <a:pt x="34" y="10"/>
                    <a:pt x="34" y="9"/>
                  </a:cubicBezTo>
                  <a:cubicBezTo>
                    <a:pt x="34" y="7"/>
                    <a:pt x="32" y="5"/>
                    <a:pt x="30" y="5"/>
                  </a:cubicBezTo>
                  <a:cubicBezTo>
                    <a:pt x="28" y="5"/>
                    <a:pt x="27" y="7"/>
                    <a:pt x="27" y="9"/>
                  </a:cubicBezTo>
                  <a:cubicBezTo>
                    <a:pt x="27" y="10"/>
                    <a:pt x="27" y="12"/>
                    <a:pt x="28" y="12"/>
                  </a:cubicBezTo>
                  <a:cubicBezTo>
                    <a:pt x="27" y="22"/>
                    <a:pt x="27" y="22"/>
                    <a:pt x="27" y="22"/>
                  </a:cubicBezTo>
                  <a:cubicBezTo>
                    <a:pt x="14" y="0"/>
                    <a:pt x="14" y="0"/>
                    <a:pt x="14" y="0"/>
                  </a:cubicBezTo>
                  <a:cubicBezTo>
                    <a:pt x="7" y="3"/>
                    <a:pt x="2" y="9"/>
                    <a:pt x="0" y="15"/>
                  </a:cubicBezTo>
                  <a:cubicBezTo>
                    <a:pt x="0" y="42"/>
                    <a:pt x="0" y="42"/>
                    <a:pt x="0" y="42"/>
                  </a:cubicBezTo>
                  <a:cubicBezTo>
                    <a:pt x="0" y="42"/>
                    <a:pt x="16" y="45"/>
                    <a:pt x="30" y="45"/>
                  </a:cubicBezTo>
                  <a:cubicBezTo>
                    <a:pt x="45" y="45"/>
                    <a:pt x="61" y="42"/>
                    <a:pt x="61" y="42"/>
                  </a:cubicBezTo>
                  <a:lnTo>
                    <a:pt x="6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5"/>
            <p:cNvSpPr>
              <a:spLocks/>
            </p:cNvSpPr>
            <p:nvPr/>
          </p:nvSpPr>
          <p:spPr bwMode="auto">
            <a:xfrm>
              <a:off x="359" y="0"/>
              <a:ext cx="104" cy="107"/>
            </a:xfrm>
            <a:custGeom>
              <a:avLst/>
              <a:gdLst>
                <a:gd name="T0" fmla="*/ 14 w 44"/>
                <a:gd name="T1" fmla="*/ 69 h 45"/>
                <a:gd name="T2" fmla="*/ 17 w 44"/>
                <a:gd name="T3" fmla="*/ 69 h 45"/>
                <a:gd name="T4" fmla="*/ 52 w 44"/>
                <a:gd name="T5" fmla="*/ 107 h 45"/>
                <a:gd name="T6" fmla="*/ 90 w 44"/>
                <a:gd name="T7" fmla="*/ 69 h 45"/>
                <a:gd name="T8" fmla="*/ 90 w 44"/>
                <a:gd name="T9" fmla="*/ 69 h 45"/>
                <a:gd name="T10" fmla="*/ 104 w 44"/>
                <a:gd name="T11" fmla="*/ 57 h 45"/>
                <a:gd name="T12" fmla="*/ 97 w 44"/>
                <a:gd name="T13" fmla="*/ 40 h 45"/>
                <a:gd name="T14" fmla="*/ 95 w 44"/>
                <a:gd name="T15" fmla="*/ 40 h 45"/>
                <a:gd name="T16" fmla="*/ 95 w 44"/>
                <a:gd name="T17" fmla="*/ 40 h 45"/>
                <a:gd name="T18" fmla="*/ 52 w 44"/>
                <a:gd name="T19" fmla="*/ 0 h 45"/>
                <a:gd name="T20" fmla="*/ 12 w 44"/>
                <a:gd name="T21" fmla="*/ 40 h 45"/>
                <a:gd name="T22" fmla="*/ 12 w 44"/>
                <a:gd name="T23" fmla="*/ 40 h 45"/>
                <a:gd name="T24" fmla="*/ 9 w 44"/>
                <a:gd name="T25" fmla="*/ 40 h 45"/>
                <a:gd name="T26" fmla="*/ 2 w 44"/>
                <a:gd name="T27" fmla="*/ 57 h 45"/>
                <a:gd name="T28" fmla="*/ 14 w 44"/>
                <a:gd name="T29" fmla="*/ 69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 h="45">
                  <a:moveTo>
                    <a:pt x="6" y="29"/>
                  </a:moveTo>
                  <a:cubicBezTo>
                    <a:pt x="6" y="29"/>
                    <a:pt x="7" y="29"/>
                    <a:pt x="7" y="29"/>
                  </a:cubicBezTo>
                  <a:cubicBezTo>
                    <a:pt x="9" y="38"/>
                    <a:pt x="15" y="45"/>
                    <a:pt x="22" y="45"/>
                  </a:cubicBezTo>
                  <a:cubicBezTo>
                    <a:pt x="30" y="45"/>
                    <a:pt x="36" y="38"/>
                    <a:pt x="38" y="29"/>
                  </a:cubicBezTo>
                  <a:cubicBezTo>
                    <a:pt x="38" y="29"/>
                    <a:pt x="38" y="29"/>
                    <a:pt x="38" y="29"/>
                  </a:cubicBezTo>
                  <a:cubicBezTo>
                    <a:pt x="41" y="29"/>
                    <a:pt x="43" y="27"/>
                    <a:pt x="44" y="24"/>
                  </a:cubicBezTo>
                  <a:cubicBezTo>
                    <a:pt x="44" y="21"/>
                    <a:pt x="43" y="18"/>
                    <a:pt x="41" y="17"/>
                  </a:cubicBezTo>
                  <a:cubicBezTo>
                    <a:pt x="41" y="17"/>
                    <a:pt x="40" y="17"/>
                    <a:pt x="40" y="17"/>
                  </a:cubicBezTo>
                  <a:cubicBezTo>
                    <a:pt x="40" y="17"/>
                    <a:pt x="40" y="17"/>
                    <a:pt x="40" y="17"/>
                  </a:cubicBezTo>
                  <a:cubicBezTo>
                    <a:pt x="40" y="7"/>
                    <a:pt x="32" y="0"/>
                    <a:pt x="22" y="0"/>
                  </a:cubicBezTo>
                  <a:cubicBezTo>
                    <a:pt x="13" y="0"/>
                    <a:pt x="5" y="7"/>
                    <a:pt x="5" y="17"/>
                  </a:cubicBezTo>
                  <a:cubicBezTo>
                    <a:pt x="5" y="17"/>
                    <a:pt x="5" y="17"/>
                    <a:pt x="5" y="17"/>
                  </a:cubicBezTo>
                  <a:cubicBezTo>
                    <a:pt x="5" y="17"/>
                    <a:pt x="4" y="17"/>
                    <a:pt x="4" y="17"/>
                  </a:cubicBezTo>
                  <a:cubicBezTo>
                    <a:pt x="2" y="18"/>
                    <a:pt x="0" y="21"/>
                    <a:pt x="1" y="24"/>
                  </a:cubicBezTo>
                  <a:cubicBezTo>
                    <a:pt x="2" y="27"/>
                    <a:pt x="4" y="29"/>
                    <a:pt x="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6"/>
            <p:cNvSpPr>
              <a:spLocks/>
            </p:cNvSpPr>
            <p:nvPr/>
          </p:nvSpPr>
          <p:spPr bwMode="auto">
            <a:xfrm>
              <a:off x="243" y="355"/>
              <a:ext cx="154" cy="113"/>
            </a:xfrm>
            <a:custGeom>
              <a:avLst/>
              <a:gdLst>
                <a:gd name="T0" fmla="*/ 118 w 65"/>
                <a:gd name="T1" fmla="*/ 0 h 48"/>
                <a:gd name="T2" fmla="*/ 85 w 65"/>
                <a:gd name="T3" fmla="*/ 54 h 48"/>
                <a:gd name="T4" fmla="*/ 83 w 65"/>
                <a:gd name="T5" fmla="*/ 31 h 48"/>
                <a:gd name="T6" fmla="*/ 85 w 65"/>
                <a:gd name="T7" fmla="*/ 21 h 48"/>
                <a:gd name="T8" fmla="*/ 76 w 65"/>
                <a:gd name="T9" fmla="*/ 14 h 48"/>
                <a:gd name="T10" fmla="*/ 66 w 65"/>
                <a:gd name="T11" fmla="*/ 21 h 48"/>
                <a:gd name="T12" fmla="*/ 71 w 65"/>
                <a:gd name="T13" fmla="*/ 31 h 48"/>
                <a:gd name="T14" fmla="*/ 69 w 65"/>
                <a:gd name="T15" fmla="*/ 54 h 48"/>
                <a:gd name="T16" fmla="*/ 36 w 65"/>
                <a:gd name="T17" fmla="*/ 0 h 48"/>
                <a:gd name="T18" fmla="*/ 2 w 65"/>
                <a:gd name="T19" fmla="*/ 35 h 48"/>
                <a:gd name="T20" fmla="*/ 0 w 65"/>
                <a:gd name="T21" fmla="*/ 104 h 48"/>
                <a:gd name="T22" fmla="*/ 76 w 65"/>
                <a:gd name="T23" fmla="*/ 113 h 48"/>
                <a:gd name="T24" fmla="*/ 154 w 65"/>
                <a:gd name="T25" fmla="*/ 104 h 48"/>
                <a:gd name="T26" fmla="*/ 152 w 65"/>
                <a:gd name="T27" fmla="*/ 35 h 48"/>
                <a:gd name="T28" fmla="*/ 118 w 65"/>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5" h="48">
                  <a:moveTo>
                    <a:pt x="50" y="0"/>
                  </a:moveTo>
                  <a:cubicBezTo>
                    <a:pt x="36" y="23"/>
                    <a:pt x="36" y="23"/>
                    <a:pt x="36" y="23"/>
                  </a:cubicBezTo>
                  <a:cubicBezTo>
                    <a:pt x="35" y="13"/>
                    <a:pt x="35" y="13"/>
                    <a:pt x="35" y="13"/>
                  </a:cubicBezTo>
                  <a:cubicBezTo>
                    <a:pt x="36" y="12"/>
                    <a:pt x="36" y="11"/>
                    <a:pt x="36" y="9"/>
                  </a:cubicBezTo>
                  <a:cubicBezTo>
                    <a:pt x="36" y="7"/>
                    <a:pt x="35" y="6"/>
                    <a:pt x="32" y="6"/>
                  </a:cubicBezTo>
                  <a:cubicBezTo>
                    <a:pt x="30" y="6"/>
                    <a:pt x="28" y="7"/>
                    <a:pt x="28" y="9"/>
                  </a:cubicBezTo>
                  <a:cubicBezTo>
                    <a:pt x="28" y="11"/>
                    <a:pt x="29" y="12"/>
                    <a:pt x="30" y="13"/>
                  </a:cubicBezTo>
                  <a:cubicBezTo>
                    <a:pt x="29" y="23"/>
                    <a:pt x="29" y="23"/>
                    <a:pt x="29" y="23"/>
                  </a:cubicBezTo>
                  <a:cubicBezTo>
                    <a:pt x="15" y="0"/>
                    <a:pt x="15" y="0"/>
                    <a:pt x="15" y="0"/>
                  </a:cubicBezTo>
                  <a:cubicBezTo>
                    <a:pt x="7" y="3"/>
                    <a:pt x="2" y="9"/>
                    <a:pt x="1" y="15"/>
                  </a:cubicBezTo>
                  <a:cubicBezTo>
                    <a:pt x="0" y="44"/>
                    <a:pt x="0" y="44"/>
                    <a:pt x="0" y="44"/>
                  </a:cubicBezTo>
                  <a:cubicBezTo>
                    <a:pt x="0" y="44"/>
                    <a:pt x="17" y="48"/>
                    <a:pt x="32" y="48"/>
                  </a:cubicBezTo>
                  <a:cubicBezTo>
                    <a:pt x="48" y="48"/>
                    <a:pt x="65" y="44"/>
                    <a:pt x="65" y="44"/>
                  </a:cubicBezTo>
                  <a:cubicBezTo>
                    <a:pt x="64" y="15"/>
                    <a:pt x="64" y="15"/>
                    <a:pt x="64" y="15"/>
                  </a:cubicBezTo>
                  <a:cubicBezTo>
                    <a:pt x="63" y="9"/>
                    <a:pt x="58" y="3"/>
                    <a:pt x="5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7"/>
            <p:cNvSpPr>
              <a:spLocks/>
            </p:cNvSpPr>
            <p:nvPr/>
          </p:nvSpPr>
          <p:spPr bwMode="auto">
            <a:xfrm>
              <a:off x="264" y="239"/>
              <a:ext cx="112" cy="114"/>
            </a:xfrm>
            <a:custGeom>
              <a:avLst/>
              <a:gdLst>
                <a:gd name="T0" fmla="*/ 57 w 47"/>
                <a:gd name="T1" fmla="*/ 0 h 48"/>
                <a:gd name="T2" fmla="*/ 12 w 47"/>
                <a:gd name="T3" fmla="*/ 43 h 48"/>
                <a:gd name="T4" fmla="*/ 12 w 47"/>
                <a:gd name="T5" fmla="*/ 43 h 48"/>
                <a:gd name="T6" fmla="*/ 10 w 47"/>
                <a:gd name="T7" fmla="*/ 43 h 48"/>
                <a:gd name="T8" fmla="*/ 2 w 47"/>
                <a:gd name="T9" fmla="*/ 59 h 48"/>
                <a:gd name="T10" fmla="*/ 14 w 47"/>
                <a:gd name="T11" fmla="*/ 71 h 48"/>
                <a:gd name="T12" fmla="*/ 17 w 47"/>
                <a:gd name="T13" fmla="*/ 71 h 48"/>
                <a:gd name="T14" fmla="*/ 57 w 47"/>
                <a:gd name="T15" fmla="*/ 114 h 48"/>
                <a:gd name="T16" fmla="*/ 95 w 47"/>
                <a:gd name="T17" fmla="*/ 71 h 48"/>
                <a:gd name="T18" fmla="*/ 95 w 47"/>
                <a:gd name="T19" fmla="*/ 71 h 48"/>
                <a:gd name="T20" fmla="*/ 110 w 47"/>
                <a:gd name="T21" fmla="*/ 59 h 48"/>
                <a:gd name="T22" fmla="*/ 102 w 47"/>
                <a:gd name="T23" fmla="*/ 43 h 48"/>
                <a:gd name="T24" fmla="*/ 100 w 47"/>
                <a:gd name="T25" fmla="*/ 43 h 48"/>
                <a:gd name="T26" fmla="*/ 100 w 47"/>
                <a:gd name="T27" fmla="*/ 43 h 48"/>
                <a:gd name="T28" fmla="*/ 57 w 47"/>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48">
                  <a:moveTo>
                    <a:pt x="24" y="0"/>
                  </a:moveTo>
                  <a:cubicBezTo>
                    <a:pt x="13" y="0"/>
                    <a:pt x="5" y="8"/>
                    <a:pt x="5" y="18"/>
                  </a:cubicBezTo>
                  <a:cubicBezTo>
                    <a:pt x="5" y="18"/>
                    <a:pt x="5" y="18"/>
                    <a:pt x="5" y="18"/>
                  </a:cubicBezTo>
                  <a:cubicBezTo>
                    <a:pt x="5" y="18"/>
                    <a:pt x="4" y="18"/>
                    <a:pt x="4" y="18"/>
                  </a:cubicBezTo>
                  <a:cubicBezTo>
                    <a:pt x="1" y="19"/>
                    <a:pt x="0" y="22"/>
                    <a:pt x="1" y="25"/>
                  </a:cubicBezTo>
                  <a:cubicBezTo>
                    <a:pt x="2" y="29"/>
                    <a:pt x="4" y="31"/>
                    <a:pt x="6" y="30"/>
                  </a:cubicBezTo>
                  <a:cubicBezTo>
                    <a:pt x="7" y="30"/>
                    <a:pt x="7" y="30"/>
                    <a:pt x="7" y="30"/>
                  </a:cubicBezTo>
                  <a:cubicBezTo>
                    <a:pt x="9" y="40"/>
                    <a:pt x="16" y="48"/>
                    <a:pt x="24" y="48"/>
                  </a:cubicBezTo>
                  <a:cubicBezTo>
                    <a:pt x="31" y="48"/>
                    <a:pt x="38" y="40"/>
                    <a:pt x="40" y="30"/>
                  </a:cubicBezTo>
                  <a:cubicBezTo>
                    <a:pt x="40" y="30"/>
                    <a:pt x="40" y="30"/>
                    <a:pt x="40" y="30"/>
                  </a:cubicBezTo>
                  <a:cubicBezTo>
                    <a:pt x="43" y="31"/>
                    <a:pt x="45" y="29"/>
                    <a:pt x="46" y="25"/>
                  </a:cubicBezTo>
                  <a:cubicBezTo>
                    <a:pt x="47" y="22"/>
                    <a:pt x="45" y="19"/>
                    <a:pt x="43" y="18"/>
                  </a:cubicBezTo>
                  <a:cubicBezTo>
                    <a:pt x="43" y="18"/>
                    <a:pt x="42" y="18"/>
                    <a:pt x="42" y="18"/>
                  </a:cubicBezTo>
                  <a:cubicBezTo>
                    <a:pt x="42" y="18"/>
                    <a:pt x="42" y="18"/>
                    <a:pt x="42" y="18"/>
                  </a:cubicBezTo>
                  <a:cubicBezTo>
                    <a:pt x="42" y="8"/>
                    <a:pt x="34"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 name="Freeform 18"/>
          <p:cNvSpPr>
            <a:spLocks/>
          </p:cNvSpPr>
          <p:nvPr/>
        </p:nvSpPr>
        <p:spPr bwMode="auto">
          <a:xfrm>
            <a:off x="7019925" y="2019300"/>
            <a:ext cx="719138" cy="608013"/>
          </a:xfrm>
          <a:custGeom>
            <a:avLst/>
            <a:gdLst>
              <a:gd name="T0" fmla="*/ 685690 w 258"/>
              <a:gd name="T1" fmla="*/ 0 h 218"/>
              <a:gd name="T2" fmla="*/ 33448 w 258"/>
              <a:gd name="T3" fmla="*/ 0 h 218"/>
              <a:gd name="T4" fmla="*/ 0 w 258"/>
              <a:gd name="T5" fmla="*/ 33469 h 218"/>
              <a:gd name="T6" fmla="*/ 0 w 258"/>
              <a:gd name="T7" fmla="*/ 437881 h 218"/>
              <a:gd name="T8" fmla="*/ 33448 w 258"/>
              <a:gd name="T9" fmla="*/ 468560 h 218"/>
              <a:gd name="T10" fmla="*/ 103132 w 258"/>
              <a:gd name="T11" fmla="*/ 468560 h 218"/>
              <a:gd name="T12" fmla="*/ 103132 w 258"/>
              <a:gd name="T13" fmla="*/ 608013 h 218"/>
              <a:gd name="T14" fmla="*/ 264799 w 258"/>
              <a:gd name="T15" fmla="*/ 468560 h 218"/>
              <a:gd name="T16" fmla="*/ 685690 w 258"/>
              <a:gd name="T17" fmla="*/ 468560 h 218"/>
              <a:gd name="T18" fmla="*/ 719138 w 258"/>
              <a:gd name="T19" fmla="*/ 437881 h 218"/>
              <a:gd name="T20" fmla="*/ 719138 w 258"/>
              <a:gd name="T21" fmla="*/ 33469 h 218"/>
              <a:gd name="T22" fmla="*/ 685690 w 258"/>
              <a:gd name="T23" fmla="*/ 0 h 2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8" h="218">
                <a:moveTo>
                  <a:pt x="246" y="0"/>
                </a:moveTo>
                <a:cubicBezTo>
                  <a:pt x="12" y="0"/>
                  <a:pt x="12" y="0"/>
                  <a:pt x="12" y="0"/>
                </a:cubicBezTo>
                <a:cubicBezTo>
                  <a:pt x="5" y="0"/>
                  <a:pt x="0" y="5"/>
                  <a:pt x="0" y="12"/>
                </a:cubicBezTo>
                <a:cubicBezTo>
                  <a:pt x="0" y="157"/>
                  <a:pt x="0" y="157"/>
                  <a:pt x="0" y="157"/>
                </a:cubicBezTo>
                <a:cubicBezTo>
                  <a:pt x="0" y="163"/>
                  <a:pt x="5" y="168"/>
                  <a:pt x="12" y="168"/>
                </a:cubicBezTo>
                <a:cubicBezTo>
                  <a:pt x="37" y="168"/>
                  <a:pt x="37" y="168"/>
                  <a:pt x="37" y="168"/>
                </a:cubicBezTo>
                <a:cubicBezTo>
                  <a:pt x="37" y="218"/>
                  <a:pt x="37" y="218"/>
                  <a:pt x="37" y="218"/>
                </a:cubicBezTo>
                <a:cubicBezTo>
                  <a:pt x="95" y="168"/>
                  <a:pt x="95" y="168"/>
                  <a:pt x="95" y="168"/>
                </a:cubicBezTo>
                <a:cubicBezTo>
                  <a:pt x="246" y="168"/>
                  <a:pt x="246" y="168"/>
                  <a:pt x="246" y="168"/>
                </a:cubicBezTo>
                <a:cubicBezTo>
                  <a:pt x="253" y="168"/>
                  <a:pt x="258" y="163"/>
                  <a:pt x="258" y="157"/>
                </a:cubicBezTo>
                <a:cubicBezTo>
                  <a:pt x="258" y="12"/>
                  <a:pt x="258" y="12"/>
                  <a:pt x="258" y="12"/>
                </a:cubicBezTo>
                <a:cubicBezTo>
                  <a:pt x="258" y="5"/>
                  <a:pt x="253" y="0"/>
                  <a:pt x="246" y="0"/>
                </a:cubicBezTo>
                <a:close/>
              </a:path>
            </a:pathLst>
          </a:custGeom>
          <a:solidFill>
            <a:srgbClr val="00B050"/>
          </a:solidFill>
          <a:ln w="12700" cmpd="sng">
            <a:solidFill>
              <a:srgbClr val="FFFFFF"/>
            </a:solidFill>
            <a:round/>
            <a:headEnd/>
            <a:tailEnd/>
          </a:ln>
        </p:spPr>
        <p:txBody>
          <a:bodyPr/>
          <a:lstStyle/>
          <a:p>
            <a:endParaRPr lang="zh-CN" altLang="en-US"/>
          </a:p>
        </p:txBody>
      </p:sp>
      <p:sp>
        <p:nvSpPr>
          <p:cNvPr id="20" name="Rectangle 19"/>
          <p:cNvSpPr>
            <a:spLocks noChangeArrowheads="1"/>
          </p:cNvSpPr>
          <p:nvPr/>
        </p:nvSpPr>
        <p:spPr bwMode="auto">
          <a:xfrm>
            <a:off x="7099300" y="2106613"/>
            <a:ext cx="568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400" b="1" dirty="0">
                <a:solidFill>
                  <a:schemeClr val="bg1"/>
                </a:solidFill>
                <a:latin typeface="微软雅黑" pitchFamily="34" charset="-122"/>
                <a:ea typeface="微软雅黑" pitchFamily="34" charset="-122"/>
              </a:rPr>
              <a:t>30%</a:t>
            </a:r>
          </a:p>
        </p:txBody>
      </p:sp>
      <p:cxnSp>
        <p:nvCxnSpPr>
          <p:cNvPr id="21" name="直接连接符 20"/>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474119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3000"/>
                            </p:stCondLst>
                            <p:childTnLst>
                              <p:par>
                                <p:cTn id="33" presetID="47"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par>
                          <p:cTn id="44" fill="hold">
                            <p:stCondLst>
                              <p:cond delay="4500"/>
                            </p:stCondLst>
                            <p:childTnLst>
                              <p:par>
                                <p:cTn id="45" presetID="14" presetClass="entr" presetSubtype="1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randombar(horizontal)">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animBg="1"/>
      <p:bldP spid="19" grpId="0" animBg="1"/>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下一年度工作计划</a:t>
            </a:r>
            <a:endParaRPr lang="zh-CN" altLang="en-US" sz="1600" dirty="0">
              <a:solidFill>
                <a:schemeClr val="tx1">
                  <a:lumMod val="85000"/>
                  <a:lumOff val="15000"/>
                </a:schemeClr>
              </a:solidFill>
            </a:endParaRPr>
          </a:p>
        </p:txBody>
      </p:sp>
      <p:cxnSp>
        <p:nvCxnSpPr>
          <p:cNvPr id="6" name="直接连接符 5"/>
          <p:cNvCxnSpPr/>
          <p:nvPr/>
        </p:nvCxnSpPr>
        <p:spPr>
          <a:xfrm>
            <a:off x="4517993" y="1524099"/>
            <a:ext cx="0" cy="2880321"/>
          </a:xfrm>
          <a:prstGeom prst="line">
            <a:avLst/>
          </a:prstGeom>
          <a:ln>
            <a:solidFill>
              <a:srgbClr val="489018"/>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211959" y="1167594"/>
            <a:ext cx="612068" cy="612068"/>
            <a:chOff x="3714631" y="870654"/>
            <a:chExt cx="612068" cy="612068"/>
          </a:xfrm>
        </p:grpSpPr>
        <p:sp>
          <p:nvSpPr>
            <p:cNvPr id="9" name="椭圆 8"/>
            <p:cNvSpPr/>
            <p:nvPr/>
          </p:nvSpPr>
          <p:spPr>
            <a:xfrm>
              <a:off x="3714631" y="870654"/>
              <a:ext cx="612068" cy="612068"/>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9"/>
            <p:cNvSpPr txBox="1"/>
            <p:nvPr/>
          </p:nvSpPr>
          <p:spPr>
            <a:xfrm>
              <a:off x="3745589" y="1022799"/>
              <a:ext cx="550151" cy="307777"/>
            </a:xfrm>
            <a:prstGeom prst="rect">
              <a:avLst/>
            </a:prstGeom>
            <a:noFill/>
          </p:spPr>
          <p:txBody>
            <a:bodyPr wrap="none" rtlCol="0">
              <a:spAutoFit/>
            </a:bodyPr>
            <a:lstStyle/>
            <a:p>
              <a:pPr algn="ctr"/>
              <a:r>
                <a:rPr lang="en-US" altLang="zh-CN" sz="1400" smtClean="0">
                  <a:solidFill>
                    <a:schemeClr val="bg1"/>
                  </a:solidFill>
                </a:rPr>
                <a:t>2012</a:t>
              </a:r>
              <a:endParaRPr lang="zh-CN" altLang="en-US" sz="1400">
                <a:solidFill>
                  <a:schemeClr val="bg1"/>
                </a:solidFill>
              </a:endParaRPr>
            </a:p>
          </p:txBody>
        </p:sp>
      </p:grpSp>
      <p:grpSp>
        <p:nvGrpSpPr>
          <p:cNvPr id="11" name="组合 10"/>
          <p:cNvGrpSpPr/>
          <p:nvPr/>
        </p:nvGrpSpPr>
        <p:grpSpPr>
          <a:xfrm>
            <a:off x="4211959" y="2127701"/>
            <a:ext cx="612068" cy="612068"/>
            <a:chOff x="3707904" y="1851670"/>
            <a:chExt cx="612068" cy="612068"/>
          </a:xfrm>
        </p:grpSpPr>
        <p:sp>
          <p:nvSpPr>
            <p:cNvPr id="12" name="椭圆 11"/>
            <p:cNvSpPr/>
            <p:nvPr/>
          </p:nvSpPr>
          <p:spPr>
            <a:xfrm>
              <a:off x="3707904" y="1851670"/>
              <a:ext cx="612068" cy="612068"/>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3738862" y="2003815"/>
              <a:ext cx="550151" cy="307777"/>
            </a:xfrm>
            <a:prstGeom prst="rect">
              <a:avLst/>
            </a:prstGeom>
            <a:noFill/>
          </p:spPr>
          <p:txBody>
            <a:bodyPr wrap="none" rtlCol="0">
              <a:spAutoFit/>
            </a:bodyPr>
            <a:lstStyle/>
            <a:p>
              <a:pPr algn="ctr"/>
              <a:r>
                <a:rPr lang="en-US" altLang="zh-CN" sz="1400" smtClean="0">
                  <a:solidFill>
                    <a:schemeClr val="bg1"/>
                  </a:solidFill>
                </a:rPr>
                <a:t>2013</a:t>
              </a:r>
              <a:endParaRPr lang="zh-CN" altLang="en-US" sz="1400">
                <a:solidFill>
                  <a:schemeClr val="bg1"/>
                </a:solidFill>
              </a:endParaRPr>
            </a:p>
          </p:txBody>
        </p:sp>
      </p:grpSp>
      <p:grpSp>
        <p:nvGrpSpPr>
          <p:cNvPr id="14" name="组合 13"/>
          <p:cNvGrpSpPr/>
          <p:nvPr/>
        </p:nvGrpSpPr>
        <p:grpSpPr>
          <a:xfrm>
            <a:off x="4211959" y="3087808"/>
            <a:ext cx="612068" cy="612068"/>
            <a:chOff x="3701177" y="2832686"/>
            <a:chExt cx="612068" cy="612068"/>
          </a:xfrm>
        </p:grpSpPr>
        <p:sp>
          <p:nvSpPr>
            <p:cNvPr id="15" name="椭圆 14"/>
            <p:cNvSpPr/>
            <p:nvPr/>
          </p:nvSpPr>
          <p:spPr>
            <a:xfrm>
              <a:off x="3701177" y="2832686"/>
              <a:ext cx="612068" cy="612068"/>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3732135" y="2984831"/>
              <a:ext cx="550151" cy="307777"/>
            </a:xfrm>
            <a:prstGeom prst="rect">
              <a:avLst/>
            </a:prstGeom>
            <a:noFill/>
          </p:spPr>
          <p:txBody>
            <a:bodyPr wrap="none" rtlCol="0">
              <a:spAutoFit/>
            </a:bodyPr>
            <a:lstStyle/>
            <a:p>
              <a:pPr algn="ctr"/>
              <a:r>
                <a:rPr lang="en-US" altLang="zh-CN" sz="1400" smtClean="0">
                  <a:solidFill>
                    <a:schemeClr val="bg1"/>
                  </a:solidFill>
                </a:rPr>
                <a:t>2014</a:t>
              </a:r>
              <a:endParaRPr lang="zh-CN" altLang="en-US" sz="1400">
                <a:solidFill>
                  <a:schemeClr val="bg1"/>
                </a:solidFill>
              </a:endParaRPr>
            </a:p>
          </p:txBody>
        </p:sp>
      </p:grpSp>
      <p:grpSp>
        <p:nvGrpSpPr>
          <p:cNvPr id="17" name="组合 16"/>
          <p:cNvGrpSpPr/>
          <p:nvPr/>
        </p:nvGrpSpPr>
        <p:grpSpPr>
          <a:xfrm>
            <a:off x="4211959" y="4047914"/>
            <a:ext cx="612068" cy="612068"/>
            <a:chOff x="3694450" y="3813702"/>
            <a:chExt cx="612068" cy="612068"/>
          </a:xfrm>
        </p:grpSpPr>
        <p:sp>
          <p:nvSpPr>
            <p:cNvPr id="18" name="椭圆 17"/>
            <p:cNvSpPr/>
            <p:nvPr/>
          </p:nvSpPr>
          <p:spPr>
            <a:xfrm>
              <a:off x="3694450" y="3813702"/>
              <a:ext cx="612068" cy="612068"/>
            </a:xfrm>
            <a:prstGeom prst="ellips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3725408" y="3965847"/>
              <a:ext cx="550151" cy="307777"/>
            </a:xfrm>
            <a:prstGeom prst="rect">
              <a:avLst/>
            </a:prstGeom>
            <a:noFill/>
          </p:spPr>
          <p:txBody>
            <a:bodyPr wrap="none" rtlCol="0">
              <a:spAutoFit/>
            </a:bodyPr>
            <a:lstStyle/>
            <a:p>
              <a:pPr algn="ctr"/>
              <a:r>
                <a:rPr lang="en-US" altLang="zh-CN" sz="1400" smtClean="0">
                  <a:solidFill>
                    <a:schemeClr val="bg1"/>
                  </a:solidFill>
                </a:rPr>
                <a:t>2015</a:t>
              </a:r>
              <a:endParaRPr lang="zh-CN" altLang="en-US" sz="1400">
                <a:solidFill>
                  <a:schemeClr val="bg1"/>
                </a:solidFill>
              </a:endParaRPr>
            </a:p>
          </p:txBody>
        </p:sp>
      </p:grpSp>
      <p:sp>
        <p:nvSpPr>
          <p:cNvPr id="20" name="矩形 19"/>
          <p:cNvSpPr/>
          <p:nvPr/>
        </p:nvSpPr>
        <p:spPr>
          <a:xfrm>
            <a:off x="4968043" y="1059582"/>
            <a:ext cx="2916325" cy="307777"/>
          </a:xfrm>
          <a:prstGeom prst="rect">
            <a:avLst/>
          </a:prstGeom>
        </p:spPr>
        <p:txBody>
          <a:bodyPr wrap="square">
            <a:spAutoFit/>
          </a:bodyPr>
          <a:lstStyle/>
          <a:p>
            <a:r>
              <a:rPr lang="en-US" altLang="zh-CN" sz="1400" b="1" dirty="0">
                <a:solidFill>
                  <a:schemeClr val="tx1">
                    <a:lumMod val="85000"/>
                    <a:lumOff val="15000"/>
                  </a:schemeClr>
                </a:solidFill>
              </a:rPr>
              <a:t>Lorem Ipsum Dolor Sit</a:t>
            </a:r>
            <a:endParaRPr lang="en-US" altLang="zh-CN" sz="1400" b="1" dirty="0" smtClean="0">
              <a:solidFill>
                <a:schemeClr val="tx1">
                  <a:lumMod val="85000"/>
                  <a:lumOff val="15000"/>
                </a:schemeClr>
              </a:solidFill>
              <a:latin typeface="+mj-ea"/>
              <a:ea typeface="+mj-ea"/>
            </a:endParaRPr>
          </a:p>
        </p:txBody>
      </p:sp>
      <p:sp>
        <p:nvSpPr>
          <p:cNvPr id="21" name="TextBox 20"/>
          <p:cNvSpPr txBox="1"/>
          <p:nvPr/>
        </p:nvSpPr>
        <p:spPr>
          <a:xfrm>
            <a:off x="4968042" y="1381875"/>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85000"/>
                    <a:lumOff val="15000"/>
                  </a:schemeClr>
                </a:solidFill>
              </a:rPr>
              <a:t>Lorem Ipsum Dolor Sit </a:t>
            </a:r>
            <a:r>
              <a:rPr lang="en-US" altLang="zh-CN" sz="1200" dirty="0" err="1">
                <a:solidFill>
                  <a:schemeClr val="tx1">
                    <a:lumMod val="85000"/>
                    <a:lumOff val="15000"/>
                  </a:schemeClr>
                </a:solidFill>
              </a:rPr>
              <a:t>Er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Elit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Lamet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Consectetaur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Cillium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Adipisicing</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Pecu</a:t>
            </a:r>
            <a:r>
              <a:rPr lang="en-US" altLang="zh-CN" sz="1200" dirty="0">
                <a:solidFill>
                  <a:schemeClr val="tx1">
                    <a:lumMod val="85000"/>
                    <a:lumOff val="15000"/>
                  </a:schemeClr>
                </a:solidFill>
              </a:rPr>
              <a:t>.</a:t>
            </a:r>
            <a:endParaRPr lang="zh-CN" altLang="en-US" sz="1200" dirty="0">
              <a:solidFill>
                <a:schemeClr val="tx1">
                  <a:lumMod val="85000"/>
                  <a:lumOff val="15000"/>
                </a:schemeClr>
              </a:solidFill>
            </a:endParaRPr>
          </a:p>
        </p:txBody>
      </p:sp>
      <p:sp>
        <p:nvSpPr>
          <p:cNvPr id="22" name="矩形 21"/>
          <p:cNvSpPr/>
          <p:nvPr/>
        </p:nvSpPr>
        <p:spPr>
          <a:xfrm>
            <a:off x="4968043" y="2962451"/>
            <a:ext cx="2916325" cy="307777"/>
          </a:xfrm>
          <a:prstGeom prst="rect">
            <a:avLst/>
          </a:prstGeom>
        </p:spPr>
        <p:txBody>
          <a:bodyPr wrap="square">
            <a:spAutoFit/>
          </a:bodyPr>
          <a:lstStyle/>
          <a:p>
            <a:r>
              <a:rPr lang="en-US" altLang="zh-CN" sz="1400" b="1">
                <a:solidFill>
                  <a:schemeClr val="tx1">
                    <a:lumMod val="85000"/>
                    <a:lumOff val="15000"/>
                  </a:schemeClr>
                </a:solidFill>
              </a:rPr>
              <a:t>Lorem Ipsum Dolor Sit</a:t>
            </a:r>
            <a:endParaRPr lang="en-US" altLang="zh-CN" sz="1400" b="1" dirty="0" smtClean="0">
              <a:solidFill>
                <a:schemeClr val="tx1">
                  <a:lumMod val="85000"/>
                  <a:lumOff val="15000"/>
                </a:schemeClr>
              </a:solidFill>
              <a:latin typeface="+mj-ea"/>
              <a:ea typeface="+mj-ea"/>
            </a:endParaRPr>
          </a:p>
        </p:txBody>
      </p:sp>
      <p:sp>
        <p:nvSpPr>
          <p:cNvPr id="23" name="TextBox 22"/>
          <p:cNvSpPr txBox="1"/>
          <p:nvPr/>
        </p:nvSpPr>
        <p:spPr>
          <a:xfrm>
            <a:off x="4968042" y="3284744"/>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85000"/>
                    <a:lumOff val="15000"/>
                  </a:schemeClr>
                </a:solidFill>
              </a:rPr>
              <a:t>Lorem Ipsum Dolor Sit </a:t>
            </a:r>
            <a:r>
              <a:rPr lang="en-US" altLang="zh-CN" sz="1200" dirty="0" err="1">
                <a:solidFill>
                  <a:schemeClr val="tx1">
                    <a:lumMod val="85000"/>
                    <a:lumOff val="15000"/>
                  </a:schemeClr>
                </a:solidFill>
              </a:rPr>
              <a:t>Er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Elit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Lamet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Consectetaur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Cillium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Adipisicing</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Pecu</a:t>
            </a:r>
            <a:r>
              <a:rPr lang="en-US" altLang="zh-CN" sz="1200" dirty="0">
                <a:solidFill>
                  <a:schemeClr val="tx1">
                    <a:lumMod val="85000"/>
                    <a:lumOff val="15000"/>
                  </a:schemeClr>
                </a:solidFill>
              </a:rPr>
              <a:t>.</a:t>
            </a:r>
            <a:endParaRPr lang="zh-CN" altLang="en-US" sz="1200" dirty="0">
              <a:solidFill>
                <a:schemeClr val="tx1">
                  <a:lumMod val="85000"/>
                  <a:lumOff val="15000"/>
                </a:schemeClr>
              </a:solidFill>
            </a:endParaRPr>
          </a:p>
        </p:txBody>
      </p:sp>
      <p:sp>
        <p:nvSpPr>
          <p:cNvPr id="24" name="矩形 23"/>
          <p:cNvSpPr/>
          <p:nvPr/>
        </p:nvSpPr>
        <p:spPr>
          <a:xfrm>
            <a:off x="1115615" y="2067318"/>
            <a:ext cx="2916325" cy="307777"/>
          </a:xfrm>
          <a:prstGeom prst="rect">
            <a:avLst/>
          </a:prstGeom>
        </p:spPr>
        <p:txBody>
          <a:bodyPr wrap="square">
            <a:spAutoFit/>
          </a:bodyPr>
          <a:lstStyle/>
          <a:p>
            <a:pPr algn="r"/>
            <a:r>
              <a:rPr lang="en-US" altLang="zh-CN" sz="1400" b="1" dirty="0">
                <a:solidFill>
                  <a:schemeClr val="tx1">
                    <a:lumMod val="85000"/>
                    <a:lumOff val="15000"/>
                  </a:schemeClr>
                </a:solidFill>
              </a:rPr>
              <a:t>Lorem Ipsum Dolor Sit</a:t>
            </a:r>
            <a:endParaRPr lang="en-US" altLang="zh-CN" sz="1400" b="1" dirty="0" smtClean="0">
              <a:solidFill>
                <a:schemeClr val="tx1">
                  <a:lumMod val="85000"/>
                  <a:lumOff val="15000"/>
                </a:schemeClr>
              </a:solidFill>
              <a:latin typeface="+mj-ea"/>
              <a:ea typeface="+mj-ea"/>
            </a:endParaRPr>
          </a:p>
        </p:txBody>
      </p:sp>
      <p:sp>
        <p:nvSpPr>
          <p:cNvPr id="25" name="TextBox 24"/>
          <p:cNvSpPr txBox="1"/>
          <p:nvPr/>
        </p:nvSpPr>
        <p:spPr>
          <a:xfrm>
            <a:off x="323528" y="2389611"/>
            <a:ext cx="3708411"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85000"/>
                    <a:lumOff val="15000"/>
                  </a:schemeClr>
                </a:solidFill>
              </a:rPr>
              <a:t>Lorem Ipsum Dolor Sit </a:t>
            </a:r>
            <a:r>
              <a:rPr lang="en-US" altLang="zh-CN" sz="1200" dirty="0" err="1">
                <a:solidFill>
                  <a:schemeClr val="tx1">
                    <a:lumMod val="85000"/>
                    <a:lumOff val="15000"/>
                  </a:schemeClr>
                </a:solidFill>
              </a:rPr>
              <a:t>Er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Elit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Lamet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Consectetaur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Cillium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Adipisicing</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Pecu</a:t>
            </a:r>
            <a:r>
              <a:rPr lang="en-US" altLang="zh-CN" sz="1200" dirty="0">
                <a:solidFill>
                  <a:schemeClr val="tx1">
                    <a:lumMod val="85000"/>
                    <a:lumOff val="15000"/>
                  </a:schemeClr>
                </a:solidFill>
              </a:rPr>
              <a:t>.</a:t>
            </a:r>
            <a:endParaRPr lang="zh-CN" altLang="en-US" sz="1200" dirty="0">
              <a:solidFill>
                <a:schemeClr val="tx1">
                  <a:lumMod val="85000"/>
                  <a:lumOff val="15000"/>
                </a:schemeClr>
              </a:solidFill>
            </a:endParaRPr>
          </a:p>
        </p:txBody>
      </p:sp>
      <p:sp>
        <p:nvSpPr>
          <p:cNvPr id="26" name="矩形 25"/>
          <p:cNvSpPr/>
          <p:nvPr/>
        </p:nvSpPr>
        <p:spPr>
          <a:xfrm>
            <a:off x="1115615" y="3970187"/>
            <a:ext cx="2916325" cy="307777"/>
          </a:xfrm>
          <a:prstGeom prst="rect">
            <a:avLst/>
          </a:prstGeom>
        </p:spPr>
        <p:txBody>
          <a:bodyPr wrap="square">
            <a:spAutoFit/>
          </a:bodyPr>
          <a:lstStyle/>
          <a:p>
            <a:pPr algn="r"/>
            <a:r>
              <a:rPr lang="en-US" altLang="zh-CN" sz="1400" b="1" dirty="0">
                <a:solidFill>
                  <a:schemeClr val="tx1">
                    <a:lumMod val="85000"/>
                    <a:lumOff val="15000"/>
                  </a:schemeClr>
                </a:solidFill>
              </a:rPr>
              <a:t>Lorem Ipsum Dolor Sit</a:t>
            </a:r>
            <a:endParaRPr lang="en-US" altLang="zh-CN" sz="1400" b="1" dirty="0" smtClean="0">
              <a:solidFill>
                <a:schemeClr val="tx1">
                  <a:lumMod val="85000"/>
                  <a:lumOff val="15000"/>
                </a:schemeClr>
              </a:solidFill>
              <a:latin typeface="+mj-ea"/>
              <a:ea typeface="+mj-ea"/>
            </a:endParaRPr>
          </a:p>
        </p:txBody>
      </p:sp>
      <p:sp>
        <p:nvSpPr>
          <p:cNvPr id="27" name="TextBox 26"/>
          <p:cNvSpPr txBox="1"/>
          <p:nvPr/>
        </p:nvSpPr>
        <p:spPr>
          <a:xfrm>
            <a:off x="404287" y="4292480"/>
            <a:ext cx="3627652"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85000"/>
                    <a:lumOff val="15000"/>
                  </a:schemeClr>
                </a:solidFill>
              </a:rPr>
              <a:t>Lorem Ipsum Dolor Sit </a:t>
            </a:r>
            <a:r>
              <a:rPr lang="en-US" altLang="zh-CN" sz="1200" dirty="0" err="1">
                <a:solidFill>
                  <a:schemeClr val="tx1">
                    <a:lumMod val="85000"/>
                    <a:lumOff val="15000"/>
                  </a:schemeClr>
                </a:solidFill>
              </a:rPr>
              <a:t>Er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Elit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Lamet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Consectetaur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Cillium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Adipisicing</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Pecu</a:t>
            </a:r>
            <a:r>
              <a:rPr lang="en-US" altLang="zh-CN" sz="1200" dirty="0">
                <a:solidFill>
                  <a:schemeClr val="tx1">
                    <a:lumMod val="85000"/>
                    <a:lumOff val="15000"/>
                  </a:schemeClr>
                </a:solidFill>
              </a:rPr>
              <a:t>.</a:t>
            </a:r>
            <a:endParaRPr lang="zh-CN" altLang="en-US" sz="1200" dirty="0">
              <a:solidFill>
                <a:schemeClr val="tx1">
                  <a:lumMod val="85000"/>
                  <a:lumOff val="15000"/>
                </a:schemeClr>
              </a:solidFill>
            </a:endParaRPr>
          </a:p>
        </p:txBody>
      </p:sp>
      <p:cxnSp>
        <p:nvCxnSpPr>
          <p:cNvPr id="28" name="直接连接符 27"/>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38400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5"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 calcmode="lin" valueType="num">
                                      <p:cBhvr>
                                        <p:cTn id="4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15" presetClass="entr" presetSubtype="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ppt_w</p:attrName>
                                        </p:attrNameLst>
                                      </p:cBhvr>
                                      <p:tavLst>
                                        <p:tav tm="0">
                                          <p:val>
                                            <p:fltVal val="0"/>
                                          </p:val>
                                        </p:tav>
                                        <p:tav tm="100000">
                                          <p:val>
                                            <p:strVal val="#ppt_w"/>
                                          </p:val>
                                        </p:tav>
                                      </p:tavLst>
                                    </p:anim>
                                    <p:anim calcmode="lin" valueType="num">
                                      <p:cBhvr>
                                        <p:cTn id="58" dur="1000" fill="hold"/>
                                        <p:tgtEl>
                                          <p:spTgt spid="14"/>
                                        </p:tgtEl>
                                        <p:attrNameLst>
                                          <p:attrName>ppt_h</p:attrName>
                                        </p:attrNameLst>
                                      </p:cBhvr>
                                      <p:tavLst>
                                        <p:tav tm="0">
                                          <p:val>
                                            <p:fltVal val="0"/>
                                          </p:val>
                                        </p:tav>
                                        <p:tav tm="100000">
                                          <p:val>
                                            <p:strVal val="#ppt_h"/>
                                          </p:val>
                                        </p:tav>
                                      </p:tavLst>
                                    </p:anim>
                                    <p:anim calcmode="lin" valueType="num">
                                      <p:cBhvr>
                                        <p:cTn id="5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70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1000" fill="hold"/>
                                        <p:tgtEl>
                                          <p:spTgt spid="2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15" presetClass="entr" presetSubtype="0"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1000" fill="hold"/>
                                        <p:tgtEl>
                                          <p:spTgt spid="17"/>
                                        </p:tgtEl>
                                        <p:attrNameLst>
                                          <p:attrName>ppt_w</p:attrName>
                                        </p:attrNameLst>
                                      </p:cBhvr>
                                      <p:tavLst>
                                        <p:tav tm="0">
                                          <p:val>
                                            <p:fltVal val="0"/>
                                          </p:val>
                                        </p:tav>
                                        <p:tav tm="100000">
                                          <p:val>
                                            <p:strVal val="#ppt_w"/>
                                          </p:val>
                                        </p:tav>
                                      </p:tavLst>
                                    </p:anim>
                                    <p:anim calcmode="lin" valueType="num">
                                      <p:cBhvr>
                                        <p:cTn id="76" dur="1000" fill="hold"/>
                                        <p:tgtEl>
                                          <p:spTgt spid="17"/>
                                        </p:tgtEl>
                                        <p:attrNameLst>
                                          <p:attrName>ppt_h</p:attrName>
                                        </p:attrNameLst>
                                      </p:cBhvr>
                                      <p:tavLst>
                                        <p:tav tm="0">
                                          <p:val>
                                            <p:fltVal val="0"/>
                                          </p:val>
                                        </p:tav>
                                        <p:tav tm="100000">
                                          <p:val>
                                            <p:strVal val="#ppt_h"/>
                                          </p:val>
                                        </p:tav>
                                      </p:tavLst>
                                    </p:anim>
                                    <p:anim calcmode="lin" valueType="num">
                                      <p:cBhvr>
                                        <p:cTn id="77"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78"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79" fill="hold">
                            <p:stCondLst>
                              <p:cond delay="9000"/>
                            </p:stCondLst>
                            <p:childTnLst>
                              <p:par>
                                <p:cTn id="80" presetID="42"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1000"/>
                                        <p:tgtEl>
                                          <p:spTgt spid="26"/>
                                        </p:tgtEl>
                                      </p:cBhvr>
                                    </p:animEffect>
                                    <p:anim calcmode="lin" valueType="num">
                                      <p:cBhvr>
                                        <p:cTn id="83" dur="1000" fill="hold"/>
                                        <p:tgtEl>
                                          <p:spTgt spid="26"/>
                                        </p:tgtEl>
                                        <p:attrNameLst>
                                          <p:attrName>ppt_x</p:attrName>
                                        </p:attrNameLst>
                                      </p:cBhvr>
                                      <p:tavLst>
                                        <p:tav tm="0">
                                          <p:val>
                                            <p:strVal val="#ppt_x"/>
                                          </p:val>
                                        </p:tav>
                                        <p:tav tm="100000">
                                          <p:val>
                                            <p:strVal val="#ppt_x"/>
                                          </p:val>
                                        </p:tav>
                                      </p:tavLst>
                                    </p:anim>
                                    <p:anim calcmode="lin" valueType="num">
                                      <p:cBhvr>
                                        <p:cTn id="84" dur="1000" fill="hold"/>
                                        <p:tgtEl>
                                          <p:spTgt spid="2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1000"/>
                                        <p:tgtEl>
                                          <p:spTgt spid="27"/>
                                        </p:tgtEl>
                                      </p:cBhvr>
                                    </p:animEffect>
                                    <p:anim calcmode="lin" valueType="num">
                                      <p:cBhvr>
                                        <p:cTn id="88" dur="1000" fill="hold"/>
                                        <p:tgtEl>
                                          <p:spTgt spid="27"/>
                                        </p:tgtEl>
                                        <p:attrNameLst>
                                          <p:attrName>ppt_x</p:attrName>
                                        </p:attrNameLst>
                                      </p:cBhvr>
                                      <p:tavLst>
                                        <p:tav tm="0">
                                          <p:val>
                                            <p:strVal val="#ppt_x"/>
                                          </p:val>
                                        </p:tav>
                                        <p:tav tm="100000">
                                          <p:val>
                                            <p:strVal val="#ppt_x"/>
                                          </p:val>
                                        </p:tav>
                                      </p:tavLst>
                                    </p:anim>
                                    <p:anim calcmode="lin" valueType="num">
                                      <p:cBhvr>
                                        <p:cTn id="8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p:bldP spid="21" grpId="0"/>
      <p:bldP spid="22" grpId="0"/>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下一年度工作计划</a:t>
            </a:r>
            <a:endParaRPr lang="zh-CN" altLang="en-US" sz="1600" dirty="0">
              <a:solidFill>
                <a:schemeClr val="tx1">
                  <a:lumMod val="85000"/>
                  <a:lumOff val="15000"/>
                </a:schemeClr>
              </a:solidFill>
            </a:endParaRPr>
          </a:p>
        </p:txBody>
      </p:sp>
      <p:sp>
        <p:nvSpPr>
          <p:cNvPr id="6" name="圆角矩形 5"/>
          <p:cNvSpPr/>
          <p:nvPr/>
        </p:nvSpPr>
        <p:spPr>
          <a:xfrm rot="20640000">
            <a:off x="3208756" y="2595573"/>
            <a:ext cx="1537327" cy="72000"/>
          </a:xfrm>
          <a:prstGeom prst="roundRect">
            <a:avLst>
              <a:gd name="adj" fmla="val 50000"/>
            </a:avLst>
          </a:prstGeom>
          <a:solidFill>
            <a:srgbClr val="48901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900000">
            <a:off x="3202507" y="3001241"/>
            <a:ext cx="1517846" cy="72000"/>
          </a:xfrm>
          <a:prstGeom prst="roundRect">
            <a:avLst>
              <a:gd name="adj" fmla="val 50000"/>
            </a:avLst>
          </a:prstGeom>
          <a:solidFill>
            <a:srgbClr val="48901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rgbClr val="48901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rgbClr val="48901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1" name="组合 56"/>
          <p:cNvGrpSpPr>
            <a:grpSpLocks/>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rgbClr val="489018"/>
            </a:solidFill>
            <a:ln w="25400">
              <a:solidFill>
                <a:srgbClr val="48901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14" name="圆角矩形 13"/>
          <p:cNvSpPr/>
          <p:nvPr/>
        </p:nvSpPr>
        <p:spPr bwMode="auto">
          <a:xfrm>
            <a:off x="4702019" y="2943214"/>
            <a:ext cx="3686405" cy="539690"/>
          </a:xfrm>
          <a:prstGeom prst="roundRect">
            <a:avLst>
              <a:gd name="adj" fmla="val 7848"/>
            </a:avLst>
          </a:prstGeom>
          <a:noFill/>
          <a:ln w="38100">
            <a:solidFill>
              <a:srgbClr val="48901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a:t>
            </a:r>
            <a:r>
              <a:rPr lang="zh-CN" altLang="en-US" sz="1400" dirty="0" smtClean="0">
                <a:solidFill>
                  <a:schemeClr val="tx1">
                    <a:lumMod val="85000"/>
                    <a:lumOff val="15000"/>
                  </a:schemeClr>
                </a:solidFill>
                <a:latin typeface="微软雅黑" pitchFamily="34" charset="-122"/>
                <a:ea typeface="微软雅黑" pitchFamily="34" charset="-122"/>
              </a:rPr>
              <a:t>本 点</a:t>
            </a:r>
            <a:r>
              <a:rPr lang="zh-CN" altLang="en-US" sz="1400" dirty="0">
                <a:solidFill>
                  <a:schemeClr val="tx1">
                    <a:lumMod val="85000"/>
                    <a:lumOff val="15000"/>
                  </a:schemeClr>
                </a:solidFill>
                <a:latin typeface="微软雅黑" pitchFamily="34" charset="-122"/>
                <a:ea typeface="微软雅黑" pitchFamily="34" charset="-122"/>
              </a:rPr>
              <a:t>击添加文本</a:t>
            </a:r>
          </a:p>
        </p:txBody>
      </p:sp>
      <p:sp>
        <p:nvSpPr>
          <p:cNvPr id="16" name="圆角矩形 15"/>
          <p:cNvSpPr/>
          <p:nvPr/>
        </p:nvSpPr>
        <p:spPr bwMode="auto">
          <a:xfrm>
            <a:off x="4702019" y="3756808"/>
            <a:ext cx="3686405" cy="529183"/>
          </a:xfrm>
          <a:prstGeom prst="roundRect">
            <a:avLst>
              <a:gd name="adj" fmla="val 7848"/>
            </a:avLst>
          </a:prstGeom>
          <a:noFill/>
          <a:ln w="38100">
            <a:solidFill>
              <a:srgbClr val="48901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a:t>
            </a:r>
            <a:r>
              <a:rPr lang="zh-CN" altLang="en-US" sz="1400" dirty="0" smtClean="0">
                <a:solidFill>
                  <a:schemeClr val="tx1">
                    <a:lumMod val="85000"/>
                    <a:lumOff val="15000"/>
                  </a:schemeClr>
                </a:solidFill>
                <a:latin typeface="微软雅黑" pitchFamily="34" charset="-122"/>
                <a:ea typeface="微软雅黑" pitchFamily="34" charset="-122"/>
              </a:rPr>
              <a:t>本 点</a:t>
            </a:r>
            <a:r>
              <a:rPr lang="zh-CN" altLang="en-US" sz="1400" dirty="0">
                <a:solidFill>
                  <a:schemeClr val="tx1">
                    <a:lumMod val="85000"/>
                    <a:lumOff val="15000"/>
                  </a:schemeClr>
                </a:solidFill>
                <a:latin typeface="微软雅黑" pitchFamily="34" charset="-122"/>
                <a:ea typeface="微软雅黑" pitchFamily="34" charset="-122"/>
              </a:rPr>
              <a:t>击添加文本</a:t>
            </a:r>
          </a:p>
        </p:txBody>
      </p:sp>
      <p:sp>
        <p:nvSpPr>
          <p:cNvPr id="18" name="圆角矩形 17"/>
          <p:cNvSpPr/>
          <p:nvPr/>
        </p:nvSpPr>
        <p:spPr bwMode="auto">
          <a:xfrm>
            <a:off x="4702018" y="2094339"/>
            <a:ext cx="3686405" cy="562147"/>
          </a:xfrm>
          <a:prstGeom prst="roundRect">
            <a:avLst>
              <a:gd name="adj" fmla="val 7848"/>
            </a:avLst>
          </a:prstGeom>
          <a:noFill/>
          <a:ln w="38100">
            <a:solidFill>
              <a:srgbClr val="48901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20" name="AutoShape 3"/>
          <p:cNvSpPr>
            <a:spLocks noChangeAspect="1" noChangeArrowheads="1"/>
          </p:cNvSpPr>
          <p:nvPr/>
        </p:nvSpPr>
        <p:spPr bwMode="auto">
          <a:xfrm>
            <a:off x="4531776" y="2258501"/>
            <a:ext cx="324000" cy="324000"/>
          </a:xfrm>
          <a:prstGeom prst="ellipse">
            <a:avLst/>
          </a:prstGeom>
          <a:solidFill>
            <a:srgbClr val="48901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85000"/>
                  <a:lumOff val="15000"/>
                </a:schemeClr>
              </a:solidFill>
              <a:latin typeface="微软雅黑" pitchFamily="34" charset="-122"/>
              <a:ea typeface="微软雅黑"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rgbClr val="48901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85000"/>
                  <a:lumOff val="15000"/>
                </a:schemeClr>
              </a:solidFill>
              <a:latin typeface="微软雅黑" pitchFamily="34" charset="-122"/>
              <a:ea typeface="微软雅黑"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rgbClr val="48901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24" name="AutoShape 3"/>
          <p:cNvSpPr>
            <a:spLocks noChangeAspect="1" noChangeArrowheads="1"/>
          </p:cNvSpPr>
          <p:nvPr/>
        </p:nvSpPr>
        <p:spPr bwMode="auto">
          <a:xfrm>
            <a:off x="4531776" y="1399972"/>
            <a:ext cx="324000" cy="324000"/>
          </a:xfrm>
          <a:prstGeom prst="ellipse">
            <a:avLst/>
          </a:prstGeom>
          <a:solidFill>
            <a:srgbClr val="489018"/>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85000"/>
                  <a:lumOff val="15000"/>
                </a:schemeClr>
              </a:solidFill>
              <a:latin typeface="微软雅黑" pitchFamily="34" charset="-122"/>
              <a:ea typeface="微软雅黑"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rgbClr val="48901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85000"/>
                  <a:lumOff val="15000"/>
                </a:schemeClr>
              </a:solidFill>
              <a:latin typeface="微软雅黑" pitchFamily="34" charset="-122"/>
              <a:ea typeface="微软雅黑"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rgbClr val="48901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27" name="组合 57"/>
          <p:cNvGrpSpPr>
            <a:grpSpLocks/>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rgbClr val="489018"/>
            </a:solidFill>
            <a:ln w="25400">
              <a:solidFill>
                <a:srgbClr val="48901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cxnSp>
        <p:nvCxnSpPr>
          <p:cNvPr id="30" name="直接连接符 29"/>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092262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1+#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childTnLst>
                          </p:cTn>
                        </p:par>
                        <p:par>
                          <p:cTn id="55" fill="hold">
                            <p:stCondLst>
                              <p:cond delay="6000"/>
                            </p:stCondLst>
                            <p:childTnLst>
                              <p:par>
                                <p:cTn id="56" presetID="12" presetClass="entr" presetSubtype="4"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slide(fromBottom)">
                                      <p:cBhvr>
                                        <p:cTn id="58" dur="500"/>
                                        <p:tgtEl>
                                          <p:spTgt spid="23"/>
                                        </p:tgtEl>
                                      </p:cBhvr>
                                    </p:animEffect>
                                  </p:childTnLst>
                                </p:cTn>
                              </p:par>
                            </p:childTnLst>
                          </p:cTn>
                        </p:par>
                        <p:par>
                          <p:cTn id="59" fill="hold">
                            <p:stCondLst>
                              <p:cond delay="6500"/>
                            </p:stCondLst>
                            <p:childTnLst>
                              <p:par>
                                <p:cTn id="60" presetID="2" presetClass="entr" presetSubtype="2"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1+#ppt_w/2"/>
                                          </p:val>
                                        </p:tav>
                                        <p:tav tm="100000">
                                          <p:val>
                                            <p:strVal val="#ppt_x"/>
                                          </p:val>
                                        </p:tav>
                                      </p:tavLst>
                                    </p:anim>
                                    <p:anim calcmode="lin" valueType="num">
                                      <p:cBhvr additive="base">
                                        <p:cTn id="63" dur="500" fill="hold"/>
                                        <p:tgtEl>
                                          <p:spTgt spid="20"/>
                                        </p:tgtEl>
                                        <p:attrNameLst>
                                          <p:attrName>ppt_y</p:attrName>
                                        </p:attrNameLst>
                                      </p:cBhvr>
                                      <p:tavLst>
                                        <p:tav tm="0">
                                          <p:val>
                                            <p:strVal val="#ppt_y"/>
                                          </p:val>
                                        </p:tav>
                                        <p:tav tm="100000">
                                          <p:val>
                                            <p:strVal val="#ppt_y"/>
                                          </p:val>
                                        </p:tav>
                                      </p:tavLst>
                                    </p:anim>
                                  </p:childTnLst>
                                </p:cTn>
                              </p:par>
                            </p:childTnLst>
                          </p:cTn>
                        </p:par>
                        <p:par>
                          <p:cTn id="64" fill="hold">
                            <p:stCondLst>
                              <p:cond delay="7000"/>
                            </p:stCondLst>
                            <p:childTnLst>
                              <p:par>
                                <p:cTn id="65" presetID="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1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slide(fromBottom)">
                                      <p:cBhvr>
                                        <p:cTn id="72" dur="500"/>
                                        <p:tgtEl>
                                          <p:spTgt spid="19"/>
                                        </p:tgtEl>
                                      </p:cBhvr>
                                    </p:animEffect>
                                  </p:childTnLst>
                                </p:cTn>
                              </p:par>
                            </p:childTnLst>
                          </p:cTn>
                        </p:par>
                        <p:par>
                          <p:cTn id="73" fill="hold">
                            <p:stCondLst>
                              <p:cond delay="8000"/>
                            </p:stCondLst>
                            <p:childTnLst>
                              <p:par>
                                <p:cTn id="74" presetID="2" presetClass="entr" presetSubtype="2"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1+#ppt_w/2"/>
                                          </p:val>
                                        </p:tav>
                                        <p:tav tm="100000">
                                          <p:val>
                                            <p:strVal val="#ppt_x"/>
                                          </p:val>
                                        </p:tav>
                                      </p:tavLst>
                                    </p:anim>
                                    <p:anim calcmode="lin" valueType="num">
                                      <p:cBhvr additive="base">
                                        <p:cTn id="77" dur="500" fill="hold"/>
                                        <p:tgtEl>
                                          <p:spTgt spid="21"/>
                                        </p:tgtEl>
                                        <p:attrNameLst>
                                          <p:attrName>ppt_y</p:attrName>
                                        </p:attrNameLst>
                                      </p:cBhvr>
                                      <p:tavLst>
                                        <p:tav tm="0">
                                          <p:val>
                                            <p:strVal val="#ppt_y"/>
                                          </p:val>
                                        </p:tav>
                                        <p:tav tm="100000">
                                          <p:val>
                                            <p:strVal val="#ppt_y"/>
                                          </p:val>
                                        </p:tav>
                                      </p:tavLst>
                                    </p:anim>
                                  </p:childTnLst>
                                </p:cTn>
                              </p:par>
                            </p:childTnLst>
                          </p:cTn>
                        </p:par>
                        <p:par>
                          <p:cTn id="78" fill="hold">
                            <p:stCondLst>
                              <p:cond delay="8500"/>
                            </p:stCondLst>
                            <p:childTnLst>
                              <p:par>
                                <p:cTn id="79" presetID="2" presetClass="entr" presetSubtype="2"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1+#ppt_w/2"/>
                                          </p:val>
                                        </p:tav>
                                        <p:tav tm="100000">
                                          <p:val>
                                            <p:strVal val="#ppt_x"/>
                                          </p:val>
                                        </p:tav>
                                      </p:tavLst>
                                    </p:anim>
                                    <p:anim calcmode="lin" valueType="num">
                                      <p:cBhvr additive="base">
                                        <p:cTn id="82" dur="500" fill="hold"/>
                                        <p:tgtEl>
                                          <p:spTgt spid="14"/>
                                        </p:tgtEl>
                                        <p:attrNameLst>
                                          <p:attrName>ppt_y</p:attrName>
                                        </p:attrNameLst>
                                      </p:cBhvr>
                                      <p:tavLst>
                                        <p:tav tm="0">
                                          <p:val>
                                            <p:strVal val="#ppt_y"/>
                                          </p:val>
                                        </p:tav>
                                        <p:tav tm="100000">
                                          <p:val>
                                            <p:strVal val="#ppt_y"/>
                                          </p:val>
                                        </p:tav>
                                      </p:tavLst>
                                    </p:anim>
                                  </p:childTnLst>
                                </p:cTn>
                              </p:par>
                            </p:childTnLst>
                          </p:cTn>
                        </p:par>
                        <p:par>
                          <p:cTn id="83" fill="hold">
                            <p:stCondLst>
                              <p:cond delay="9000"/>
                            </p:stCondLst>
                            <p:childTnLst>
                              <p:par>
                                <p:cTn id="84" presetID="12" presetClass="entr" presetSubtype="4"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slide(fromBottom)">
                                      <p:cBhvr>
                                        <p:cTn id="86" dur="500"/>
                                        <p:tgtEl>
                                          <p:spTgt spid="15"/>
                                        </p:tgtEl>
                                      </p:cBhvr>
                                    </p:animEffect>
                                  </p:childTnLst>
                                </p:cTn>
                              </p:par>
                            </p:childTnLst>
                          </p:cTn>
                        </p:par>
                        <p:par>
                          <p:cTn id="87" fill="hold">
                            <p:stCondLst>
                              <p:cond delay="9500"/>
                            </p:stCondLst>
                            <p:childTnLst>
                              <p:par>
                                <p:cTn id="88" presetID="2" presetClass="entr" presetSubtype="2"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fill="hold"/>
                                        <p:tgtEl>
                                          <p:spTgt spid="25"/>
                                        </p:tgtEl>
                                        <p:attrNameLst>
                                          <p:attrName>ppt_x</p:attrName>
                                        </p:attrNameLst>
                                      </p:cBhvr>
                                      <p:tavLst>
                                        <p:tav tm="0">
                                          <p:val>
                                            <p:strVal val="1+#ppt_w/2"/>
                                          </p:val>
                                        </p:tav>
                                        <p:tav tm="100000">
                                          <p:val>
                                            <p:strVal val="#ppt_x"/>
                                          </p:val>
                                        </p:tav>
                                      </p:tavLst>
                                    </p:anim>
                                    <p:anim calcmode="lin" valueType="num">
                                      <p:cBhvr additive="base">
                                        <p:cTn id="91" dur="500" fill="hold"/>
                                        <p:tgtEl>
                                          <p:spTgt spid="25"/>
                                        </p:tgtEl>
                                        <p:attrNameLst>
                                          <p:attrName>ppt_y</p:attrName>
                                        </p:attrNameLst>
                                      </p:cBhvr>
                                      <p:tavLst>
                                        <p:tav tm="0">
                                          <p:val>
                                            <p:strVal val="#ppt_y"/>
                                          </p:val>
                                        </p:tav>
                                        <p:tav tm="100000">
                                          <p:val>
                                            <p:strVal val="#ppt_y"/>
                                          </p:val>
                                        </p:tav>
                                      </p:tavLst>
                                    </p:anim>
                                  </p:childTnLst>
                                </p:cTn>
                              </p:par>
                            </p:childTnLst>
                          </p:cTn>
                        </p:par>
                        <p:par>
                          <p:cTn id="92" fill="hold">
                            <p:stCondLst>
                              <p:cond delay="10000"/>
                            </p:stCondLst>
                            <p:childTnLst>
                              <p:par>
                                <p:cTn id="93" presetID="2" presetClass="entr" presetSubtype="2"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fill="hold"/>
                                        <p:tgtEl>
                                          <p:spTgt spid="16"/>
                                        </p:tgtEl>
                                        <p:attrNameLst>
                                          <p:attrName>ppt_x</p:attrName>
                                        </p:attrNameLst>
                                      </p:cBhvr>
                                      <p:tavLst>
                                        <p:tav tm="0">
                                          <p:val>
                                            <p:strVal val="1+#ppt_w/2"/>
                                          </p:val>
                                        </p:tav>
                                        <p:tav tm="100000">
                                          <p:val>
                                            <p:strVal val="#ppt_x"/>
                                          </p:val>
                                        </p:tav>
                                      </p:tavLst>
                                    </p:anim>
                                    <p:anim calcmode="lin" valueType="num">
                                      <p:cBhvr additive="base">
                                        <p:cTn id="96" dur="500" fill="hold"/>
                                        <p:tgtEl>
                                          <p:spTgt spid="16"/>
                                        </p:tgtEl>
                                        <p:attrNameLst>
                                          <p:attrName>ppt_y</p:attrName>
                                        </p:attrNameLst>
                                      </p:cBhvr>
                                      <p:tavLst>
                                        <p:tav tm="0">
                                          <p:val>
                                            <p:strVal val="#ppt_y"/>
                                          </p:val>
                                        </p:tav>
                                        <p:tav tm="100000">
                                          <p:val>
                                            <p:strVal val="#ppt_y"/>
                                          </p:val>
                                        </p:tav>
                                      </p:tavLst>
                                    </p:anim>
                                  </p:childTnLst>
                                </p:cTn>
                              </p:par>
                            </p:childTnLst>
                          </p:cTn>
                        </p:par>
                        <p:par>
                          <p:cTn id="97" fill="hold">
                            <p:stCondLst>
                              <p:cond delay="10500"/>
                            </p:stCondLst>
                            <p:childTnLst>
                              <p:par>
                                <p:cTn id="98" presetID="1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slide(fromBottom)">
                                      <p:cBhvr>
                                        <p:cTn id="10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下一年度工作计划</a:t>
            </a:r>
            <a:endParaRPr lang="zh-CN" altLang="en-US" sz="1600" dirty="0">
              <a:solidFill>
                <a:schemeClr val="tx1">
                  <a:lumMod val="85000"/>
                  <a:lumOff val="15000"/>
                </a:schemeClr>
              </a:solidFill>
            </a:endParaRPr>
          </a:p>
        </p:txBody>
      </p:sp>
      <p:sp>
        <p:nvSpPr>
          <p:cNvPr id="6" name="Freeform 6"/>
          <p:cNvSpPr>
            <a:spLocks noEditPoints="1"/>
          </p:cNvSpPr>
          <p:nvPr/>
        </p:nvSpPr>
        <p:spPr bwMode="auto">
          <a:xfrm>
            <a:off x="5648325" y="555526"/>
            <a:ext cx="3495675" cy="192722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489018"/>
          </a:solidFill>
          <a:ln>
            <a:noFill/>
          </a:ln>
          <a:extLst/>
        </p:spPr>
        <p:txBody>
          <a:bodyPr/>
          <a:lstStyle/>
          <a:p>
            <a:endParaRPr lang="zh-CN" altLang="en-US">
              <a:solidFill>
                <a:schemeClr val="tx1">
                  <a:lumMod val="85000"/>
                  <a:lumOff val="15000"/>
                </a:schemeClr>
              </a:solidFill>
            </a:endParaRPr>
          </a:p>
        </p:txBody>
      </p:sp>
      <p:sp>
        <p:nvSpPr>
          <p:cNvPr id="8" name="Freeform 7"/>
          <p:cNvSpPr>
            <a:spLocks noEditPoints="1"/>
          </p:cNvSpPr>
          <p:nvPr/>
        </p:nvSpPr>
        <p:spPr bwMode="auto">
          <a:xfrm>
            <a:off x="3413125" y="1076226"/>
            <a:ext cx="5730875" cy="1573212"/>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96C430"/>
          </a:solidFill>
          <a:ln>
            <a:noFill/>
          </a:ln>
          <a:extLst/>
        </p:spPr>
        <p:txBody>
          <a:bodyPr/>
          <a:lstStyle/>
          <a:p>
            <a:endParaRPr lang="zh-CN" altLang="en-US">
              <a:solidFill>
                <a:schemeClr val="tx1">
                  <a:lumMod val="85000"/>
                  <a:lumOff val="15000"/>
                </a:schemeClr>
              </a:solidFill>
            </a:endParaRPr>
          </a:p>
        </p:txBody>
      </p:sp>
      <p:sp>
        <p:nvSpPr>
          <p:cNvPr id="9" name="Freeform 8"/>
          <p:cNvSpPr>
            <a:spLocks noEditPoints="1"/>
          </p:cNvSpPr>
          <p:nvPr/>
        </p:nvSpPr>
        <p:spPr bwMode="auto">
          <a:xfrm>
            <a:off x="2305050" y="2492276"/>
            <a:ext cx="6838950" cy="561975"/>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489018"/>
          </a:solidFill>
          <a:ln>
            <a:noFill/>
          </a:ln>
          <a:extLst/>
        </p:spPr>
        <p:txBody>
          <a:bodyPr/>
          <a:lstStyle/>
          <a:p>
            <a:endParaRPr lang="zh-CN" altLang="en-US">
              <a:solidFill>
                <a:schemeClr val="tx1">
                  <a:lumMod val="85000"/>
                  <a:lumOff val="15000"/>
                </a:schemeClr>
              </a:solidFill>
            </a:endParaRPr>
          </a:p>
        </p:txBody>
      </p:sp>
      <p:sp>
        <p:nvSpPr>
          <p:cNvPr id="10" name="Freeform 9"/>
          <p:cNvSpPr>
            <a:spLocks noEditPoints="1"/>
          </p:cNvSpPr>
          <p:nvPr/>
        </p:nvSpPr>
        <p:spPr bwMode="auto">
          <a:xfrm>
            <a:off x="3413125" y="2893913"/>
            <a:ext cx="5730875" cy="1573213"/>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96C430"/>
          </a:solidFill>
          <a:ln>
            <a:noFill/>
          </a:ln>
          <a:extLst/>
        </p:spPr>
        <p:txBody>
          <a:bodyPr/>
          <a:lstStyle/>
          <a:p>
            <a:endParaRPr lang="zh-CN" altLang="en-US">
              <a:solidFill>
                <a:schemeClr val="tx1">
                  <a:lumMod val="85000"/>
                  <a:lumOff val="15000"/>
                </a:schemeClr>
              </a:solidFill>
            </a:endParaRPr>
          </a:p>
        </p:txBody>
      </p:sp>
      <p:sp>
        <p:nvSpPr>
          <p:cNvPr id="11" name="Freeform 10"/>
          <p:cNvSpPr>
            <a:spLocks noEditPoints="1"/>
          </p:cNvSpPr>
          <p:nvPr/>
        </p:nvSpPr>
        <p:spPr bwMode="auto">
          <a:xfrm>
            <a:off x="5648325" y="3063776"/>
            <a:ext cx="3495675" cy="192722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489018"/>
          </a:solidFill>
          <a:ln>
            <a:noFill/>
          </a:ln>
          <a:extLst/>
        </p:spPr>
        <p:txBody>
          <a:bodyPr/>
          <a:lstStyle/>
          <a:p>
            <a:endParaRPr lang="zh-CN" altLang="en-US">
              <a:solidFill>
                <a:schemeClr val="tx1">
                  <a:lumMod val="85000"/>
                  <a:lumOff val="15000"/>
                </a:schemeClr>
              </a:solidFill>
            </a:endParaRPr>
          </a:p>
        </p:txBody>
      </p:sp>
      <p:sp>
        <p:nvSpPr>
          <p:cNvPr id="12" name="Rectangle 11"/>
          <p:cNvSpPr>
            <a:spLocks noChangeArrowheads="1"/>
          </p:cNvSpPr>
          <p:nvPr/>
        </p:nvSpPr>
        <p:spPr bwMode="auto">
          <a:xfrm>
            <a:off x="6372225" y="1054001"/>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chemeClr val="tx1">
                    <a:lumMod val="85000"/>
                    <a:lumOff val="15000"/>
                  </a:schemeClr>
                </a:solidFill>
              </a:rPr>
              <a:t>TOPIC HEADER</a:t>
            </a:r>
          </a:p>
          <a:p>
            <a:pPr>
              <a:lnSpc>
                <a:spcPct val="120000"/>
              </a:lnSpc>
            </a:pP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13" name="Rectangle 12"/>
          <p:cNvSpPr>
            <a:spLocks noChangeArrowheads="1"/>
          </p:cNvSpPr>
          <p:nvPr/>
        </p:nvSpPr>
        <p:spPr bwMode="auto">
          <a:xfrm>
            <a:off x="6372225" y="3619401"/>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chemeClr val="tx1">
                    <a:lumMod val="85000"/>
                    <a:lumOff val="15000"/>
                  </a:schemeClr>
                </a:solidFill>
              </a:rPr>
              <a:t>TOPIC HEADER</a:t>
            </a:r>
          </a:p>
          <a:p>
            <a:pPr>
              <a:lnSpc>
                <a:spcPct val="120000"/>
              </a:lnSpc>
            </a:pP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14" name="Rectangle 13"/>
          <p:cNvSpPr>
            <a:spLocks noChangeArrowheads="1"/>
          </p:cNvSpPr>
          <p:nvPr/>
        </p:nvSpPr>
        <p:spPr bwMode="auto">
          <a:xfrm>
            <a:off x="4140200" y="1127026"/>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chemeClr val="tx1">
                    <a:lumMod val="85000"/>
                    <a:lumOff val="15000"/>
                  </a:schemeClr>
                </a:solidFill>
              </a:rPr>
              <a:t>TOPIC HEADER</a:t>
            </a:r>
          </a:p>
          <a:p>
            <a:pPr>
              <a:lnSpc>
                <a:spcPct val="120000"/>
              </a:lnSpc>
            </a:pP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15" name="Rectangle 14"/>
          <p:cNvSpPr>
            <a:spLocks noChangeArrowheads="1"/>
          </p:cNvSpPr>
          <p:nvPr/>
        </p:nvSpPr>
        <p:spPr bwMode="auto">
          <a:xfrm>
            <a:off x="4140200" y="3503513"/>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chemeClr val="tx1">
                    <a:lumMod val="85000"/>
                    <a:lumOff val="15000"/>
                  </a:schemeClr>
                </a:solidFill>
              </a:rPr>
              <a:t>TOPIC HEADER</a:t>
            </a:r>
          </a:p>
          <a:p>
            <a:pPr>
              <a:lnSpc>
                <a:spcPct val="120000"/>
              </a:lnSpc>
            </a:pP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16" name="Rectangle 15"/>
          <p:cNvSpPr>
            <a:spLocks noChangeArrowheads="1"/>
          </p:cNvSpPr>
          <p:nvPr/>
        </p:nvSpPr>
        <p:spPr bwMode="auto">
          <a:xfrm>
            <a:off x="827088" y="2258913"/>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chemeClr val="tx1">
                    <a:lumMod val="85000"/>
                    <a:lumOff val="15000"/>
                  </a:schemeClr>
                </a:solidFill>
              </a:rPr>
              <a:t>TOPIC HEADER</a:t>
            </a:r>
          </a:p>
          <a:p>
            <a:pPr>
              <a:lnSpc>
                <a:spcPct val="120000"/>
              </a:lnSpc>
            </a:pP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17" name="Text Box 16"/>
          <p:cNvSpPr txBox="1">
            <a:spLocks noChangeArrowheads="1"/>
          </p:cNvSpPr>
          <p:nvPr/>
        </p:nvSpPr>
        <p:spPr bwMode="auto">
          <a:xfrm>
            <a:off x="3530600" y="1165126"/>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chemeClr val="tx1">
                    <a:lumMod val="85000"/>
                    <a:lumOff val="15000"/>
                  </a:schemeClr>
                </a:solidFill>
              </a:rPr>
              <a:t>2</a:t>
            </a:r>
          </a:p>
        </p:txBody>
      </p:sp>
      <p:sp>
        <p:nvSpPr>
          <p:cNvPr id="18" name="Text Box 17"/>
          <p:cNvSpPr txBox="1">
            <a:spLocks noChangeArrowheads="1"/>
          </p:cNvSpPr>
          <p:nvPr/>
        </p:nvSpPr>
        <p:spPr bwMode="auto">
          <a:xfrm>
            <a:off x="3530600" y="4003576"/>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chemeClr val="tx1">
                    <a:lumMod val="85000"/>
                    <a:lumOff val="15000"/>
                  </a:schemeClr>
                </a:solidFill>
              </a:rPr>
              <a:t>4</a:t>
            </a:r>
          </a:p>
        </p:txBody>
      </p:sp>
      <p:sp>
        <p:nvSpPr>
          <p:cNvPr id="19" name="Text Box 18"/>
          <p:cNvSpPr txBox="1">
            <a:spLocks noChangeArrowheads="1"/>
          </p:cNvSpPr>
          <p:nvPr/>
        </p:nvSpPr>
        <p:spPr bwMode="auto">
          <a:xfrm>
            <a:off x="5772150" y="1001613"/>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chemeClr val="tx1">
                    <a:lumMod val="85000"/>
                    <a:lumOff val="15000"/>
                  </a:schemeClr>
                </a:solidFill>
              </a:rPr>
              <a:t>1</a:t>
            </a:r>
          </a:p>
        </p:txBody>
      </p:sp>
      <p:sp>
        <p:nvSpPr>
          <p:cNvPr id="20" name="Text Box 19"/>
          <p:cNvSpPr txBox="1">
            <a:spLocks noChangeArrowheads="1"/>
          </p:cNvSpPr>
          <p:nvPr/>
        </p:nvSpPr>
        <p:spPr bwMode="auto">
          <a:xfrm>
            <a:off x="5772150" y="4181376"/>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chemeClr val="tx1">
                    <a:lumMod val="85000"/>
                    <a:lumOff val="15000"/>
                  </a:schemeClr>
                </a:solidFill>
              </a:rPr>
              <a:t>5</a:t>
            </a:r>
          </a:p>
        </p:txBody>
      </p:sp>
      <p:sp>
        <p:nvSpPr>
          <p:cNvPr id="21" name="Text Box 20"/>
          <p:cNvSpPr txBox="1">
            <a:spLocks noChangeArrowheads="1"/>
          </p:cNvSpPr>
          <p:nvPr/>
        </p:nvSpPr>
        <p:spPr bwMode="auto">
          <a:xfrm>
            <a:off x="2419350" y="2589113"/>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chemeClr val="tx1">
                    <a:lumMod val="85000"/>
                    <a:lumOff val="15000"/>
                  </a:schemeClr>
                </a:solidFill>
              </a:rPr>
              <a:t>3</a:t>
            </a:r>
          </a:p>
        </p:txBody>
      </p:sp>
      <p:cxnSp>
        <p:nvCxnSpPr>
          <p:cNvPr id="22" name="直接连接符 21"/>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634892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2" presetClass="entr" presetSubtype="2"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right)">
                                      <p:cBhvr>
                                        <p:cTn id="49" dur="500"/>
                                        <p:tgtEl>
                                          <p:spTgt spid="9"/>
                                        </p:tgtEl>
                                      </p:cBhvr>
                                    </p:animEffect>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par>
                          <p:cTn id="56" fill="hold">
                            <p:stCondLst>
                              <p:cond delay="65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22" presetClass="entr" presetSubtype="2"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right)">
                                      <p:cBhvr>
                                        <p:cTn id="65" dur="500"/>
                                        <p:tgtEl>
                                          <p:spTgt spid="10"/>
                                        </p:tgtEl>
                                      </p:cBhvr>
                                    </p:animEffect>
                                  </p:childTnLst>
                                </p:cTn>
                              </p:par>
                            </p:childTnLst>
                          </p:cTn>
                        </p:par>
                        <p:par>
                          <p:cTn id="66" fill="hold">
                            <p:stCondLst>
                              <p:cond delay="80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Effect transition="in" filter="fade">
                                      <p:cBhvr>
                                        <p:cTn id="71" dur="500"/>
                                        <p:tgtEl>
                                          <p:spTgt spid="18"/>
                                        </p:tgtEl>
                                      </p:cBhvr>
                                    </p:animEffect>
                                  </p:childTnLst>
                                </p:cTn>
                              </p:par>
                            </p:childTnLst>
                          </p:cTn>
                        </p:par>
                        <p:par>
                          <p:cTn id="72" fill="hold">
                            <p:stCondLst>
                              <p:cond delay="8500"/>
                            </p:stCondLst>
                            <p:childTnLst>
                              <p:par>
                                <p:cTn id="73" presetID="42"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1000"/>
                                        <p:tgtEl>
                                          <p:spTgt spid="15"/>
                                        </p:tgtEl>
                                      </p:cBhvr>
                                    </p:animEffect>
                                    <p:anim calcmode="lin" valueType="num">
                                      <p:cBhvr>
                                        <p:cTn id="76" dur="1000" fill="hold"/>
                                        <p:tgtEl>
                                          <p:spTgt spid="15"/>
                                        </p:tgtEl>
                                        <p:attrNameLst>
                                          <p:attrName>ppt_x</p:attrName>
                                        </p:attrNameLst>
                                      </p:cBhvr>
                                      <p:tavLst>
                                        <p:tav tm="0">
                                          <p:val>
                                            <p:strVal val="#ppt_x"/>
                                          </p:val>
                                        </p:tav>
                                        <p:tav tm="100000">
                                          <p:val>
                                            <p:strVal val="#ppt_x"/>
                                          </p:val>
                                        </p:tav>
                                      </p:tavLst>
                                    </p:anim>
                                    <p:anim calcmode="lin" valueType="num">
                                      <p:cBhvr>
                                        <p:cTn id="77" dur="1000" fill="hold"/>
                                        <p:tgtEl>
                                          <p:spTgt spid="15"/>
                                        </p:tgtEl>
                                        <p:attrNameLst>
                                          <p:attrName>ppt_y</p:attrName>
                                        </p:attrNameLst>
                                      </p:cBhvr>
                                      <p:tavLst>
                                        <p:tav tm="0">
                                          <p:val>
                                            <p:strVal val="#ppt_y+.1"/>
                                          </p:val>
                                        </p:tav>
                                        <p:tav tm="100000">
                                          <p:val>
                                            <p:strVal val="#ppt_y"/>
                                          </p:val>
                                        </p:tav>
                                      </p:tavLst>
                                    </p:anim>
                                  </p:childTnLst>
                                </p:cTn>
                              </p:par>
                            </p:childTnLst>
                          </p:cTn>
                        </p:par>
                        <p:par>
                          <p:cTn id="78" fill="hold">
                            <p:stCondLst>
                              <p:cond delay="9500"/>
                            </p:stCondLst>
                            <p:childTnLst>
                              <p:par>
                                <p:cTn id="79" presetID="22" presetClass="entr" presetSubtype="2"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wipe(right)">
                                      <p:cBhvr>
                                        <p:cTn id="81" dur="500"/>
                                        <p:tgtEl>
                                          <p:spTgt spid="11"/>
                                        </p:tgtEl>
                                      </p:cBhvr>
                                    </p:animEffect>
                                  </p:childTnLst>
                                </p:cTn>
                              </p:par>
                            </p:childTnLst>
                          </p:cTn>
                        </p:par>
                        <p:par>
                          <p:cTn id="82" fill="hold">
                            <p:stCondLst>
                              <p:cond delay="10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10500"/>
                            </p:stCondLst>
                            <p:childTnLst>
                              <p:par>
                                <p:cTn id="89" presetID="42"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1000"/>
                                        <p:tgtEl>
                                          <p:spTgt spid="13"/>
                                        </p:tgtEl>
                                      </p:cBhvr>
                                    </p:animEffect>
                                    <p:anim calcmode="lin" valueType="num">
                                      <p:cBhvr>
                                        <p:cTn id="92" dur="1000" fill="hold"/>
                                        <p:tgtEl>
                                          <p:spTgt spid="13"/>
                                        </p:tgtEl>
                                        <p:attrNameLst>
                                          <p:attrName>ppt_x</p:attrName>
                                        </p:attrNameLst>
                                      </p:cBhvr>
                                      <p:tavLst>
                                        <p:tav tm="0">
                                          <p:val>
                                            <p:strVal val="#ppt_x"/>
                                          </p:val>
                                        </p:tav>
                                        <p:tav tm="100000">
                                          <p:val>
                                            <p:strVal val="#ppt_x"/>
                                          </p:val>
                                        </p:tav>
                                      </p:tavLst>
                                    </p:anim>
                                    <p:anim calcmode="lin" valueType="num">
                                      <p:cBhvr>
                                        <p:cTn id="9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下一年度工作计划</a:t>
            </a:r>
            <a:endParaRPr lang="zh-CN" altLang="en-US" sz="1600" dirty="0">
              <a:solidFill>
                <a:schemeClr val="tx1">
                  <a:lumMod val="85000"/>
                  <a:lumOff val="15000"/>
                </a:schemeClr>
              </a:solidFill>
            </a:endParaRPr>
          </a:p>
        </p:txBody>
      </p:sp>
      <p:grpSp>
        <p:nvGrpSpPr>
          <p:cNvPr id="6" name="组合 5"/>
          <p:cNvGrpSpPr/>
          <p:nvPr/>
        </p:nvGrpSpPr>
        <p:grpSpPr>
          <a:xfrm>
            <a:off x="654050" y="1620838"/>
            <a:ext cx="3889375" cy="2136061"/>
            <a:chOff x="654050" y="1620838"/>
            <a:chExt cx="3889375" cy="2136061"/>
          </a:xfrm>
        </p:grpSpPr>
        <p:sp>
          <p:nvSpPr>
            <p:cNvPr id="8" name="Freeform 5"/>
            <p:cNvSpPr>
              <a:spLocks/>
            </p:cNvSpPr>
            <p:nvPr/>
          </p:nvSpPr>
          <p:spPr bwMode="auto">
            <a:xfrm>
              <a:off x="65405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9" name="Freeform 6"/>
            <p:cNvSpPr>
              <a:spLocks/>
            </p:cNvSpPr>
            <p:nvPr/>
          </p:nvSpPr>
          <p:spPr bwMode="auto">
            <a:xfrm>
              <a:off x="65405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0" name="Freeform 7"/>
            <p:cNvSpPr>
              <a:spLocks/>
            </p:cNvSpPr>
            <p:nvPr/>
          </p:nvSpPr>
          <p:spPr bwMode="auto">
            <a:xfrm>
              <a:off x="65405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1" name="Freeform 8"/>
            <p:cNvSpPr>
              <a:spLocks/>
            </p:cNvSpPr>
            <p:nvPr/>
          </p:nvSpPr>
          <p:spPr bwMode="auto">
            <a:xfrm>
              <a:off x="65405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2" name="Freeform 9"/>
            <p:cNvSpPr>
              <a:spLocks/>
            </p:cNvSpPr>
            <p:nvPr/>
          </p:nvSpPr>
          <p:spPr bwMode="auto">
            <a:xfrm>
              <a:off x="65405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3" name="Freeform 10"/>
            <p:cNvSpPr>
              <a:spLocks/>
            </p:cNvSpPr>
            <p:nvPr/>
          </p:nvSpPr>
          <p:spPr bwMode="auto">
            <a:xfrm>
              <a:off x="65405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4" name="Freeform 11"/>
            <p:cNvSpPr>
              <a:spLocks/>
            </p:cNvSpPr>
            <p:nvPr/>
          </p:nvSpPr>
          <p:spPr bwMode="auto">
            <a:xfrm>
              <a:off x="65405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5" name="Freeform 12"/>
            <p:cNvSpPr>
              <a:spLocks/>
            </p:cNvSpPr>
            <p:nvPr/>
          </p:nvSpPr>
          <p:spPr bwMode="auto">
            <a:xfrm>
              <a:off x="65405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6" name="Freeform 13"/>
            <p:cNvSpPr>
              <a:spLocks/>
            </p:cNvSpPr>
            <p:nvPr/>
          </p:nvSpPr>
          <p:spPr bwMode="auto">
            <a:xfrm>
              <a:off x="65405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7" name="Freeform 14"/>
            <p:cNvSpPr>
              <a:spLocks/>
            </p:cNvSpPr>
            <p:nvPr/>
          </p:nvSpPr>
          <p:spPr bwMode="auto">
            <a:xfrm>
              <a:off x="65405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8" name="Freeform 15"/>
            <p:cNvSpPr>
              <a:spLocks/>
            </p:cNvSpPr>
            <p:nvPr/>
          </p:nvSpPr>
          <p:spPr bwMode="auto">
            <a:xfrm>
              <a:off x="12271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19" name="Freeform 16"/>
            <p:cNvSpPr>
              <a:spLocks/>
            </p:cNvSpPr>
            <p:nvPr/>
          </p:nvSpPr>
          <p:spPr bwMode="auto">
            <a:xfrm>
              <a:off x="12271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0" name="Freeform 17"/>
            <p:cNvSpPr>
              <a:spLocks/>
            </p:cNvSpPr>
            <p:nvPr/>
          </p:nvSpPr>
          <p:spPr bwMode="auto">
            <a:xfrm>
              <a:off x="12271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1" name="Freeform 18"/>
            <p:cNvSpPr>
              <a:spLocks/>
            </p:cNvSpPr>
            <p:nvPr/>
          </p:nvSpPr>
          <p:spPr bwMode="auto">
            <a:xfrm>
              <a:off x="12271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2" name="Freeform 19"/>
            <p:cNvSpPr>
              <a:spLocks/>
            </p:cNvSpPr>
            <p:nvPr/>
          </p:nvSpPr>
          <p:spPr bwMode="auto">
            <a:xfrm>
              <a:off x="12271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3" name="Freeform 20"/>
            <p:cNvSpPr>
              <a:spLocks/>
            </p:cNvSpPr>
            <p:nvPr/>
          </p:nvSpPr>
          <p:spPr bwMode="auto">
            <a:xfrm>
              <a:off x="12271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4" name="Freeform 21"/>
            <p:cNvSpPr>
              <a:spLocks/>
            </p:cNvSpPr>
            <p:nvPr/>
          </p:nvSpPr>
          <p:spPr bwMode="auto">
            <a:xfrm>
              <a:off x="12271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5" name="Freeform 22"/>
            <p:cNvSpPr>
              <a:spLocks/>
            </p:cNvSpPr>
            <p:nvPr/>
          </p:nvSpPr>
          <p:spPr bwMode="auto">
            <a:xfrm>
              <a:off x="12271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6" name="Freeform 23"/>
            <p:cNvSpPr>
              <a:spLocks/>
            </p:cNvSpPr>
            <p:nvPr/>
          </p:nvSpPr>
          <p:spPr bwMode="auto">
            <a:xfrm>
              <a:off x="12271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7" name="Freeform 24"/>
            <p:cNvSpPr>
              <a:spLocks/>
            </p:cNvSpPr>
            <p:nvPr/>
          </p:nvSpPr>
          <p:spPr bwMode="auto">
            <a:xfrm>
              <a:off x="12271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8" name="Freeform 25"/>
            <p:cNvSpPr>
              <a:spLocks/>
            </p:cNvSpPr>
            <p:nvPr/>
          </p:nvSpPr>
          <p:spPr bwMode="auto">
            <a:xfrm>
              <a:off x="180181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29" name="Freeform 26"/>
            <p:cNvSpPr>
              <a:spLocks/>
            </p:cNvSpPr>
            <p:nvPr/>
          </p:nvSpPr>
          <p:spPr bwMode="auto">
            <a:xfrm>
              <a:off x="180181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0" name="Freeform 27"/>
            <p:cNvSpPr>
              <a:spLocks/>
            </p:cNvSpPr>
            <p:nvPr/>
          </p:nvSpPr>
          <p:spPr bwMode="auto">
            <a:xfrm>
              <a:off x="180181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1" name="Freeform 28"/>
            <p:cNvSpPr>
              <a:spLocks/>
            </p:cNvSpPr>
            <p:nvPr/>
          </p:nvSpPr>
          <p:spPr bwMode="auto">
            <a:xfrm>
              <a:off x="180181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2" name="Freeform 29"/>
            <p:cNvSpPr>
              <a:spLocks/>
            </p:cNvSpPr>
            <p:nvPr/>
          </p:nvSpPr>
          <p:spPr bwMode="auto">
            <a:xfrm>
              <a:off x="180181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3" name="Freeform 30"/>
            <p:cNvSpPr>
              <a:spLocks/>
            </p:cNvSpPr>
            <p:nvPr/>
          </p:nvSpPr>
          <p:spPr bwMode="auto">
            <a:xfrm>
              <a:off x="180181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4" name="Freeform 31"/>
            <p:cNvSpPr>
              <a:spLocks/>
            </p:cNvSpPr>
            <p:nvPr/>
          </p:nvSpPr>
          <p:spPr bwMode="auto">
            <a:xfrm>
              <a:off x="180181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5" name="Freeform 32"/>
            <p:cNvSpPr>
              <a:spLocks/>
            </p:cNvSpPr>
            <p:nvPr/>
          </p:nvSpPr>
          <p:spPr bwMode="auto">
            <a:xfrm>
              <a:off x="180181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6" name="Freeform 33"/>
            <p:cNvSpPr>
              <a:spLocks/>
            </p:cNvSpPr>
            <p:nvPr/>
          </p:nvSpPr>
          <p:spPr bwMode="auto">
            <a:xfrm>
              <a:off x="180181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7" name="Freeform 34"/>
            <p:cNvSpPr>
              <a:spLocks/>
            </p:cNvSpPr>
            <p:nvPr/>
          </p:nvSpPr>
          <p:spPr bwMode="auto">
            <a:xfrm>
              <a:off x="180181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8" name="Freeform 35"/>
            <p:cNvSpPr>
              <a:spLocks/>
            </p:cNvSpPr>
            <p:nvPr/>
          </p:nvSpPr>
          <p:spPr bwMode="auto">
            <a:xfrm>
              <a:off x="237490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39" name="Freeform 36"/>
            <p:cNvSpPr>
              <a:spLocks/>
            </p:cNvSpPr>
            <p:nvPr/>
          </p:nvSpPr>
          <p:spPr bwMode="auto">
            <a:xfrm>
              <a:off x="237490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0" name="Freeform 37"/>
            <p:cNvSpPr>
              <a:spLocks/>
            </p:cNvSpPr>
            <p:nvPr/>
          </p:nvSpPr>
          <p:spPr bwMode="auto">
            <a:xfrm>
              <a:off x="237490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1" name="Freeform 38"/>
            <p:cNvSpPr>
              <a:spLocks/>
            </p:cNvSpPr>
            <p:nvPr/>
          </p:nvSpPr>
          <p:spPr bwMode="auto">
            <a:xfrm>
              <a:off x="237490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2" name="Freeform 39"/>
            <p:cNvSpPr>
              <a:spLocks/>
            </p:cNvSpPr>
            <p:nvPr/>
          </p:nvSpPr>
          <p:spPr bwMode="auto">
            <a:xfrm>
              <a:off x="237490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3" name="Freeform 40"/>
            <p:cNvSpPr>
              <a:spLocks/>
            </p:cNvSpPr>
            <p:nvPr/>
          </p:nvSpPr>
          <p:spPr bwMode="auto">
            <a:xfrm>
              <a:off x="237490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4" name="Freeform 41"/>
            <p:cNvSpPr>
              <a:spLocks/>
            </p:cNvSpPr>
            <p:nvPr/>
          </p:nvSpPr>
          <p:spPr bwMode="auto">
            <a:xfrm>
              <a:off x="237490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5" name="Freeform 42"/>
            <p:cNvSpPr>
              <a:spLocks/>
            </p:cNvSpPr>
            <p:nvPr/>
          </p:nvSpPr>
          <p:spPr bwMode="auto">
            <a:xfrm>
              <a:off x="237490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6" name="Freeform 43"/>
            <p:cNvSpPr>
              <a:spLocks/>
            </p:cNvSpPr>
            <p:nvPr/>
          </p:nvSpPr>
          <p:spPr bwMode="auto">
            <a:xfrm>
              <a:off x="237490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7" name="Freeform 44"/>
            <p:cNvSpPr>
              <a:spLocks/>
            </p:cNvSpPr>
            <p:nvPr/>
          </p:nvSpPr>
          <p:spPr bwMode="auto">
            <a:xfrm>
              <a:off x="237490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8" name="Freeform 45"/>
            <p:cNvSpPr>
              <a:spLocks/>
            </p:cNvSpPr>
            <p:nvPr/>
          </p:nvSpPr>
          <p:spPr bwMode="auto">
            <a:xfrm>
              <a:off x="2949575"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49" name="Freeform 46"/>
            <p:cNvSpPr>
              <a:spLocks/>
            </p:cNvSpPr>
            <p:nvPr/>
          </p:nvSpPr>
          <p:spPr bwMode="auto">
            <a:xfrm>
              <a:off x="2949575"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0" name="Freeform 47"/>
            <p:cNvSpPr>
              <a:spLocks/>
            </p:cNvSpPr>
            <p:nvPr/>
          </p:nvSpPr>
          <p:spPr bwMode="auto">
            <a:xfrm>
              <a:off x="2949575"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1" name="Freeform 48"/>
            <p:cNvSpPr>
              <a:spLocks/>
            </p:cNvSpPr>
            <p:nvPr/>
          </p:nvSpPr>
          <p:spPr bwMode="auto">
            <a:xfrm>
              <a:off x="2949575"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2" name="Freeform 49"/>
            <p:cNvSpPr>
              <a:spLocks/>
            </p:cNvSpPr>
            <p:nvPr/>
          </p:nvSpPr>
          <p:spPr bwMode="auto">
            <a:xfrm>
              <a:off x="2949575"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3" name="Freeform 50"/>
            <p:cNvSpPr>
              <a:spLocks/>
            </p:cNvSpPr>
            <p:nvPr/>
          </p:nvSpPr>
          <p:spPr bwMode="auto">
            <a:xfrm>
              <a:off x="2949575"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4" name="Freeform 51"/>
            <p:cNvSpPr>
              <a:spLocks/>
            </p:cNvSpPr>
            <p:nvPr/>
          </p:nvSpPr>
          <p:spPr bwMode="auto">
            <a:xfrm>
              <a:off x="2949575"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5" name="Freeform 52"/>
            <p:cNvSpPr>
              <a:spLocks/>
            </p:cNvSpPr>
            <p:nvPr/>
          </p:nvSpPr>
          <p:spPr bwMode="auto">
            <a:xfrm>
              <a:off x="2949575"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6" name="Freeform 53"/>
            <p:cNvSpPr>
              <a:spLocks/>
            </p:cNvSpPr>
            <p:nvPr/>
          </p:nvSpPr>
          <p:spPr bwMode="auto">
            <a:xfrm>
              <a:off x="2949575"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7" name="Freeform 54"/>
            <p:cNvSpPr>
              <a:spLocks/>
            </p:cNvSpPr>
            <p:nvPr/>
          </p:nvSpPr>
          <p:spPr bwMode="auto">
            <a:xfrm>
              <a:off x="2949575"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8" name="Freeform 55"/>
            <p:cNvSpPr>
              <a:spLocks/>
            </p:cNvSpPr>
            <p:nvPr/>
          </p:nvSpPr>
          <p:spPr bwMode="auto">
            <a:xfrm>
              <a:off x="352266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59" name="Freeform 56"/>
            <p:cNvSpPr>
              <a:spLocks/>
            </p:cNvSpPr>
            <p:nvPr/>
          </p:nvSpPr>
          <p:spPr bwMode="auto">
            <a:xfrm>
              <a:off x="352266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0" name="Freeform 57"/>
            <p:cNvSpPr>
              <a:spLocks/>
            </p:cNvSpPr>
            <p:nvPr/>
          </p:nvSpPr>
          <p:spPr bwMode="auto">
            <a:xfrm>
              <a:off x="352266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1" name="Freeform 58"/>
            <p:cNvSpPr>
              <a:spLocks/>
            </p:cNvSpPr>
            <p:nvPr/>
          </p:nvSpPr>
          <p:spPr bwMode="auto">
            <a:xfrm>
              <a:off x="352266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2" name="Freeform 59"/>
            <p:cNvSpPr>
              <a:spLocks/>
            </p:cNvSpPr>
            <p:nvPr/>
          </p:nvSpPr>
          <p:spPr bwMode="auto">
            <a:xfrm>
              <a:off x="352266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3" name="Freeform 60"/>
            <p:cNvSpPr>
              <a:spLocks/>
            </p:cNvSpPr>
            <p:nvPr/>
          </p:nvSpPr>
          <p:spPr bwMode="auto">
            <a:xfrm>
              <a:off x="352266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4" name="Freeform 61"/>
            <p:cNvSpPr>
              <a:spLocks/>
            </p:cNvSpPr>
            <p:nvPr/>
          </p:nvSpPr>
          <p:spPr bwMode="auto">
            <a:xfrm>
              <a:off x="352266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5" name="Freeform 62"/>
            <p:cNvSpPr>
              <a:spLocks/>
            </p:cNvSpPr>
            <p:nvPr/>
          </p:nvSpPr>
          <p:spPr bwMode="auto">
            <a:xfrm>
              <a:off x="352266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6" name="Freeform 63"/>
            <p:cNvSpPr>
              <a:spLocks/>
            </p:cNvSpPr>
            <p:nvPr/>
          </p:nvSpPr>
          <p:spPr bwMode="auto">
            <a:xfrm>
              <a:off x="352266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7" name="Freeform 64"/>
            <p:cNvSpPr>
              <a:spLocks/>
            </p:cNvSpPr>
            <p:nvPr/>
          </p:nvSpPr>
          <p:spPr bwMode="auto">
            <a:xfrm>
              <a:off x="352266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96C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8" name="Freeform 65"/>
            <p:cNvSpPr>
              <a:spLocks/>
            </p:cNvSpPr>
            <p:nvPr/>
          </p:nvSpPr>
          <p:spPr bwMode="auto">
            <a:xfrm>
              <a:off x="40973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69" name="Freeform 66"/>
            <p:cNvSpPr>
              <a:spLocks/>
            </p:cNvSpPr>
            <p:nvPr/>
          </p:nvSpPr>
          <p:spPr bwMode="auto">
            <a:xfrm>
              <a:off x="40973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0" name="Freeform 67"/>
            <p:cNvSpPr>
              <a:spLocks/>
            </p:cNvSpPr>
            <p:nvPr/>
          </p:nvSpPr>
          <p:spPr bwMode="auto">
            <a:xfrm>
              <a:off x="40973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1" name="Freeform 68"/>
            <p:cNvSpPr>
              <a:spLocks/>
            </p:cNvSpPr>
            <p:nvPr/>
          </p:nvSpPr>
          <p:spPr bwMode="auto">
            <a:xfrm>
              <a:off x="40973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2" name="Freeform 69"/>
            <p:cNvSpPr>
              <a:spLocks/>
            </p:cNvSpPr>
            <p:nvPr/>
          </p:nvSpPr>
          <p:spPr bwMode="auto">
            <a:xfrm>
              <a:off x="40973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3" name="Freeform 70"/>
            <p:cNvSpPr>
              <a:spLocks/>
            </p:cNvSpPr>
            <p:nvPr/>
          </p:nvSpPr>
          <p:spPr bwMode="auto">
            <a:xfrm>
              <a:off x="40973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4" name="Freeform 71"/>
            <p:cNvSpPr>
              <a:spLocks/>
            </p:cNvSpPr>
            <p:nvPr/>
          </p:nvSpPr>
          <p:spPr bwMode="auto">
            <a:xfrm>
              <a:off x="40973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5" name="Freeform 72"/>
            <p:cNvSpPr>
              <a:spLocks/>
            </p:cNvSpPr>
            <p:nvPr/>
          </p:nvSpPr>
          <p:spPr bwMode="auto">
            <a:xfrm>
              <a:off x="40973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6" name="Freeform 73"/>
            <p:cNvSpPr>
              <a:spLocks/>
            </p:cNvSpPr>
            <p:nvPr/>
          </p:nvSpPr>
          <p:spPr bwMode="auto">
            <a:xfrm>
              <a:off x="40973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7" name="Freeform 74"/>
            <p:cNvSpPr>
              <a:spLocks/>
            </p:cNvSpPr>
            <p:nvPr/>
          </p:nvSpPr>
          <p:spPr bwMode="auto">
            <a:xfrm>
              <a:off x="40973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4890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endParaRPr>
            </a:p>
          </p:txBody>
        </p:sp>
        <p:sp>
          <p:nvSpPr>
            <p:cNvPr id="78" name="Rectangle 75"/>
            <p:cNvSpPr>
              <a:spLocks noChangeArrowheads="1"/>
            </p:cNvSpPr>
            <p:nvPr/>
          </p:nvSpPr>
          <p:spPr bwMode="auto">
            <a:xfrm>
              <a:off x="768876" y="3633788"/>
              <a:ext cx="21961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latin typeface="微软雅黑" pitchFamily="34" charset="-122"/>
                  <a:ea typeface="微软雅黑" pitchFamily="34" charset="-122"/>
                </a:rPr>
                <a:t>SUN</a:t>
              </a:r>
              <a:endParaRPr lang="zh-CN" altLang="zh-CN" sz="800">
                <a:solidFill>
                  <a:schemeClr val="tx1">
                    <a:lumMod val="85000"/>
                    <a:lumOff val="15000"/>
                  </a:schemeClr>
                </a:solidFill>
              </a:endParaRPr>
            </a:p>
          </p:txBody>
        </p:sp>
        <p:sp>
          <p:nvSpPr>
            <p:cNvPr id="79" name="Rectangle 76"/>
            <p:cNvSpPr>
              <a:spLocks noChangeArrowheads="1"/>
            </p:cNvSpPr>
            <p:nvPr/>
          </p:nvSpPr>
          <p:spPr bwMode="auto">
            <a:xfrm>
              <a:off x="1336968" y="3633788"/>
              <a:ext cx="26770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latin typeface="微软雅黑" pitchFamily="34" charset="-122"/>
                  <a:ea typeface="微软雅黑" pitchFamily="34" charset="-122"/>
                </a:rPr>
                <a:t>MON</a:t>
              </a:r>
              <a:endParaRPr lang="zh-CN" altLang="zh-CN" sz="800">
                <a:solidFill>
                  <a:schemeClr val="tx1">
                    <a:lumMod val="85000"/>
                    <a:lumOff val="15000"/>
                  </a:schemeClr>
                </a:solidFill>
              </a:endParaRPr>
            </a:p>
          </p:txBody>
        </p:sp>
        <p:sp>
          <p:nvSpPr>
            <p:cNvPr id="80" name="Rectangle 77"/>
            <p:cNvSpPr>
              <a:spLocks noChangeArrowheads="1"/>
            </p:cNvSpPr>
            <p:nvPr/>
          </p:nvSpPr>
          <p:spPr bwMode="auto">
            <a:xfrm>
              <a:off x="1930400" y="3633788"/>
              <a:ext cx="1905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latin typeface="微软雅黑" pitchFamily="34" charset="-122"/>
                  <a:ea typeface="微软雅黑" pitchFamily="34" charset="-122"/>
                </a:rPr>
                <a:t>TUE</a:t>
              </a:r>
              <a:endParaRPr lang="zh-CN" altLang="zh-CN" sz="800">
                <a:solidFill>
                  <a:schemeClr val="tx1">
                    <a:lumMod val="85000"/>
                    <a:lumOff val="15000"/>
                  </a:schemeClr>
                </a:solidFill>
              </a:endParaRPr>
            </a:p>
          </p:txBody>
        </p:sp>
        <p:sp>
          <p:nvSpPr>
            <p:cNvPr id="81" name="Rectangle 78"/>
            <p:cNvSpPr>
              <a:spLocks noChangeArrowheads="1"/>
            </p:cNvSpPr>
            <p:nvPr/>
          </p:nvSpPr>
          <p:spPr bwMode="auto">
            <a:xfrm>
              <a:off x="2482850" y="3633788"/>
              <a:ext cx="23653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latin typeface="微软雅黑" pitchFamily="34" charset="-122"/>
                  <a:ea typeface="微软雅黑" pitchFamily="34" charset="-122"/>
                </a:rPr>
                <a:t>WED</a:t>
              </a:r>
              <a:endParaRPr lang="zh-CN" altLang="zh-CN" sz="800">
                <a:solidFill>
                  <a:schemeClr val="tx1">
                    <a:lumMod val="85000"/>
                    <a:lumOff val="15000"/>
                  </a:schemeClr>
                </a:solidFill>
              </a:endParaRPr>
            </a:p>
          </p:txBody>
        </p:sp>
        <p:sp>
          <p:nvSpPr>
            <p:cNvPr id="82" name="Rectangle 79"/>
            <p:cNvSpPr>
              <a:spLocks noChangeArrowheads="1"/>
            </p:cNvSpPr>
            <p:nvPr/>
          </p:nvSpPr>
          <p:spPr bwMode="auto">
            <a:xfrm>
              <a:off x="3089816" y="3633788"/>
              <a:ext cx="2164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latin typeface="微软雅黑" pitchFamily="34" charset="-122"/>
                  <a:ea typeface="微软雅黑" pitchFamily="34" charset="-122"/>
                </a:rPr>
                <a:t>THU</a:t>
              </a:r>
              <a:endParaRPr lang="zh-CN" altLang="zh-CN" sz="800">
                <a:solidFill>
                  <a:schemeClr val="tx1">
                    <a:lumMod val="85000"/>
                    <a:lumOff val="15000"/>
                  </a:schemeClr>
                </a:solidFill>
              </a:endParaRPr>
            </a:p>
          </p:txBody>
        </p:sp>
        <p:sp>
          <p:nvSpPr>
            <p:cNvPr id="83" name="Rectangle 80"/>
            <p:cNvSpPr>
              <a:spLocks noChangeArrowheads="1"/>
            </p:cNvSpPr>
            <p:nvPr/>
          </p:nvSpPr>
          <p:spPr bwMode="auto">
            <a:xfrm>
              <a:off x="3658451" y="3633788"/>
              <a:ext cx="15228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latin typeface="微软雅黑" pitchFamily="34" charset="-122"/>
                  <a:ea typeface="微软雅黑" pitchFamily="34" charset="-122"/>
                </a:rPr>
                <a:t>FRI</a:t>
              </a:r>
              <a:endParaRPr lang="zh-CN" altLang="zh-CN" sz="800">
                <a:solidFill>
                  <a:schemeClr val="tx1">
                    <a:lumMod val="85000"/>
                    <a:lumOff val="15000"/>
                  </a:schemeClr>
                </a:solidFill>
              </a:endParaRPr>
            </a:p>
          </p:txBody>
        </p:sp>
        <p:sp>
          <p:nvSpPr>
            <p:cNvPr id="84" name="Rectangle 81"/>
            <p:cNvSpPr>
              <a:spLocks noChangeArrowheads="1"/>
            </p:cNvSpPr>
            <p:nvPr/>
          </p:nvSpPr>
          <p:spPr bwMode="auto">
            <a:xfrm>
              <a:off x="4229100" y="3633788"/>
              <a:ext cx="18891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tx1">
                      <a:lumMod val="85000"/>
                      <a:lumOff val="15000"/>
                    </a:schemeClr>
                  </a:solidFill>
                  <a:latin typeface="微软雅黑" pitchFamily="34" charset="-122"/>
                  <a:ea typeface="微软雅黑" pitchFamily="34" charset="-122"/>
                </a:rPr>
                <a:t>SAT</a:t>
              </a:r>
              <a:endParaRPr lang="zh-CN" altLang="zh-CN" sz="800">
                <a:solidFill>
                  <a:schemeClr val="tx1">
                    <a:lumMod val="85000"/>
                    <a:lumOff val="15000"/>
                  </a:schemeClr>
                </a:solidFill>
              </a:endParaRPr>
            </a:p>
          </p:txBody>
        </p:sp>
      </p:grpSp>
      <p:grpSp>
        <p:nvGrpSpPr>
          <p:cNvPr id="85" name="Group 82"/>
          <p:cNvGrpSpPr>
            <a:grpSpLocks/>
          </p:cNvGrpSpPr>
          <p:nvPr/>
        </p:nvGrpSpPr>
        <p:grpSpPr bwMode="auto">
          <a:xfrm>
            <a:off x="5105400" y="1581150"/>
            <a:ext cx="3479800" cy="2344738"/>
            <a:chOff x="0" y="0"/>
            <a:chExt cx="2724" cy="1835"/>
          </a:xfrm>
        </p:grpSpPr>
        <p:sp>
          <p:nvSpPr>
            <p:cNvPr id="86" name="Oval 83"/>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solidFill>
                  <a:schemeClr val="tx1">
                    <a:lumMod val="85000"/>
                    <a:lumOff val="15000"/>
                  </a:schemeClr>
                </a:solidFill>
                <a:latin typeface="Arial" pitchFamily="34" charset="0"/>
                <a:ea typeface="宋体" pitchFamily="2" charset="-122"/>
              </a:endParaRPr>
            </a:p>
          </p:txBody>
        </p:sp>
        <p:grpSp>
          <p:nvGrpSpPr>
            <p:cNvPr id="87" name="Group 84"/>
            <p:cNvGrpSpPr>
              <a:grpSpLocks/>
            </p:cNvGrpSpPr>
            <p:nvPr/>
          </p:nvGrpSpPr>
          <p:grpSpPr bwMode="auto">
            <a:xfrm>
              <a:off x="240" y="0"/>
              <a:ext cx="2246" cy="1810"/>
              <a:chOff x="0" y="0"/>
              <a:chExt cx="2556" cy="1958"/>
            </a:xfrm>
          </p:grpSpPr>
          <p:pic>
            <p:nvPicPr>
              <p:cNvPr id="88" name="Picture 85" descr="apple ic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Rectangle 86"/>
              <p:cNvSpPr>
                <a:spLocks noChangeArrowheads="1"/>
              </p:cNvSpPr>
              <p:nvPr/>
            </p:nvSpPr>
            <p:spPr bwMode="auto">
              <a:xfrm>
                <a:off x="99" y="100"/>
                <a:ext cx="2358" cy="1336"/>
              </a:xfrm>
              <a:prstGeom prst="rect">
                <a:avLst/>
              </a:prstGeom>
              <a:blipFill dpi="0" rotWithShape="1">
                <a:blip r:embed="rId4"/>
                <a:srcRect/>
                <a:stretch>
                  <a:fillRect b="-1913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solidFill>
                    <a:schemeClr val="tx1">
                      <a:lumMod val="85000"/>
                      <a:lumOff val="15000"/>
                    </a:schemeClr>
                  </a:solidFill>
                  <a:latin typeface="Arial" pitchFamily="34" charset="0"/>
                  <a:ea typeface="宋体" pitchFamily="2" charset="-122"/>
                </a:endParaRPr>
              </a:p>
            </p:txBody>
          </p:sp>
        </p:grpSp>
      </p:grpSp>
      <p:sp>
        <p:nvSpPr>
          <p:cNvPr id="90" name="Rectangle 87"/>
          <p:cNvSpPr>
            <a:spLocks noChangeArrowheads="1"/>
          </p:cNvSpPr>
          <p:nvPr/>
        </p:nvSpPr>
        <p:spPr bwMode="auto">
          <a:xfrm>
            <a:off x="568325" y="4154488"/>
            <a:ext cx="82089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a:t>
            </a:r>
            <a:endParaRPr lang="zh-CN" altLang="en-US" sz="800">
              <a:solidFill>
                <a:schemeClr val="tx1">
                  <a:lumMod val="85000"/>
                  <a:lumOff val="15000"/>
                </a:schemeClr>
              </a:solidFill>
            </a:endParaRPr>
          </a:p>
        </p:txBody>
      </p:sp>
      <p:cxnSp>
        <p:nvCxnSpPr>
          <p:cNvPr id="91" name="直接连接符 90"/>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422474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2" fill="hold" nodeType="after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下一年度工作计划</a:t>
            </a:r>
            <a:endParaRPr lang="zh-CN" altLang="en-US" sz="1600" dirty="0">
              <a:solidFill>
                <a:schemeClr val="tx1">
                  <a:lumMod val="85000"/>
                  <a:lumOff val="15000"/>
                </a:schemeClr>
              </a:solidFill>
            </a:endParaRPr>
          </a:p>
        </p:txBody>
      </p:sp>
      <p:sp>
        <p:nvSpPr>
          <p:cNvPr id="6" name="六边形 5"/>
          <p:cNvSpPr/>
          <p:nvPr/>
        </p:nvSpPr>
        <p:spPr>
          <a:xfrm rot="16200000">
            <a:off x="3927982" y="2351419"/>
            <a:ext cx="1142824" cy="1075598"/>
          </a:xfrm>
          <a:prstGeom prst="hexagon">
            <a:avLst/>
          </a:prstGeom>
          <a:solidFill>
            <a:srgbClr val="96C43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8" name="图片 7"/>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279741" y="2651512"/>
            <a:ext cx="452586" cy="452586"/>
          </a:xfrm>
          <a:prstGeom prst="rect">
            <a:avLst/>
          </a:prstGeom>
        </p:spPr>
      </p:pic>
      <p:sp>
        <p:nvSpPr>
          <p:cNvPr id="9" name="六边形 8"/>
          <p:cNvSpPr/>
          <p:nvPr/>
        </p:nvSpPr>
        <p:spPr>
          <a:xfrm rot="16200000">
            <a:off x="3351256" y="1399835"/>
            <a:ext cx="1142824" cy="1075598"/>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10" name="图片 9"/>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3703015" y="1699928"/>
            <a:ext cx="452586" cy="452586"/>
          </a:xfrm>
          <a:prstGeom prst="rect">
            <a:avLst/>
          </a:prstGeom>
        </p:spPr>
      </p:pic>
      <p:sp>
        <p:nvSpPr>
          <p:cNvPr id="11" name="六边形 10"/>
          <p:cNvSpPr/>
          <p:nvPr/>
        </p:nvSpPr>
        <p:spPr>
          <a:xfrm rot="16200000">
            <a:off x="2770671" y="2351418"/>
            <a:ext cx="1142824" cy="1075598"/>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12" name="图片 11"/>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a:xfrm>
            <a:off x="3122430" y="2651511"/>
            <a:ext cx="452586" cy="452586"/>
          </a:xfrm>
          <a:prstGeom prst="rect">
            <a:avLst/>
          </a:prstGeom>
        </p:spPr>
      </p:pic>
      <p:sp>
        <p:nvSpPr>
          <p:cNvPr id="13" name="六边形 12"/>
          <p:cNvSpPr/>
          <p:nvPr/>
        </p:nvSpPr>
        <p:spPr>
          <a:xfrm rot="16200000">
            <a:off x="3351256" y="3334747"/>
            <a:ext cx="1142824" cy="1075598"/>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14" name="图片 13"/>
          <p:cNvPicPr>
            <a:picLocks noChangeAspect="1"/>
          </p:cNvPicPr>
          <p:nvPr/>
        </p:nvPicPr>
        <p:blipFill>
          <a:blip r:embed="rId8">
            <a:biLevel thresh="75000"/>
            <a:extLst>
              <a:ext uri="{28A0092B-C50C-407E-A947-70E740481C1C}">
                <a14:useLocalDpi xmlns:a14="http://schemas.microsoft.com/office/drawing/2010/main" val="0"/>
              </a:ext>
            </a:extLst>
          </a:blip>
          <a:stretch>
            <a:fillRect/>
          </a:stretch>
        </p:blipFill>
        <p:spPr>
          <a:xfrm>
            <a:off x="3703015" y="3634840"/>
            <a:ext cx="452586" cy="452586"/>
          </a:xfrm>
          <a:prstGeom prst="rect">
            <a:avLst/>
          </a:prstGeom>
        </p:spPr>
      </p:pic>
      <p:sp>
        <p:nvSpPr>
          <p:cNvPr id="15" name="六边形 14"/>
          <p:cNvSpPr/>
          <p:nvPr/>
        </p:nvSpPr>
        <p:spPr>
          <a:xfrm rot="16200000">
            <a:off x="4550734" y="3285556"/>
            <a:ext cx="1142824" cy="1075598"/>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16" name="图片 15"/>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4902493" y="3581213"/>
            <a:ext cx="452586" cy="484284"/>
          </a:xfrm>
          <a:prstGeom prst="rect">
            <a:avLst/>
          </a:prstGeom>
        </p:spPr>
      </p:pic>
      <p:sp>
        <p:nvSpPr>
          <p:cNvPr id="17" name="六边形 16"/>
          <p:cNvSpPr/>
          <p:nvPr/>
        </p:nvSpPr>
        <p:spPr>
          <a:xfrm rot="16200000">
            <a:off x="5081893" y="2326116"/>
            <a:ext cx="1142824" cy="1075598"/>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18" name="图片 17"/>
          <p:cNvPicPr>
            <a:picLocks noChangeAspect="1"/>
          </p:cNvPicPr>
          <p:nvPr/>
        </p:nvPicPr>
        <p:blipFill>
          <a:blip r:embed="rId10" cstate="print">
            <a:biLevel thresh="75000"/>
            <a:extLst>
              <a:ext uri="{28A0092B-C50C-407E-A947-70E740481C1C}">
                <a14:useLocalDpi xmlns:a14="http://schemas.microsoft.com/office/drawing/2010/main" val="0"/>
              </a:ext>
            </a:extLst>
          </a:blip>
          <a:stretch>
            <a:fillRect/>
          </a:stretch>
        </p:blipFill>
        <p:spPr>
          <a:xfrm>
            <a:off x="5427087" y="2750025"/>
            <a:ext cx="473540" cy="263077"/>
          </a:xfrm>
          <a:prstGeom prst="rect">
            <a:avLst/>
          </a:prstGeom>
        </p:spPr>
      </p:pic>
      <p:sp>
        <p:nvSpPr>
          <p:cNvPr id="19" name="六边形 18"/>
          <p:cNvSpPr/>
          <p:nvPr/>
        </p:nvSpPr>
        <p:spPr>
          <a:xfrm rot="16200000">
            <a:off x="4530777" y="1369525"/>
            <a:ext cx="1142824" cy="1075598"/>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20" name="图片 19"/>
          <p:cNvPicPr>
            <a:picLocks noChangeAspect="1"/>
          </p:cNvPicPr>
          <p:nvPr/>
        </p:nvPicPr>
        <p:blipFill>
          <a:blip r:embed="rId11">
            <a:biLevel thresh="75000"/>
            <a:extLst>
              <a:ext uri="{28A0092B-C50C-407E-A947-70E740481C1C}">
                <a14:useLocalDpi xmlns:a14="http://schemas.microsoft.com/office/drawing/2010/main" val="0"/>
              </a:ext>
            </a:extLst>
          </a:blip>
          <a:stretch>
            <a:fillRect/>
          </a:stretch>
        </p:blipFill>
        <p:spPr>
          <a:xfrm>
            <a:off x="4786480" y="1578297"/>
            <a:ext cx="658051" cy="658051"/>
          </a:xfrm>
          <a:prstGeom prst="rect">
            <a:avLst/>
          </a:prstGeom>
        </p:spPr>
      </p:pic>
      <p:sp>
        <p:nvSpPr>
          <p:cNvPr id="21" name="矩形 20"/>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2" name="矩形 21"/>
          <p:cNvSpPr/>
          <p:nvPr/>
        </p:nvSpPr>
        <p:spPr>
          <a:xfrm>
            <a:off x="5838985" y="146069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23" name="矩形 22"/>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4" name="矩形 23"/>
          <p:cNvSpPr/>
          <p:nvPr/>
        </p:nvSpPr>
        <p:spPr>
          <a:xfrm>
            <a:off x="6446368" y="246843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25" name="矩形 24"/>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6" name="矩形 25"/>
          <p:cNvSpPr/>
          <p:nvPr/>
        </p:nvSpPr>
        <p:spPr>
          <a:xfrm>
            <a:off x="5874822" y="355905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27" name="矩形 26"/>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8" name="矩形 27"/>
          <p:cNvSpPr/>
          <p:nvPr/>
        </p:nvSpPr>
        <p:spPr>
          <a:xfrm>
            <a:off x="1330213" y="358916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29" name="矩形 28"/>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30" name="矩形 29"/>
          <p:cNvSpPr/>
          <p:nvPr/>
        </p:nvSpPr>
        <p:spPr>
          <a:xfrm>
            <a:off x="1053975" y="24787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31" name="矩形 30"/>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a:t>
            </a:r>
            <a:r>
              <a:rPr lang="zh-CN" altLang="en-US" sz="1200" dirty="0" smtClean="0">
                <a:solidFill>
                  <a:schemeClr val="tx1">
                    <a:lumMod val="85000"/>
                    <a:lumOff val="15000"/>
                  </a:schemeClr>
                </a:solidFill>
              </a:rPr>
              <a:t>文字概述简单</a:t>
            </a:r>
            <a:r>
              <a:rPr lang="zh-CN" altLang="en-US" sz="1200" dirty="0">
                <a:solidFill>
                  <a:schemeClr val="tx1">
                    <a:lumMod val="85000"/>
                    <a:lumOff val="15000"/>
                  </a:schemeClr>
                </a:solidFill>
              </a:rPr>
              <a:t>的文字</a:t>
            </a:r>
            <a:r>
              <a:rPr lang="zh-CN" altLang="en-US" sz="1200" dirty="0" smtClean="0">
                <a:solidFill>
                  <a:schemeClr val="tx1">
                    <a:lumMod val="85000"/>
                    <a:lumOff val="15000"/>
                  </a:schemeClr>
                </a:solidFill>
              </a:rPr>
              <a:t>概述</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32" name="矩形 31"/>
          <p:cNvSpPr/>
          <p:nvPr/>
        </p:nvSpPr>
        <p:spPr>
          <a:xfrm>
            <a:off x="1429326" y="146069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cxnSp>
        <p:nvCxnSpPr>
          <p:cNvPr id="33" name="直接连接符 32"/>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926342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par>
                                <p:cTn id="57" presetID="10"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350"/>
                                        <p:tgtEl>
                                          <p:spTgt spid="22"/>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22"/>
                                        </p:tgtEl>
                                      </p:cBhvr>
                                    </p:animEffect>
                                    <p:animScale>
                                      <p:cBhvr>
                                        <p:cTn id="73" dur="200" autoRev="1" fill="hold"/>
                                        <p:tgtEl>
                                          <p:spTgt spid="22"/>
                                        </p:tgtEl>
                                      </p:cBhvr>
                                      <p:by x="105000" y="105000"/>
                                    </p:animScale>
                                  </p:childTnLst>
                                </p:cTn>
                              </p:par>
                            </p:childTnLst>
                          </p:cTn>
                        </p:par>
                        <p:par>
                          <p:cTn id="74" fill="hold">
                            <p:stCondLst>
                              <p:cond delay="54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59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350"/>
                                        <p:tgtEl>
                                          <p:spTgt spid="24"/>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4"/>
                                        </p:tgtEl>
                                      </p:cBhvr>
                                    </p:animEffect>
                                    <p:animScale>
                                      <p:cBhvr>
                                        <p:cTn id="84" dur="200" autoRev="1" fill="hold"/>
                                        <p:tgtEl>
                                          <p:spTgt spid="24"/>
                                        </p:tgtEl>
                                      </p:cBhvr>
                                      <p:by x="105000" y="105000"/>
                                    </p:animScale>
                                  </p:childTnLst>
                                </p:cTn>
                              </p:par>
                            </p:childTnLst>
                          </p:cTn>
                        </p:par>
                        <p:par>
                          <p:cTn id="85" fill="hold">
                            <p:stCondLst>
                              <p:cond delay="6300"/>
                            </p:stCondLst>
                            <p:childTnLst>
                              <p:par>
                                <p:cTn id="86" presetID="10"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childTnLst>
                          </p:cTn>
                        </p:par>
                        <p:par>
                          <p:cTn id="89" fill="hold">
                            <p:stCondLst>
                              <p:cond delay="6800"/>
                            </p:stCondLst>
                            <p:childTnLst>
                              <p:par>
                                <p:cTn id="90" presetID="10"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350"/>
                                        <p:tgtEl>
                                          <p:spTgt spid="26"/>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26"/>
                                        </p:tgtEl>
                                      </p:cBhvr>
                                    </p:animEffect>
                                    <p:animScale>
                                      <p:cBhvr>
                                        <p:cTn id="95" dur="200" autoRev="1" fill="hold"/>
                                        <p:tgtEl>
                                          <p:spTgt spid="26"/>
                                        </p:tgtEl>
                                      </p:cBhvr>
                                      <p:by x="105000" y="105000"/>
                                    </p:animScale>
                                  </p:childTnLst>
                                </p:cTn>
                              </p:par>
                            </p:childTnLst>
                          </p:cTn>
                        </p:par>
                        <p:par>
                          <p:cTn id="96" fill="hold">
                            <p:stCondLst>
                              <p:cond delay="72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7700"/>
                            </p:stCondLst>
                            <p:childTnLst>
                              <p:par>
                                <p:cTn id="101" presetID="10"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350"/>
                                        <p:tgtEl>
                                          <p:spTgt spid="28"/>
                                        </p:tgtEl>
                                      </p:cBhvr>
                                    </p:animEffect>
                                  </p:childTnLst>
                                </p:cTn>
                              </p:par>
                              <p:par>
                                <p:cTn id="104" presetID="26" presetClass="emph" presetSubtype="0" fill="hold" grpId="1" nodeType="withEffect">
                                  <p:stCondLst>
                                    <p:cond delay="0"/>
                                  </p:stCondLst>
                                  <p:childTnLst>
                                    <p:animEffect transition="out" filter="fade">
                                      <p:cBhvr>
                                        <p:cTn id="105" dur="400" tmFilter="0, 0; .2, .5; .8, .5; 1, 0"/>
                                        <p:tgtEl>
                                          <p:spTgt spid="28"/>
                                        </p:tgtEl>
                                      </p:cBhvr>
                                    </p:animEffect>
                                    <p:animScale>
                                      <p:cBhvr>
                                        <p:cTn id="106" dur="200" autoRev="1" fill="hold"/>
                                        <p:tgtEl>
                                          <p:spTgt spid="28"/>
                                        </p:tgtEl>
                                      </p:cBhvr>
                                      <p:by x="105000" y="105000"/>
                                    </p:animScale>
                                  </p:childTnLst>
                                </p:cTn>
                              </p:par>
                            </p:childTnLst>
                          </p:cTn>
                        </p:par>
                        <p:par>
                          <p:cTn id="107" fill="hold">
                            <p:stCondLst>
                              <p:cond delay="8100"/>
                            </p:stCondLst>
                            <p:childTnLst>
                              <p:par>
                                <p:cTn id="108" presetID="10"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childTnLst>
                          </p:cTn>
                        </p:par>
                        <p:par>
                          <p:cTn id="111" fill="hold">
                            <p:stCondLst>
                              <p:cond delay="8600"/>
                            </p:stCondLst>
                            <p:childTnLst>
                              <p:par>
                                <p:cTn id="112" presetID="10"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350"/>
                                        <p:tgtEl>
                                          <p:spTgt spid="30"/>
                                        </p:tgtEl>
                                      </p:cBhvr>
                                    </p:animEffect>
                                  </p:childTnLst>
                                </p:cTn>
                              </p:par>
                              <p:par>
                                <p:cTn id="115" presetID="26" presetClass="emph" presetSubtype="0" fill="hold" grpId="1" nodeType="withEffect">
                                  <p:stCondLst>
                                    <p:cond delay="0"/>
                                  </p:stCondLst>
                                  <p:childTnLst>
                                    <p:animEffect transition="out" filter="fade">
                                      <p:cBhvr>
                                        <p:cTn id="116" dur="400" tmFilter="0, 0; .2, .5; .8, .5; 1, 0"/>
                                        <p:tgtEl>
                                          <p:spTgt spid="30"/>
                                        </p:tgtEl>
                                      </p:cBhvr>
                                    </p:animEffect>
                                    <p:animScale>
                                      <p:cBhvr>
                                        <p:cTn id="117" dur="200" autoRev="1" fill="hold"/>
                                        <p:tgtEl>
                                          <p:spTgt spid="30"/>
                                        </p:tgtEl>
                                      </p:cBhvr>
                                      <p:by x="105000" y="105000"/>
                                    </p:animScale>
                                  </p:childTnLst>
                                </p:cTn>
                              </p:par>
                            </p:childTnLst>
                          </p:cTn>
                        </p:par>
                        <p:par>
                          <p:cTn id="118" fill="hold">
                            <p:stCondLst>
                              <p:cond delay="9000"/>
                            </p:stCondLst>
                            <p:childTnLst>
                              <p:par>
                                <p:cTn id="119" presetID="10"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childTnLst>
                                </p:cTn>
                              </p:par>
                            </p:childTnLst>
                          </p:cTn>
                        </p:par>
                        <p:par>
                          <p:cTn id="122" fill="hold">
                            <p:stCondLst>
                              <p:cond delay="9500"/>
                            </p:stCondLst>
                            <p:childTnLst>
                              <p:par>
                                <p:cTn id="123" presetID="10" presetClass="entr" presetSubtype="0" fill="hold" grpId="0" nodeType="after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350"/>
                                        <p:tgtEl>
                                          <p:spTgt spid="32"/>
                                        </p:tgtEl>
                                      </p:cBhvr>
                                    </p:animEffect>
                                  </p:childTnLst>
                                </p:cTn>
                              </p:par>
                              <p:par>
                                <p:cTn id="126" presetID="26" presetClass="emph" presetSubtype="0" fill="hold" grpId="1" nodeType="withEffect">
                                  <p:stCondLst>
                                    <p:cond delay="0"/>
                                  </p:stCondLst>
                                  <p:childTnLst>
                                    <p:animEffect transition="out" filter="fade">
                                      <p:cBhvr>
                                        <p:cTn id="127" dur="400" tmFilter="0, 0; .2, .5; .8, .5; 1, 0"/>
                                        <p:tgtEl>
                                          <p:spTgt spid="32"/>
                                        </p:tgtEl>
                                      </p:cBhvr>
                                    </p:animEffect>
                                    <p:animScale>
                                      <p:cBhvr>
                                        <p:cTn id="128" dur="200" autoRev="1" fill="hold"/>
                                        <p:tgtEl>
                                          <p:spTgt spid="32"/>
                                        </p:tgtEl>
                                      </p:cBhvr>
                                      <p:by x="105000" y="105000"/>
                                    </p:animScale>
                                  </p:childTnLst>
                                </p:cTn>
                              </p:par>
                            </p:childTnLst>
                          </p:cTn>
                        </p:par>
                        <p:par>
                          <p:cTn id="129" fill="hold">
                            <p:stCondLst>
                              <p:cond delay="9900"/>
                            </p:stCondLst>
                            <p:childTnLst>
                              <p:par>
                                <p:cTn id="130" presetID="10" presetClass="entr" presetSubtype="0" fill="hold" grpId="0" nodeType="after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fade">
                                      <p:cBhvr>
                                        <p:cTn id="1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00"/>
            <a:ext cx="9144000" cy="5141699"/>
          </a:xfrm>
          <a:prstGeom prst="rect">
            <a:avLst/>
          </a:prstGeom>
        </p:spPr>
      </p:pic>
      <p:sp>
        <p:nvSpPr>
          <p:cNvPr id="15" name="Rectangle 7"/>
          <p:cNvSpPr>
            <a:spLocks noChangeArrowheads="1"/>
          </p:cNvSpPr>
          <p:nvPr/>
        </p:nvSpPr>
        <p:spPr bwMode="auto">
          <a:xfrm>
            <a:off x="755576" y="2211710"/>
            <a:ext cx="415498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汇报完毕，谢谢观赏</a:t>
            </a:r>
            <a:endParaRPr lang="zh-CN" altLang="zh-CN" sz="3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Rectangle 8"/>
          <p:cNvSpPr>
            <a:spLocks noChangeArrowheads="1"/>
          </p:cNvSpPr>
          <p:nvPr/>
        </p:nvSpPr>
        <p:spPr bwMode="auto">
          <a:xfrm>
            <a:off x="2114921" y="2829674"/>
            <a:ext cx="143629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汇报人：张三丰</a:t>
            </a:r>
            <a:endParaRPr lang="zh-CN" altLang="zh-CN"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00"/>
            <a:ext cx="9144000" cy="5141699"/>
          </a:xfrm>
          <a:prstGeom prst="rect">
            <a:avLst/>
          </a:prstGeom>
        </p:spPr>
      </p:pic>
    </p:spTree>
    <p:extLst>
      <p:ext uri="{BB962C8B-B14F-4D97-AF65-F5344CB8AC3E}">
        <p14:creationId xmlns:p14="http://schemas.microsoft.com/office/powerpoint/2010/main" val="84820176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1900"/>
                            </p:stCondLst>
                            <p:childTnLst>
                              <p:par>
                                <p:cTn id="19" presetID="47"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上一年度工作总</a:t>
            </a:r>
            <a:r>
              <a:rPr lang="zh-CN" altLang="en-US" sz="1600" dirty="0">
                <a:solidFill>
                  <a:schemeClr val="tx1">
                    <a:lumMod val="85000"/>
                    <a:lumOff val="15000"/>
                  </a:schemeClr>
                </a:solidFill>
              </a:rPr>
              <a:t>结</a:t>
            </a:r>
          </a:p>
        </p:txBody>
      </p:sp>
      <p:sp>
        <p:nvSpPr>
          <p:cNvPr id="6" name="Rectangle 6"/>
          <p:cNvSpPr>
            <a:spLocks noChangeArrowheads="1"/>
          </p:cNvSpPr>
          <p:nvPr/>
        </p:nvSpPr>
        <p:spPr bwMode="auto">
          <a:xfrm>
            <a:off x="0" y="1428750"/>
            <a:ext cx="3352800" cy="2879725"/>
          </a:xfrm>
          <a:prstGeom prst="rect">
            <a:avLst/>
          </a:prstGeom>
          <a:blipFill dpi="0" rotWithShape="1">
            <a:blip r:embed="rId3"/>
            <a:srcRect/>
            <a:stretch>
              <a:fillRect r="-42409"/>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8" name="Rectangle 7"/>
          <p:cNvSpPr>
            <a:spLocks noChangeArrowheads="1"/>
          </p:cNvSpPr>
          <p:nvPr/>
        </p:nvSpPr>
        <p:spPr bwMode="auto">
          <a:xfrm>
            <a:off x="4741863" y="2668588"/>
            <a:ext cx="3687762" cy="698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9" name="Rectangle 8"/>
          <p:cNvSpPr>
            <a:spLocks noChangeArrowheads="1"/>
          </p:cNvSpPr>
          <p:nvPr/>
        </p:nvSpPr>
        <p:spPr bwMode="auto">
          <a:xfrm>
            <a:off x="4741863" y="2668588"/>
            <a:ext cx="1841500" cy="69850"/>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10" name="Oval 9"/>
          <p:cNvSpPr>
            <a:spLocks noChangeArrowheads="1"/>
          </p:cNvSpPr>
          <p:nvPr/>
        </p:nvSpPr>
        <p:spPr bwMode="auto">
          <a:xfrm>
            <a:off x="6515100" y="2636838"/>
            <a:ext cx="139700" cy="136525"/>
          </a:xfrm>
          <a:prstGeom prst="ellipse">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11" name="Rectangle 10"/>
          <p:cNvSpPr>
            <a:spLocks noChangeArrowheads="1"/>
          </p:cNvSpPr>
          <p:nvPr/>
        </p:nvSpPr>
        <p:spPr bwMode="auto">
          <a:xfrm>
            <a:off x="8555038" y="2640013"/>
            <a:ext cx="2132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latin typeface="微软雅黑" pitchFamily="34" charset="-122"/>
                <a:ea typeface="微软雅黑" pitchFamily="34" charset="-122"/>
              </a:rPr>
              <a:t>50%</a:t>
            </a:r>
            <a:endParaRPr lang="zh-CN" altLang="zh-CN" sz="800">
              <a:solidFill>
                <a:schemeClr val="tx1">
                  <a:lumMod val="85000"/>
                  <a:lumOff val="15000"/>
                </a:schemeClr>
              </a:solidFill>
            </a:endParaRPr>
          </a:p>
        </p:txBody>
      </p:sp>
      <p:sp>
        <p:nvSpPr>
          <p:cNvPr id="12" name="Rectangle 11"/>
          <p:cNvSpPr>
            <a:spLocks noChangeArrowheads="1"/>
          </p:cNvSpPr>
          <p:nvPr/>
        </p:nvSpPr>
        <p:spPr bwMode="auto">
          <a:xfrm>
            <a:off x="3811588" y="2640013"/>
            <a:ext cx="85119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dirty="0">
                <a:solidFill>
                  <a:schemeClr val="tx1">
                    <a:lumMod val="85000"/>
                    <a:lumOff val="15000"/>
                  </a:schemeClr>
                </a:solidFill>
                <a:latin typeface="微软雅黑" pitchFamily="34" charset="-122"/>
                <a:ea typeface="微软雅黑" pitchFamily="34" charset="-122"/>
              </a:rPr>
              <a:t>YOUR TEXT HERE</a:t>
            </a:r>
            <a:endParaRPr lang="zh-CN" altLang="zh-CN" sz="800" dirty="0">
              <a:solidFill>
                <a:schemeClr val="tx1">
                  <a:lumMod val="85000"/>
                  <a:lumOff val="15000"/>
                </a:schemeClr>
              </a:solidFill>
            </a:endParaRPr>
          </a:p>
        </p:txBody>
      </p:sp>
      <p:sp>
        <p:nvSpPr>
          <p:cNvPr id="13" name="Rectangle 12"/>
          <p:cNvSpPr>
            <a:spLocks noChangeArrowheads="1"/>
          </p:cNvSpPr>
          <p:nvPr/>
        </p:nvSpPr>
        <p:spPr bwMode="auto">
          <a:xfrm>
            <a:off x="4741863" y="3128963"/>
            <a:ext cx="3687762" cy="6826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14" name="Rectangle 13"/>
          <p:cNvSpPr>
            <a:spLocks noChangeArrowheads="1"/>
          </p:cNvSpPr>
          <p:nvPr/>
        </p:nvSpPr>
        <p:spPr bwMode="auto">
          <a:xfrm>
            <a:off x="4741863" y="3128963"/>
            <a:ext cx="2763837" cy="68262"/>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15" name="Oval 14"/>
          <p:cNvSpPr>
            <a:spLocks noChangeArrowheads="1"/>
          </p:cNvSpPr>
          <p:nvPr/>
        </p:nvSpPr>
        <p:spPr bwMode="auto">
          <a:xfrm>
            <a:off x="7435850" y="3092450"/>
            <a:ext cx="138113" cy="141288"/>
          </a:xfrm>
          <a:prstGeom prst="ellipse">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16" name="Rectangle 15"/>
          <p:cNvSpPr>
            <a:spLocks noChangeArrowheads="1"/>
          </p:cNvSpPr>
          <p:nvPr/>
        </p:nvSpPr>
        <p:spPr bwMode="auto">
          <a:xfrm>
            <a:off x="8555038" y="3097213"/>
            <a:ext cx="2132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latin typeface="微软雅黑" pitchFamily="34" charset="-122"/>
                <a:ea typeface="微软雅黑" pitchFamily="34" charset="-122"/>
              </a:rPr>
              <a:t>75%</a:t>
            </a:r>
            <a:endParaRPr lang="zh-CN" altLang="zh-CN" sz="800">
              <a:solidFill>
                <a:schemeClr val="tx1">
                  <a:lumMod val="85000"/>
                  <a:lumOff val="15000"/>
                </a:schemeClr>
              </a:solidFill>
            </a:endParaRPr>
          </a:p>
        </p:txBody>
      </p:sp>
      <p:sp>
        <p:nvSpPr>
          <p:cNvPr id="17" name="Rectangle 16"/>
          <p:cNvSpPr>
            <a:spLocks noChangeArrowheads="1"/>
          </p:cNvSpPr>
          <p:nvPr/>
        </p:nvSpPr>
        <p:spPr bwMode="auto">
          <a:xfrm>
            <a:off x="3811588" y="3097213"/>
            <a:ext cx="851195"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a:solidFill>
                  <a:schemeClr val="tx1">
                    <a:lumMod val="85000"/>
                    <a:lumOff val="15000"/>
                  </a:schemeClr>
                </a:solidFill>
                <a:latin typeface="微软雅黑" pitchFamily="34" charset="-122"/>
                <a:ea typeface="微软雅黑" pitchFamily="34" charset="-122"/>
              </a:rPr>
              <a:t>YOUR TEXT HERE</a:t>
            </a:r>
          </a:p>
        </p:txBody>
      </p:sp>
      <p:sp>
        <p:nvSpPr>
          <p:cNvPr id="18" name="Rectangle 17"/>
          <p:cNvSpPr>
            <a:spLocks noChangeArrowheads="1"/>
          </p:cNvSpPr>
          <p:nvPr/>
        </p:nvSpPr>
        <p:spPr bwMode="auto">
          <a:xfrm>
            <a:off x="4741863" y="3584575"/>
            <a:ext cx="3687762" cy="68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19" name="Rectangle 18"/>
          <p:cNvSpPr>
            <a:spLocks noChangeArrowheads="1"/>
          </p:cNvSpPr>
          <p:nvPr/>
        </p:nvSpPr>
        <p:spPr bwMode="auto">
          <a:xfrm>
            <a:off x="4741863" y="3584575"/>
            <a:ext cx="2166937" cy="68263"/>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20" name="Oval 19"/>
          <p:cNvSpPr>
            <a:spLocks noChangeArrowheads="1"/>
          </p:cNvSpPr>
          <p:nvPr/>
        </p:nvSpPr>
        <p:spPr bwMode="auto">
          <a:xfrm>
            <a:off x="6840538" y="3549650"/>
            <a:ext cx="136525" cy="139700"/>
          </a:xfrm>
          <a:prstGeom prst="ellipse">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21" name="Rectangle 20"/>
          <p:cNvSpPr>
            <a:spLocks noChangeArrowheads="1"/>
          </p:cNvSpPr>
          <p:nvPr/>
        </p:nvSpPr>
        <p:spPr bwMode="auto">
          <a:xfrm>
            <a:off x="8555038" y="3554413"/>
            <a:ext cx="2132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latin typeface="微软雅黑" pitchFamily="34" charset="-122"/>
                <a:ea typeface="微软雅黑" pitchFamily="34" charset="-122"/>
              </a:rPr>
              <a:t>60%</a:t>
            </a:r>
            <a:endParaRPr lang="zh-CN" altLang="zh-CN" sz="800">
              <a:solidFill>
                <a:schemeClr val="tx1">
                  <a:lumMod val="85000"/>
                  <a:lumOff val="15000"/>
                </a:schemeClr>
              </a:solidFill>
            </a:endParaRPr>
          </a:p>
        </p:txBody>
      </p:sp>
      <p:sp>
        <p:nvSpPr>
          <p:cNvPr id="22" name="Rectangle 21"/>
          <p:cNvSpPr>
            <a:spLocks noChangeArrowheads="1"/>
          </p:cNvSpPr>
          <p:nvPr/>
        </p:nvSpPr>
        <p:spPr bwMode="auto">
          <a:xfrm>
            <a:off x="3811588" y="3554413"/>
            <a:ext cx="851195"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dirty="0">
                <a:solidFill>
                  <a:schemeClr val="tx1">
                    <a:lumMod val="85000"/>
                    <a:lumOff val="15000"/>
                  </a:schemeClr>
                </a:solidFill>
                <a:latin typeface="微软雅黑" pitchFamily="34" charset="-122"/>
                <a:ea typeface="微软雅黑" pitchFamily="34" charset="-122"/>
              </a:rPr>
              <a:t>YOUR TEXT HERE</a:t>
            </a:r>
          </a:p>
        </p:txBody>
      </p:sp>
      <p:sp>
        <p:nvSpPr>
          <p:cNvPr id="23" name="Rectangle 22"/>
          <p:cNvSpPr>
            <a:spLocks noChangeArrowheads="1"/>
          </p:cNvSpPr>
          <p:nvPr/>
        </p:nvSpPr>
        <p:spPr bwMode="auto">
          <a:xfrm>
            <a:off x="4741863" y="4041775"/>
            <a:ext cx="3687762" cy="68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85000"/>
                  <a:lumOff val="15000"/>
                </a:schemeClr>
              </a:solidFill>
            </a:endParaRPr>
          </a:p>
        </p:txBody>
      </p:sp>
      <p:sp>
        <p:nvSpPr>
          <p:cNvPr id="24" name="Rectangle 23"/>
          <p:cNvSpPr>
            <a:spLocks noChangeArrowheads="1"/>
          </p:cNvSpPr>
          <p:nvPr/>
        </p:nvSpPr>
        <p:spPr bwMode="auto">
          <a:xfrm>
            <a:off x="4741863" y="4041775"/>
            <a:ext cx="3008312" cy="68263"/>
          </a:xfrm>
          <a:prstGeom prst="rect">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25" name="Oval 24"/>
          <p:cNvSpPr>
            <a:spLocks noChangeArrowheads="1"/>
          </p:cNvSpPr>
          <p:nvPr/>
        </p:nvSpPr>
        <p:spPr bwMode="auto">
          <a:xfrm>
            <a:off x="7680325" y="4008438"/>
            <a:ext cx="138113" cy="138112"/>
          </a:xfrm>
          <a:prstGeom prst="ellipse">
            <a:avLst/>
          </a:prstGeom>
          <a:solidFill>
            <a:srgbClr val="489018"/>
          </a:solidFill>
          <a:ln>
            <a:noFill/>
          </a:ln>
          <a:extLst/>
        </p:spPr>
        <p:txBody>
          <a:bodyPr/>
          <a:lstStyle/>
          <a:p>
            <a:endParaRPr lang="zh-CN" altLang="en-US">
              <a:solidFill>
                <a:schemeClr val="tx1">
                  <a:lumMod val="85000"/>
                  <a:lumOff val="15000"/>
                </a:schemeClr>
              </a:solidFill>
            </a:endParaRPr>
          </a:p>
        </p:txBody>
      </p:sp>
      <p:sp>
        <p:nvSpPr>
          <p:cNvPr id="26" name="Rectangle 25"/>
          <p:cNvSpPr>
            <a:spLocks noChangeArrowheads="1"/>
          </p:cNvSpPr>
          <p:nvPr/>
        </p:nvSpPr>
        <p:spPr bwMode="auto">
          <a:xfrm>
            <a:off x="8555038" y="4011613"/>
            <a:ext cx="2132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tx1">
                    <a:lumMod val="85000"/>
                    <a:lumOff val="15000"/>
                  </a:schemeClr>
                </a:solidFill>
                <a:latin typeface="微软雅黑" pitchFamily="34" charset="-122"/>
                <a:ea typeface="微软雅黑" pitchFamily="34" charset="-122"/>
              </a:rPr>
              <a:t>83%</a:t>
            </a:r>
            <a:endParaRPr lang="zh-CN" altLang="zh-CN" sz="800">
              <a:solidFill>
                <a:schemeClr val="tx1">
                  <a:lumMod val="85000"/>
                  <a:lumOff val="15000"/>
                </a:schemeClr>
              </a:solidFill>
            </a:endParaRPr>
          </a:p>
        </p:txBody>
      </p:sp>
      <p:sp>
        <p:nvSpPr>
          <p:cNvPr id="27" name="Rectangle 26"/>
          <p:cNvSpPr>
            <a:spLocks noChangeArrowheads="1"/>
          </p:cNvSpPr>
          <p:nvPr/>
        </p:nvSpPr>
        <p:spPr bwMode="auto">
          <a:xfrm>
            <a:off x="3811588" y="4011613"/>
            <a:ext cx="851195"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dirty="0">
                <a:solidFill>
                  <a:schemeClr val="tx1">
                    <a:lumMod val="85000"/>
                    <a:lumOff val="15000"/>
                  </a:schemeClr>
                </a:solidFill>
                <a:latin typeface="微软雅黑" pitchFamily="34" charset="-122"/>
                <a:ea typeface="微软雅黑" pitchFamily="34" charset="-122"/>
              </a:rPr>
              <a:t>YOUR TEXT HERE</a:t>
            </a:r>
          </a:p>
        </p:txBody>
      </p:sp>
      <p:sp>
        <p:nvSpPr>
          <p:cNvPr id="28" name="Text Box 27"/>
          <p:cNvSpPr txBox="1">
            <a:spLocks noChangeArrowheads="1"/>
          </p:cNvSpPr>
          <p:nvPr/>
        </p:nvSpPr>
        <p:spPr bwMode="auto">
          <a:xfrm>
            <a:off x="3733800" y="1574800"/>
            <a:ext cx="5040313"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30000"/>
              </a:lnSpc>
            </a:pPr>
            <a:r>
              <a:rPr lang="en-US" altLang="zh-CN" sz="800" dirty="0">
                <a:solidFill>
                  <a:schemeClr val="tx1">
                    <a:lumMod val="85000"/>
                    <a:lumOff val="15000"/>
                  </a:schemeClr>
                </a:solidFill>
                <a:latin typeface="微软雅黑" pitchFamily="34" charset="-122"/>
                <a:ea typeface="微软雅黑" pitchFamily="34" charset="-122"/>
              </a:rPr>
              <a:t>We have many PowerPoint </a:t>
            </a:r>
            <a:r>
              <a:rPr lang="zh-CN" altLang="en-US" sz="800" dirty="0">
                <a:solidFill>
                  <a:schemeClr val="tx1">
                    <a:lumMod val="85000"/>
                    <a:lumOff val="15000"/>
                  </a:schemeClr>
                </a:solidFill>
                <a:latin typeface="微软雅黑" pitchFamily="34" charset="-122"/>
                <a:ea typeface="微软雅黑" pitchFamily="34" charset="-122"/>
              </a:rPr>
              <a:t>templates</a:t>
            </a:r>
            <a:r>
              <a:rPr lang="en-US" altLang="zh-CN" sz="800" dirty="0">
                <a:solidFill>
                  <a:schemeClr val="tx1">
                    <a:lumMod val="85000"/>
                    <a:lumOff val="15000"/>
                  </a:schemeClr>
                </a:solidFill>
                <a:latin typeface="微软雅黑" pitchFamily="34" charset="-122"/>
                <a:ea typeface="微软雅黑" pitchFamily="34" charset="-122"/>
              </a:rPr>
              <a:t> that has been specifically designed to help anyone that is stepping into the world of PowerPoint for the very first time. We have many PowerPoint </a:t>
            </a:r>
            <a:r>
              <a:rPr lang="zh-CN" altLang="en-US" sz="800" dirty="0">
                <a:solidFill>
                  <a:schemeClr val="tx1">
                    <a:lumMod val="85000"/>
                    <a:lumOff val="15000"/>
                  </a:schemeClr>
                </a:solidFill>
                <a:latin typeface="微软雅黑" pitchFamily="34" charset="-122"/>
                <a:ea typeface="微软雅黑" pitchFamily="34" charset="-122"/>
              </a:rPr>
              <a:t>templates</a:t>
            </a:r>
            <a:r>
              <a:rPr lang="en-US" altLang="zh-CN" sz="800" dirty="0">
                <a:solidFill>
                  <a:schemeClr val="tx1">
                    <a:lumMod val="85000"/>
                    <a:lumOff val="15000"/>
                  </a:schemeClr>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29" name="Rectangle 28"/>
          <p:cNvSpPr>
            <a:spLocks noChangeArrowheads="1"/>
          </p:cNvSpPr>
          <p:nvPr/>
        </p:nvSpPr>
        <p:spPr bwMode="auto">
          <a:xfrm>
            <a:off x="0" y="1428750"/>
            <a:ext cx="304800" cy="2879725"/>
          </a:xfrm>
          <a:prstGeom prst="rect">
            <a:avLst/>
          </a:prstGeom>
          <a:solidFill>
            <a:srgbClr val="489018">
              <a:alpha val="89803"/>
            </a:srgbClr>
          </a:solidFill>
          <a:ln>
            <a:noFill/>
          </a:ln>
          <a:effectLst/>
          <a:extLst/>
        </p:spPr>
        <p:txBody>
          <a:bodyPr wrap="none" anchor="ctr"/>
          <a:lstStyle/>
          <a:p>
            <a:endParaRPr lang="zh-CN" altLang="en-US"/>
          </a:p>
        </p:txBody>
      </p:sp>
      <p:cxnSp>
        <p:nvCxnSpPr>
          <p:cNvPr id="31" name="直接连接符 30"/>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096761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childTnLst>
                          </p:cTn>
                        </p:par>
                        <p:par>
                          <p:cTn id="43" fill="hold">
                            <p:stCondLst>
                              <p:cond delay="4000"/>
                            </p:stCondLst>
                            <p:childTnLst>
                              <p:par>
                                <p:cTn id="44" presetID="22" presetClass="entr" presetSubtype="4"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down)">
                                      <p:cBhvr>
                                        <p:cTn id="49" dur="500"/>
                                        <p:tgtEl>
                                          <p:spTgt spid="1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down)">
                                      <p:cBhvr>
                                        <p:cTn id="70" dur="500"/>
                                        <p:tgtEl>
                                          <p:spTgt spid="18"/>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down)">
                                      <p:cBhvr>
                                        <p:cTn id="73" dur="500"/>
                                        <p:tgtEl>
                                          <p:spTgt spid="19"/>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00"/>
                                        <p:tgtEl>
                                          <p:spTgt spid="20"/>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down)">
                                      <p:cBhvr>
                                        <p:cTn id="79" dur="500"/>
                                        <p:tgtEl>
                                          <p:spTgt spid="21"/>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down)">
                                      <p:cBhvr>
                                        <p:cTn id="82" dur="500"/>
                                        <p:tgtEl>
                                          <p:spTgt spid="23"/>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down)">
                                      <p:cBhvr>
                                        <p:cTn id="85" dur="500"/>
                                        <p:tgtEl>
                                          <p:spTgt spid="24"/>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500"/>
                                        <p:tgtEl>
                                          <p:spTgt spid="25"/>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down)">
                                      <p:cBhvr>
                                        <p:cTn id="9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0" grpId="0" animBg="1"/>
      <p:bldP spid="11" grpId="0"/>
      <p:bldP spid="12" grpId="0"/>
      <p:bldP spid="13" grpId="0" animBg="1"/>
      <p:bldP spid="14" grpId="0" animBg="1"/>
      <p:bldP spid="15" grpId="0" animBg="1"/>
      <p:bldP spid="16" grpId="0"/>
      <p:bldP spid="17" grpId="0"/>
      <p:bldP spid="18" grpId="0" animBg="1"/>
      <p:bldP spid="19" grpId="0" animBg="1"/>
      <p:bldP spid="20" grpId="0" animBg="1"/>
      <p:bldP spid="21" grpId="0"/>
      <p:bldP spid="22" grpId="0"/>
      <p:bldP spid="23" grpId="0" animBg="1"/>
      <p:bldP spid="24" grpId="0" animBg="1"/>
      <p:bldP spid="25" grpId="0" animBg="1"/>
      <p:bldP spid="26" grpId="0"/>
      <p:bldP spid="27" grpId="0"/>
      <p:bldP spid="28" grpId="0"/>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上一年度工作总</a:t>
            </a:r>
            <a:r>
              <a:rPr lang="zh-CN" altLang="en-US" sz="1600" dirty="0">
                <a:solidFill>
                  <a:schemeClr val="tx1">
                    <a:lumMod val="85000"/>
                    <a:lumOff val="15000"/>
                  </a:schemeClr>
                </a:solidFill>
              </a:rPr>
              <a:t>结</a:t>
            </a:r>
          </a:p>
        </p:txBody>
      </p:sp>
      <p:sp>
        <p:nvSpPr>
          <p:cNvPr id="8" name="矩形 1"/>
          <p:cNvSpPr>
            <a:spLocks noChangeArrowheads="1"/>
          </p:cNvSpPr>
          <p:nvPr/>
        </p:nvSpPr>
        <p:spPr bwMode="auto">
          <a:xfrm>
            <a:off x="4894337" y="1655489"/>
            <a:ext cx="349408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上海韩创电子科技有限公司</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是中国第一家精品</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设计机构。拥有国内顶尖的</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制作技术、顶级的</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设计团队， 坚持精益求精、拒绝平庸的做事精神，帮助您实现美观、精致、严谨、动感的</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展示效果，让您的</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创造卓越价值。</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a:lnSpc>
                <a:spcPct val="150000"/>
              </a:lnSpc>
            </a:pPr>
            <a:endPar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这里有中国最强的</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设计团队，中国最大的</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素材商城，中国最火的</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技术论坛，中国最好的</a:t>
            </a:r>
            <a:r>
              <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技能培训。</a:t>
            </a:r>
          </a:p>
        </p:txBody>
      </p:sp>
      <p:sp>
        <p:nvSpPr>
          <p:cNvPr id="9" name="Freeform 5"/>
          <p:cNvSpPr>
            <a:spLocks noChangeArrowheads="1"/>
          </p:cNvSpPr>
          <p:nvPr/>
        </p:nvSpPr>
        <p:spPr bwMode="auto">
          <a:xfrm>
            <a:off x="2189237" y="27191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489018"/>
          </a:solidFill>
          <a:ln>
            <a:noFill/>
          </a:ln>
        </p:spPr>
        <p:txBody>
          <a:bodyPr/>
          <a:lstStyle/>
          <a:p>
            <a:endParaRPr lang="zh-CN" altLang="en-US">
              <a:solidFill>
                <a:schemeClr val="tx1">
                  <a:lumMod val="85000"/>
                  <a:lumOff val="15000"/>
                </a:schemeClr>
              </a:solidFill>
            </a:endParaRPr>
          </a:p>
        </p:txBody>
      </p:sp>
      <p:sp>
        <p:nvSpPr>
          <p:cNvPr id="10" name="Freeform 6"/>
          <p:cNvSpPr>
            <a:spLocks noChangeArrowheads="1"/>
          </p:cNvSpPr>
          <p:nvPr/>
        </p:nvSpPr>
        <p:spPr bwMode="auto">
          <a:xfrm>
            <a:off x="1362149" y="34414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rgbClr val="92D050"/>
          </a:solidFill>
          <a:ln>
            <a:noFill/>
          </a:ln>
        </p:spPr>
        <p:txBody>
          <a:bodyPr/>
          <a:lstStyle/>
          <a:p>
            <a:endParaRPr lang="zh-CN" altLang="en-US">
              <a:solidFill>
                <a:schemeClr val="tx1">
                  <a:lumMod val="85000"/>
                  <a:lumOff val="15000"/>
                </a:schemeClr>
              </a:solidFill>
            </a:endParaRPr>
          </a:p>
        </p:txBody>
      </p:sp>
      <p:sp>
        <p:nvSpPr>
          <p:cNvPr id="11" name="Freeform 7"/>
          <p:cNvSpPr>
            <a:spLocks noChangeArrowheads="1"/>
          </p:cNvSpPr>
          <p:nvPr/>
        </p:nvSpPr>
        <p:spPr bwMode="auto">
          <a:xfrm>
            <a:off x="568399" y="3765278"/>
            <a:ext cx="974725" cy="323850"/>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489018"/>
          </a:solidFill>
          <a:ln>
            <a:noFill/>
          </a:ln>
          <a:extLst/>
        </p:spPr>
        <p:txBody>
          <a:bodyPr/>
          <a:lstStyle/>
          <a:p>
            <a:endParaRPr lang="zh-CN" altLang="en-US">
              <a:solidFill>
                <a:schemeClr val="tx1">
                  <a:lumMod val="85000"/>
                  <a:lumOff val="15000"/>
                </a:schemeClr>
              </a:solidFill>
            </a:endParaRPr>
          </a:p>
        </p:txBody>
      </p:sp>
      <p:sp>
        <p:nvSpPr>
          <p:cNvPr id="12" name="Freeform 8"/>
          <p:cNvSpPr>
            <a:spLocks noChangeArrowheads="1"/>
          </p:cNvSpPr>
          <p:nvPr/>
        </p:nvSpPr>
        <p:spPr bwMode="auto">
          <a:xfrm>
            <a:off x="3016324" y="19221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rgbClr val="92D050"/>
          </a:solidFill>
          <a:ln>
            <a:noFill/>
          </a:ln>
        </p:spPr>
        <p:txBody>
          <a:bodyPr/>
          <a:lstStyle/>
          <a:p>
            <a:endParaRPr lang="zh-CN" altLang="en-US">
              <a:solidFill>
                <a:schemeClr val="tx1">
                  <a:lumMod val="85000"/>
                  <a:lumOff val="15000"/>
                </a:schemeClr>
              </a:solidFill>
            </a:endParaRPr>
          </a:p>
        </p:txBody>
      </p:sp>
      <p:sp>
        <p:nvSpPr>
          <p:cNvPr id="13" name="Freeform 9"/>
          <p:cNvSpPr>
            <a:spLocks noChangeArrowheads="1"/>
          </p:cNvSpPr>
          <p:nvPr/>
        </p:nvSpPr>
        <p:spPr bwMode="auto">
          <a:xfrm>
            <a:off x="3843412" y="30794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489018"/>
          </a:solidFill>
          <a:ln>
            <a:noFill/>
          </a:ln>
        </p:spPr>
        <p:txBody>
          <a:bodyPr/>
          <a:lstStyle/>
          <a:p>
            <a:endParaRPr lang="zh-CN" altLang="en-US">
              <a:solidFill>
                <a:schemeClr val="tx1">
                  <a:lumMod val="85000"/>
                  <a:lumOff val="15000"/>
                </a:schemeClr>
              </a:solidFill>
            </a:endParaRPr>
          </a:p>
        </p:txBody>
      </p:sp>
      <p:sp>
        <p:nvSpPr>
          <p:cNvPr id="14" name="TextBox 282"/>
          <p:cNvSpPr>
            <a:spLocks noChangeArrowheads="1"/>
          </p:cNvSpPr>
          <p:nvPr/>
        </p:nvSpPr>
        <p:spPr bwMode="auto">
          <a:xfrm>
            <a:off x="828749" y="3435846"/>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dirty="0">
                <a:solidFill>
                  <a:schemeClr val="tx1">
                    <a:lumMod val="85000"/>
                    <a:lumOff val="15000"/>
                  </a:schemeClr>
                </a:solidFill>
                <a:latin typeface="方正中等线简体" pitchFamily="2" charset="-122"/>
                <a:ea typeface="方正中等线简体" pitchFamily="2" charset="-122"/>
                <a:sym typeface="Arial" pitchFamily="34" charset="0"/>
              </a:rPr>
              <a:t>18</a:t>
            </a:r>
            <a:endParaRPr lang="zh-CN" altLang="en-US" sz="1600" dirty="0">
              <a:solidFill>
                <a:schemeClr val="tx1">
                  <a:lumMod val="85000"/>
                  <a:lumOff val="15000"/>
                </a:schemeClr>
              </a:solidFill>
              <a:latin typeface="方正中等线简体" pitchFamily="2" charset="-122"/>
              <a:ea typeface="方正中等线简体" pitchFamily="2" charset="-122"/>
              <a:sym typeface="Arial" pitchFamily="34" charset="0"/>
            </a:endParaRPr>
          </a:p>
        </p:txBody>
      </p:sp>
      <p:sp>
        <p:nvSpPr>
          <p:cNvPr id="15" name="TextBox 283"/>
          <p:cNvSpPr>
            <a:spLocks noChangeArrowheads="1"/>
          </p:cNvSpPr>
          <p:nvPr/>
        </p:nvSpPr>
        <p:spPr bwMode="auto">
          <a:xfrm>
            <a:off x="767223"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16" name="TextBox 285"/>
          <p:cNvSpPr>
            <a:spLocks noChangeArrowheads="1"/>
          </p:cNvSpPr>
          <p:nvPr/>
        </p:nvSpPr>
        <p:spPr bwMode="auto">
          <a:xfrm>
            <a:off x="1536367"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17" name="TextBox 286"/>
          <p:cNvSpPr>
            <a:spLocks noChangeArrowheads="1"/>
          </p:cNvSpPr>
          <p:nvPr/>
        </p:nvSpPr>
        <p:spPr bwMode="auto">
          <a:xfrm>
            <a:off x="2311474"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tx1">
                    <a:lumMod val="85000"/>
                    <a:lumOff val="15000"/>
                  </a:schemeClr>
                </a:solidFill>
                <a:latin typeface="微软雅黑" pitchFamily="34" charset="-122"/>
                <a:ea typeface="微软雅黑" pitchFamily="34" charset="-122"/>
                <a:sym typeface="Arial" pitchFamily="34" charset="0"/>
              </a:rPr>
              <a:t>标题</a:t>
            </a:r>
          </a:p>
        </p:txBody>
      </p:sp>
      <p:sp>
        <p:nvSpPr>
          <p:cNvPr id="18" name="TextBox 287"/>
          <p:cNvSpPr>
            <a:spLocks noChangeArrowheads="1"/>
          </p:cNvSpPr>
          <p:nvPr/>
        </p:nvSpPr>
        <p:spPr bwMode="auto">
          <a:xfrm>
            <a:off x="3191336"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19" name="TextBox 288"/>
          <p:cNvSpPr>
            <a:spLocks noChangeArrowheads="1"/>
          </p:cNvSpPr>
          <p:nvPr/>
        </p:nvSpPr>
        <p:spPr bwMode="auto">
          <a:xfrm>
            <a:off x="4047792"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20" name="TextBox 289"/>
          <p:cNvSpPr>
            <a:spLocks noChangeArrowheads="1"/>
          </p:cNvSpPr>
          <p:nvPr/>
        </p:nvSpPr>
        <p:spPr bwMode="auto">
          <a:xfrm>
            <a:off x="1612974" y="3106464"/>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85000"/>
                    <a:lumOff val="15000"/>
                  </a:schemeClr>
                </a:solidFill>
                <a:latin typeface="方正中等线简体" pitchFamily="2" charset="-122"/>
                <a:ea typeface="方正中等线简体" pitchFamily="2" charset="-122"/>
                <a:sym typeface="Arial" pitchFamily="34" charset="0"/>
              </a:rPr>
              <a:t>38</a:t>
            </a:r>
            <a:endParaRPr lang="zh-CN" altLang="en-US" sz="1600">
              <a:solidFill>
                <a:schemeClr val="tx1">
                  <a:lumMod val="85000"/>
                  <a:lumOff val="15000"/>
                </a:schemeClr>
              </a:solidFill>
              <a:latin typeface="方正中等线简体" pitchFamily="2" charset="-122"/>
              <a:ea typeface="方正中等线简体" pitchFamily="2" charset="-122"/>
              <a:sym typeface="Arial" pitchFamily="34" charset="0"/>
            </a:endParaRPr>
          </a:p>
        </p:txBody>
      </p:sp>
      <p:sp>
        <p:nvSpPr>
          <p:cNvPr id="21" name="TextBox 290"/>
          <p:cNvSpPr>
            <a:spLocks noChangeArrowheads="1"/>
          </p:cNvSpPr>
          <p:nvPr/>
        </p:nvSpPr>
        <p:spPr bwMode="auto">
          <a:xfrm>
            <a:off x="2425774" y="2312714"/>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85000"/>
                    <a:lumOff val="15000"/>
                  </a:schemeClr>
                </a:solidFill>
                <a:latin typeface="方正中等线简体" pitchFamily="2" charset="-122"/>
                <a:ea typeface="方正中等线简体" pitchFamily="2" charset="-122"/>
                <a:sym typeface="Arial" pitchFamily="34" charset="0"/>
              </a:rPr>
              <a:t>97</a:t>
            </a:r>
            <a:endParaRPr lang="zh-CN" altLang="en-US" sz="1600">
              <a:solidFill>
                <a:schemeClr val="tx1">
                  <a:lumMod val="85000"/>
                  <a:lumOff val="15000"/>
                </a:schemeClr>
              </a:solidFill>
              <a:latin typeface="方正中等线简体" pitchFamily="2" charset="-122"/>
              <a:ea typeface="方正中等线简体" pitchFamily="2" charset="-122"/>
              <a:sym typeface="Arial" pitchFamily="34" charset="0"/>
            </a:endParaRPr>
          </a:p>
        </p:txBody>
      </p:sp>
      <p:sp>
        <p:nvSpPr>
          <p:cNvPr id="22" name="TextBox 291"/>
          <p:cNvSpPr>
            <a:spLocks noChangeArrowheads="1"/>
          </p:cNvSpPr>
          <p:nvPr/>
        </p:nvSpPr>
        <p:spPr bwMode="auto">
          <a:xfrm>
            <a:off x="3267149" y="1593577"/>
            <a:ext cx="4924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85000"/>
                    <a:lumOff val="15000"/>
                  </a:schemeClr>
                </a:solidFill>
                <a:latin typeface="方正中等线简体" pitchFamily="2" charset="-122"/>
                <a:ea typeface="方正中等线简体" pitchFamily="2" charset="-122"/>
                <a:sym typeface="Arial" pitchFamily="34" charset="0"/>
              </a:rPr>
              <a:t>125</a:t>
            </a:r>
            <a:endParaRPr lang="zh-CN" altLang="en-US" sz="1600">
              <a:solidFill>
                <a:schemeClr val="tx1">
                  <a:lumMod val="85000"/>
                  <a:lumOff val="15000"/>
                </a:schemeClr>
              </a:solidFill>
              <a:latin typeface="方正中等线简体" pitchFamily="2" charset="-122"/>
              <a:ea typeface="方正中等线简体" pitchFamily="2" charset="-122"/>
              <a:sym typeface="Arial" pitchFamily="34" charset="0"/>
            </a:endParaRPr>
          </a:p>
        </p:txBody>
      </p:sp>
      <p:sp>
        <p:nvSpPr>
          <p:cNvPr id="23" name="TextBox 292"/>
          <p:cNvSpPr>
            <a:spLocks noChangeArrowheads="1"/>
          </p:cNvSpPr>
          <p:nvPr/>
        </p:nvSpPr>
        <p:spPr bwMode="auto">
          <a:xfrm>
            <a:off x="4108524" y="2725464"/>
            <a:ext cx="3898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85000"/>
                    <a:lumOff val="15000"/>
                  </a:schemeClr>
                </a:solidFill>
                <a:latin typeface="方正中等线简体" pitchFamily="2" charset="-122"/>
                <a:ea typeface="方正中等线简体" pitchFamily="2" charset="-122"/>
                <a:sym typeface="Arial" pitchFamily="34" charset="0"/>
              </a:rPr>
              <a:t>55</a:t>
            </a:r>
            <a:endParaRPr lang="zh-CN" altLang="en-US" sz="1600">
              <a:solidFill>
                <a:schemeClr val="tx1">
                  <a:lumMod val="85000"/>
                  <a:lumOff val="15000"/>
                </a:schemeClr>
              </a:solidFill>
              <a:latin typeface="方正中等线简体" pitchFamily="2" charset="-122"/>
              <a:ea typeface="方正中等线简体" pitchFamily="2" charset="-122"/>
              <a:sym typeface="Arial" pitchFamily="34" charset="0"/>
            </a:endParaRPr>
          </a:p>
        </p:txBody>
      </p:sp>
      <p:cxnSp>
        <p:nvCxnSpPr>
          <p:cNvPr id="25" name="直接连接符 24"/>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884391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5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850"/>
                            </p:stCondLst>
                            <p:childTnLst>
                              <p:par>
                                <p:cTn id="41" presetID="2" presetClass="entr" presetSubtype="12"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12"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0-#ppt_w/2"/>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0-#ppt_w/2"/>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12"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0-#ppt_w/2"/>
                                          </p:val>
                                        </p:tav>
                                        <p:tav tm="100000">
                                          <p:val>
                                            <p:strVal val="#ppt_x"/>
                                          </p:val>
                                        </p:tav>
                                      </p:tavLst>
                                    </p:anim>
                                    <p:anim calcmode="lin" valueType="num">
                                      <p:cBhvr additive="base">
                                        <p:cTn id="64" dur="50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1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0-#ppt_w/2"/>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12"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0-#ppt_w/2"/>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0-#ppt_w/2"/>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0-#ppt_w/2"/>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par>
                          <p:cTn id="81" fill="hold">
                            <p:stCondLst>
                              <p:cond delay="4350"/>
                            </p:stCondLst>
                            <p:childTnLst>
                              <p:par>
                                <p:cTn id="82" presetID="22" presetClass="entr" presetSubtype="1"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wipe(up)">
                                      <p:cBhvr>
                                        <p:cTn id="8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上一年度工作总</a:t>
            </a:r>
            <a:r>
              <a:rPr lang="zh-CN" altLang="en-US" sz="1600" dirty="0">
                <a:solidFill>
                  <a:schemeClr val="tx1">
                    <a:lumMod val="85000"/>
                    <a:lumOff val="15000"/>
                  </a:schemeClr>
                </a:solidFill>
              </a:rPr>
              <a:t>结</a:t>
            </a:r>
          </a:p>
        </p:txBody>
      </p:sp>
      <p:grpSp>
        <p:nvGrpSpPr>
          <p:cNvPr id="6" name="组合 5"/>
          <p:cNvGrpSpPr/>
          <p:nvPr/>
        </p:nvGrpSpPr>
        <p:grpSpPr>
          <a:xfrm>
            <a:off x="3307012" y="1521142"/>
            <a:ext cx="1884362" cy="1884362"/>
            <a:chOff x="3449067" y="1305719"/>
            <a:chExt cx="1884362" cy="1884362"/>
          </a:xfrm>
          <a:solidFill>
            <a:srgbClr val="489018"/>
          </a:solidFill>
        </p:grpSpPr>
        <p:sp>
          <p:nvSpPr>
            <p:cNvPr id="8" name="椭圆 7"/>
            <p:cNvSpPr/>
            <p:nvPr/>
          </p:nvSpPr>
          <p:spPr>
            <a:xfrm>
              <a:off x="3449067" y="1305719"/>
              <a:ext cx="1884362" cy="188436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9" name="组合 8"/>
            <p:cNvGrpSpPr>
              <a:grpSpLocks/>
            </p:cNvGrpSpPr>
            <p:nvPr/>
          </p:nvGrpSpPr>
          <p:grpSpPr bwMode="auto">
            <a:xfrm>
              <a:off x="3952304" y="1662906"/>
              <a:ext cx="877888" cy="1168400"/>
              <a:chOff x="2443163" y="2125663"/>
              <a:chExt cx="315913" cy="511175"/>
            </a:xfrm>
            <a:grpFill/>
          </p:grpSpPr>
          <p:sp>
            <p:nvSpPr>
              <p:cNvPr id="10" name="Freeform 78"/>
              <p:cNvSpPr>
                <a:spLocks/>
              </p:cNvSpPr>
              <p:nvPr/>
            </p:nvSpPr>
            <p:spPr bwMode="auto">
              <a:xfrm>
                <a:off x="2443163" y="2125663"/>
                <a:ext cx="315913" cy="396875"/>
              </a:xfrm>
              <a:custGeom>
                <a:avLst/>
                <a:gdLst>
                  <a:gd name="T0" fmla="*/ 2147483647 w 362"/>
                  <a:gd name="T1" fmla="*/ 0 h 455"/>
                  <a:gd name="T2" fmla="*/ 664862471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grpFill/>
              <a:ln w="34925" cap="flat">
                <a:solidFill>
                  <a:schemeClr val="bg1"/>
                </a:solidFill>
                <a:prstDash val="solid"/>
                <a:round/>
                <a:headEnd/>
                <a:tailEnd/>
              </a:ln>
              <a:extLst/>
            </p:spPr>
            <p:txBody>
              <a:bodyPr/>
              <a:lstStyle/>
              <a:p>
                <a:endParaRPr lang="zh-CN" altLang="en-US">
                  <a:solidFill>
                    <a:schemeClr val="bg1"/>
                  </a:solidFill>
                </a:endParaRPr>
              </a:p>
            </p:txBody>
          </p:sp>
          <p:sp>
            <p:nvSpPr>
              <p:cNvPr id="11"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chemeClr val="bg1"/>
                </a:solidFill>
                <a:prstDash val="solid"/>
                <a:round/>
                <a:headEnd/>
                <a:tailEnd/>
              </a:ln>
              <a:extLst/>
            </p:spPr>
            <p:txBody>
              <a:bodyPr/>
              <a:lstStyle/>
              <a:p>
                <a:endParaRPr lang="zh-CN" altLang="en-US">
                  <a:solidFill>
                    <a:schemeClr val="bg1"/>
                  </a:solidFill>
                </a:endParaRPr>
              </a:p>
            </p:txBody>
          </p:sp>
          <p:sp>
            <p:nvSpPr>
              <p:cNvPr id="12"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chemeClr val="bg1"/>
                </a:solidFill>
                <a:prstDash val="solid"/>
                <a:round/>
                <a:headEnd/>
                <a:tailEnd/>
              </a:ln>
              <a:extLst/>
            </p:spPr>
            <p:txBody>
              <a:bodyPr/>
              <a:lstStyle/>
              <a:p>
                <a:endParaRPr lang="zh-CN" altLang="en-US">
                  <a:solidFill>
                    <a:schemeClr val="bg1"/>
                  </a:solidFill>
                </a:endParaRPr>
              </a:p>
            </p:txBody>
          </p:sp>
          <p:sp>
            <p:nvSpPr>
              <p:cNvPr id="13"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chemeClr val="bg1"/>
                </a:solidFill>
                <a:prstDash val="solid"/>
                <a:round/>
                <a:headEnd/>
                <a:tailEnd/>
              </a:ln>
              <a:extLst/>
            </p:spPr>
            <p:txBody>
              <a:bodyPr/>
              <a:lstStyle/>
              <a:p>
                <a:endParaRPr lang="zh-CN" altLang="en-US">
                  <a:solidFill>
                    <a:schemeClr val="bg1"/>
                  </a:solidFill>
                </a:endParaRPr>
              </a:p>
            </p:txBody>
          </p:sp>
          <p:sp>
            <p:nvSpPr>
              <p:cNvPr id="14"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chemeClr val="bg1"/>
                </a:solidFill>
                <a:prstDash val="solid"/>
                <a:round/>
                <a:headEnd/>
                <a:tailEnd/>
              </a:ln>
              <a:extLst/>
            </p:spPr>
            <p:txBody>
              <a:bodyPr/>
              <a:lstStyle/>
              <a:p>
                <a:endParaRPr lang="zh-CN" altLang="en-US">
                  <a:solidFill>
                    <a:schemeClr val="bg1"/>
                  </a:solidFill>
                </a:endParaRPr>
              </a:p>
            </p:txBody>
          </p:sp>
          <p:sp>
            <p:nvSpPr>
              <p:cNvPr id="15"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grpFill/>
              <a:ln w="9525">
                <a:solidFill>
                  <a:schemeClr val="bg1"/>
                </a:solidFill>
                <a:round/>
                <a:headEnd/>
                <a:tailEnd/>
              </a:ln>
              <a:extLst/>
            </p:spPr>
            <p:txBody>
              <a:bodyPr/>
              <a:lstStyle/>
              <a:p>
                <a:endParaRPr lang="zh-CN" altLang="en-US">
                  <a:solidFill>
                    <a:schemeClr val="bg1"/>
                  </a:solidFill>
                </a:endParaRPr>
              </a:p>
            </p:txBody>
          </p:sp>
          <p:sp>
            <p:nvSpPr>
              <p:cNvPr id="16"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grpFill/>
              <a:ln w="11113" cap="rnd">
                <a:solidFill>
                  <a:schemeClr val="bg1"/>
                </a:solidFill>
                <a:prstDash val="solid"/>
                <a:round/>
                <a:headEnd/>
                <a:tailEnd/>
              </a:ln>
              <a:extLst/>
            </p:spPr>
            <p:txBody>
              <a:bodyPr/>
              <a:lstStyle/>
              <a:p>
                <a:endParaRPr lang="zh-CN" altLang="en-US">
                  <a:solidFill>
                    <a:schemeClr val="bg1"/>
                  </a:solidFill>
                </a:endParaRPr>
              </a:p>
            </p:txBody>
          </p:sp>
        </p:grpSp>
      </p:grpSp>
      <p:sp>
        <p:nvSpPr>
          <p:cNvPr id="17" name="弧形 16"/>
          <p:cNvSpPr/>
          <p:nvPr/>
        </p:nvSpPr>
        <p:spPr>
          <a:xfrm>
            <a:off x="3092699" y="1305242"/>
            <a:ext cx="2312988" cy="2314575"/>
          </a:xfrm>
          <a:prstGeom prst="arc">
            <a:avLst>
              <a:gd name="adj1" fmla="val 6642635"/>
              <a:gd name="adj2" fmla="val 6509280"/>
            </a:avLst>
          </a:prstGeom>
          <a:ln w="12700">
            <a:solidFill>
              <a:srgbClr val="489018"/>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18" name="组合 17"/>
          <p:cNvGrpSpPr/>
          <p:nvPr/>
        </p:nvGrpSpPr>
        <p:grpSpPr>
          <a:xfrm>
            <a:off x="3811837" y="3141979"/>
            <a:ext cx="914400" cy="914400"/>
            <a:chOff x="3953892" y="2926556"/>
            <a:chExt cx="914400" cy="914400"/>
          </a:xfrm>
        </p:grpSpPr>
        <p:sp>
          <p:nvSpPr>
            <p:cNvPr id="19" name="椭圆 18"/>
            <p:cNvSpPr/>
            <p:nvPr/>
          </p:nvSpPr>
          <p:spPr>
            <a:xfrm>
              <a:off x="3953892" y="2926556"/>
              <a:ext cx="914400" cy="914400"/>
            </a:xfrm>
            <a:prstGeom prst="ellipse">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0" name="KSO_Shape"/>
            <p:cNvSpPr/>
            <p:nvPr/>
          </p:nvSpPr>
          <p:spPr>
            <a:xfrm>
              <a:off x="4166617" y="3221831"/>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grpSp>
        <p:nvGrpSpPr>
          <p:cNvPr id="21" name="组合 20"/>
          <p:cNvGrpSpPr/>
          <p:nvPr/>
        </p:nvGrpSpPr>
        <p:grpSpPr>
          <a:xfrm>
            <a:off x="4707187" y="1249679"/>
            <a:ext cx="914400" cy="914400"/>
            <a:chOff x="4849242" y="1034256"/>
            <a:chExt cx="914400" cy="914400"/>
          </a:xfrm>
        </p:grpSpPr>
        <p:sp>
          <p:nvSpPr>
            <p:cNvPr id="22" name="椭圆 21"/>
            <p:cNvSpPr/>
            <p:nvPr/>
          </p:nvSpPr>
          <p:spPr>
            <a:xfrm>
              <a:off x="4849242" y="1034256"/>
              <a:ext cx="914400" cy="914400"/>
            </a:xfrm>
            <a:prstGeom prst="ellipse">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 name="KSO_Shape"/>
            <p:cNvSpPr/>
            <p:nvPr/>
          </p:nvSpPr>
          <p:spPr>
            <a:xfrm>
              <a:off x="5079429" y="1321594"/>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grpSp>
        <p:nvGrpSpPr>
          <p:cNvPr id="24" name="组合 23"/>
          <p:cNvGrpSpPr/>
          <p:nvPr/>
        </p:nvGrpSpPr>
        <p:grpSpPr>
          <a:xfrm>
            <a:off x="4813549" y="2393586"/>
            <a:ext cx="914400" cy="914400"/>
            <a:chOff x="4955604" y="2220119"/>
            <a:chExt cx="914400" cy="914400"/>
          </a:xfrm>
        </p:grpSpPr>
        <p:sp>
          <p:nvSpPr>
            <p:cNvPr id="25" name="椭圆 24"/>
            <p:cNvSpPr/>
            <p:nvPr/>
          </p:nvSpPr>
          <p:spPr>
            <a:xfrm>
              <a:off x="4955604" y="2220119"/>
              <a:ext cx="914400" cy="914400"/>
            </a:xfrm>
            <a:prstGeom prst="ellipse">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6" name="KSO_Shape"/>
            <p:cNvSpPr/>
            <p:nvPr/>
          </p:nvSpPr>
          <p:spPr>
            <a:xfrm>
              <a:off x="5203254" y="2520156"/>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sp>
        <p:nvSpPr>
          <p:cNvPr id="27" name="矩形 26"/>
          <p:cNvSpPr>
            <a:spLocks noChangeArrowheads="1"/>
          </p:cNvSpPr>
          <p:nvPr/>
        </p:nvSpPr>
        <p:spPr bwMode="auto">
          <a:xfrm>
            <a:off x="5896224" y="130524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85000"/>
                    <a:lumOff val="15000"/>
                  </a:schemeClr>
                </a:solidFill>
              </a:rPr>
              <a:t>Vestibulum ante ipsum primis in faucibus orci luctus et ultrices posuere cubilia Curaeet ultrices posuere cubilia Curae</a:t>
            </a:r>
          </a:p>
        </p:txBody>
      </p:sp>
      <p:sp>
        <p:nvSpPr>
          <p:cNvPr id="28" name="矩形 20"/>
          <p:cNvSpPr>
            <a:spLocks noChangeArrowheads="1"/>
          </p:cNvSpPr>
          <p:nvPr/>
        </p:nvSpPr>
        <p:spPr bwMode="auto">
          <a:xfrm>
            <a:off x="5896224" y="1057592"/>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85000"/>
                    <a:lumOff val="15000"/>
                  </a:schemeClr>
                </a:solidFill>
              </a:rPr>
              <a:t>ADD YOUR TEXT</a:t>
            </a:r>
          </a:p>
        </p:txBody>
      </p:sp>
      <p:sp>
        <p:nvSpPr>
          <p:cNvPr id="29" name="矩形 21"/>
          <p:cNvSpPr>
            <a:spLocks noChangeArrowheads="1"/>
          </p:cNvSpPr>
          <p:nvPr/>
        </p:nvSpPr>
        <p:spPr bwMode="auto">
          <a:xfrm>
            <a:off x="6086724" y="272129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85000"/>
                    <a:lumOff val="15000"/>
                  </a:schemeClr>
                </a:solidFill>
              </a:rPr>
              <a:t>Vestibulum ante ipsum primis in faucibus orci luctus et ultrices posuere cubilia Curaeet ultrices posuere cubilia Curae</a:t>
            </a:r>
          </a:p>
        </p:txBody>
      </p:sp>
      <p:sp>
        <p:nvSpPr>
          <p:cNvPr id="30" name="矩形 22"/>
          <p:cNvSpPr>
            <a:spLocks noChangeArrowheads="1"/>
          </p:cNvSpPr>
          <p:nvPr/>
        </p:nvSpPr>
        <p:spPr bwMode="auto">
          <a:xfrm>
            <a:off x="6086724" y="2472054"/>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85000"/>
                    <a:lumOff val="15000"/>
                  </a:schemeClr>
                </a:solidFill>
              </a:rPr>
              <a:t>ADD YOUR TEXT</a:t>
            </a:r>
          </a:p>
        </p:txBody>
      </p:sp>
      <p:sp>
        <p:nvSpPr>
          <p:cNvPr id="31" name="矩形 23"/>
          <p:cNvSpPr>
            <a:spLocks noChangeArrowheads="1"/>
          </p:cNvSpPr>
          <p:nvPr/>
        </p:nvSpPr>
        <p:spPr bwMode="auto">
          <a:xfrm>
            <a:off x="4861174" y="4137342"/>
            <a:ext cx="28797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85000"/>
                    <a:lumOff val="15000"/>
                  </a:schemeClr>
                </a:solidFill>
              </a:rPr>
              <a:t>Vestibulum ante ipsum primis in faucibus orci luctus et ultrices posuere </a:t>
            </a:r>
            <a:r>
              <a:rPr lang="zh-CN" altLang="en-US" sz="1400" dirty="0" smtClean="0">
                <a:solidFill>
                  <a:schemeClr val="tx1">
                    <a:lumMod val="85000"/>
                    <a:lumOff val="15000"/>
                  </a:schemeClr>
                </a:solidFill>
              </a:rPr>
              <a:t>cubilia</a:t>
            </a:r>
            <a:endParaRPr lang="zh-CN" altLang="en-US" sz="1400" dirty="0">
              <a:solidFill>
                <a:schemeClr val="tx1">
                  <a:lumMod val="85000"/>
                  <a:lumOff val="15000"/>
                </a:schemeClr>
              </a:solidFill>
            </a:endParaRPr>
          </a:p>
        </p:txBody>
      </p:sp>
      <p:sp>
        <p:nvSpPr>
          <p:cNvPr id="32" name="矩形 24"/>
          <p:cNvSpPr>
            <a:spLocks noChangeArrowheads="1"/>
          </p:cNvSpPr>
          <p:nvPr/>
        </p:nvSpPr>
        <p:spPr bwMode="auto">
          <a:xfrm>
            <a:off x="4861174" y="3888104"/>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85000"/>
                    <a:lumOff val="15000"/>
                  </a:schemeClr>
                </a:solidFill>
              </a:rPr>
              <a:t>ADD YOUR TEXT</a:t>
            </a:r>
          </a:p>
        </p:txBody>
      </p:sp>
      <p:sp>
        <p:nvSpPr>
          <p:cNvPr id="33" name="矩形 25"/>
          <p:cNvSpPr>
            <a:spLocks noChangeArrowheads="1"/>
          </p:cNvSpPr>
          <p:nvPr/>
        </p:nvSpPr>
        <p:spPr bwMode="auto">
          <a:xfrm>
            <a:off x="467544" y="1191959"/>
            <a:ext cx="216220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eaLnBrk="1" hangingPunct="1"/>
            <a:r>
              <a:rPr lang="zh-CN" altLang="en-US" sz="1400" dirty="0">
                <a:solidFill>
                  <a:schemeClr val="tx1">
                    <a:lumMod val="85000"/>
                    <a:lumOff val="15000"/>
                  </a:schemeClr>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a:t>
            </a:r>
            <a:r>
              <a:rPr lang="zh-CN" altLang="en-US" sz="1400" dirty="0" smtClean="0">
                <a:solidFill>
                  <a:schemeClr val="tx1">
                    <a:lumMod val="85000"/>
                    <a:lumOff val="15000"/>
                  </a:schemeClr>
                </a:solidFill>
              </a:rPr>
              <a:t>in</a:t>
            </a:r>
            <a:endParaRPr lang="zh-CN" altLang="en-US" sz="1400" dirty="0">
              <a:solidFill>
                <a:schemeClr val="tx1">
                  <a:lumMod val="85000"/>
                  <a:lumOff val="15000"/>
                </a:schemeClr>
              </a:solidFill>
            </a:endParaRPr>
          </a:p>
        </p:txBody>
      </p:sp>
      <p:cxnSp>
        <p:nvCxnSpPr>
          <p:cNvPr id="35" name="直接连接符 34"/>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15802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500"/>
                            </p:stCondLst>
                            <p:childTnLst>
                              <p:par>
                                <p:cTn id="26" presetID="21"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1)">
                                      <p:cBhvr>
                                        <p:cTn id="28" dur="2000"/>
                                        <p:tgtEl>
                                          <p:spTgt spid="17"/>
                                        </p:tgtEl>
                                      </p:cBhvr>
                                    </p:animEffect>
                                  </p:childTnLst>
                                </p:cTn>
                              </p:par>
                            </p:childTnLst>
                          </p:cTn>
                        </p:par>
                        <p:par>
                          <p:cTn id="29" fill="hold">
                            <p:stCondLst>
                              <p:cond delay="4500"/>
                            </p:stCondLst>
                            <p:childTnLst>
                              <p:par>
                                <p:cTn id="30" presetID="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25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35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par>
                          <p:cTn id="42" fill="hold">
                            <p:stCondLst>
                              <p:cond delay="5350"/>
                            </p:stCondLst>
                            <p:childTnLst>
                              <p:par>
                                <p:cTn id="43" presetID="2" presetClass="entr" presetSubtype="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5850"/>
                            </p:stCondLst>
                            <p:childTnLst>
                              <p:par>
                                <p:cTn id="48" presetID="2" presetClass="entr" presetSubtype="2"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1+#ppt_w/2"/>
                                          </p:val>
                                        </p:tav>
                                        <p:tav tm="100000">
                                          <p:val>
                                            <p:strVal val="#ppt_x"/>
                                          </p:val>
                                        </p:tav>
                                      </p:tavLst>
                                    </p:anim>
                                    <p:anim calcmode="lin" valueType="num">
                                      <p:cBhvr additive="base">
                                        <p:cTn id="51" dur="500" fill="hold"/>
                                        <p:tgtEl>
                                          <p:spTgt spid="27"/>
                                        </p:tgtEl>
                                        <p:attrNameLst>
                                          <p:attrName>ppt_y</p:attrName>
                                        </p:attrNameLst>
                                      </p:cBhvr>
                                      <p:tavLst>
                                        <p:tav tm="0">
                                          <p:val>
                                            <p:strVal val="#ppt_y"/>
                                          </p:val>
                                        </p:tav>
                                        <p:tav tm="100000">
                                          <p:val>
                                            <p:strVal val="#ppt_y"/>
                                          </p:val>
                                        </p:tav>
                                      </p:tavLst>
                                    </p:anim>
                                  </p:childTnLst>
                                </p:cTn>
                              </p:par>
                            </p:childTnLst>
                          </p:cTn>
                        </p:par>
                        <p:par>
                          <p:cTn id="52" fill="hold">
                            <p:stCondLst>
                              <p:cond delay="6350"/>
                            </p:stCondLst>
                            <p:childTnLst>
                              <p:par>
                                <p:cTn id="53" presetID="2" presetClass="entr" presetSubtype="2"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1+#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childTnLst>
                          </p:cTn>
                        </p:par>
                        <p:par>
                          <p:cTn id="57" fill="hold">
                            <p:stCondLst>
                              <p:cond delay="6850"/>
                            </p:stCondLst>
                            <p:childTnLst>
                              <p:par>
                                <p:cTn id="58" presetID="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500" fill="hold"/>
                                        <p:tgtEl>
                                          <p:spTgt spid="29"/>
                                        </p:tgtEl>
                                        <p:attrNameLst>
                                          <p:attrName>ppt_x</p:attrName>
                                        </p:attrNameLst>
                                      </p:cBhvr>
                                      <p:tavLst>
                                        <p:tav tm="0">
                                          <p:val>
                                            <p:strVal val="1+#ppt_w/2"/>
                                          </p:val>
                                        </p:tav>
                                        <p:tav tm="100000">
                                          <p:val>
                                            <p:strVal val="#ppt_x"/>
                                          </p:val>
                                        </p:tav>
                                      </p:tavLst>
                                    </p:anim>
                                    <p:anim calcmode="lin" valueType="num">
                                      <p:cBhvr additive="base">
                                        <p:cTn id="61" dur="500" fill="hold"/>
                                        <p:tgtEl>
                                          <p:spTgt spid="29"/>
                                        </p:tgtEl>
                                        <p:attrNameLst>
                                          <p:attrName>ppt_y</p:attrName>
                                        </p:attrNameLst>
                                      </p:cBhvr>
                                      <p:tavLst>
                                        <p:tav tm="0">
                                          <p:val>
                                            <p:strVal val="#ppt_y"/>
                                          </p:val>
                                        </p:tav>
                                        <p:tav tm="100000">
                                          <p:val>
                                            <p:strVal val="#ppt_y"/>
                                          </p:val>
                                        </p:tav>
                                      </p:tavLst>
                                    </p:anim>
                                  </p:childTnLst>
                                </p:cTn>
                              </p:par>
                            </p:childTnLst>
                          </p:cTn>
                        </p:par>
                        <p:par>
                          <p:cTn id="62" fill="hold">
                            <p:stCondLst>
                              <p:cond delay="7350"/>
                            </p:stCondLst>
                            <p:childTnLst>
                              <p:par>
                                <p:cTn id="63" presetID="2" presetClass="entr" presetSubtype="2"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fill="hold"/>
                                        <p:tgtEl>
                                          <p:spTgt spid="32"/>
                                        </p:tgtEl>
                                        <p:attrNameLst>
                                          <p:attrName>ppt_x</p:attrName>
                                        </p:attrNameLst>
                                      </p:cBhvr>
                                      <p:tavLst>
                                        <p:tav tm="0">
                                          <p:val>
                                            <p:strVal val="1+#ppt_w/2"/>
                                          </p:val>
                                        </p:tav>
                                        <p:tav tm="100000">
                                          <p:val>
                                            <p:strVal val="#ppt_x"/>
                                          </p:val>
                                        </p:tav>
                                      </p:tavLst>
                                    </p:anim>
                                    <p:anim calcmode="lin" valueType="num">
                                      <p:cBhvr additive="base">
                                        <p:cTn id="66" dur="500" fill="hold"/>
                                        <p:tgtEl>
                                          <p:spTgt spid="32"/>
                                        </p:tgtEl>
                                        <p:attrNameLst>
                                          <p:attrName>ppt_y</p:attrName>
                                        </p:attrNameLst>
                                      </p:cBhvr>
                                      <p:tavLst>
                                        <p:tav tm="0">
                                          <p:val>
                                            <p:strVal val="#ppt_y"/>
                                          </p:val>
                                        </p:tav>
                                        <p:tav tm="100000">
                                          <p:val>
                                            <p:strVal val="#ppt_y"/>
                                          </p:val>
                                        </p:tav>
                                      </p:tavLst>
                                    </p:anim>
                                  </p:childTnLst>
                                </p:cTn>
                              </p:par>
                            </p:childTnLst>
                          </p:cTn>
                        </p:par>
                        <p:par>
                          <p:cTn id="67" fill="hold">
                            <p:stCondLst>
                              <p:cond delay="7850"/>
                            </p:stCondLst>
                            <p:childTnLst>
                              <p:par>
                                <p:cTn id="68" presetID="2" presetClass="entr" presetSubtype="2"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fill="hold"/>
                                        <p:tgtEl>
                                          <p:spTgt spid="31"/>
                                        </p:tgtEl>
                                        <p:attrNameLst>
                                          <p:attrName>ppt_x</p:attrName>
                                        </p:attrNameLst>
                                      </p:cBhvr>
                                      <p:tavLst>
                                        <p:tav tm="0">
                                          <p:val>
                                            <p:strVal val="1+#ppt_w/2"/>
                                          </p:val>
                                        </p:tav>
                                        <p:tav tm="100000">
                                          <p:val>
                                            <p:strVal val="#ppt_x"/>
                                          </p:val>
                                        </p:tav>
                                      </p:tavLst>
                                    </p:anim>
                                    <p:anim calcmode="lin" valueType="num">
                                      <p:cBhvr additive="base">
                                        <p:cTn id="71"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27" grpId="0"/>
      <p:bldP spid="28" grpId="0"/>
      <p:bldP spid="29"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上一年度工作总</a:t>
            </a:r>
            <a:r>
              <a:rPr lang="zh-CN" altLang="en-US" sz="1600" dirty="0">
                <a:solidFill>
                  <a:schemeClr val="tx1">
                    <a:lumMod val="85000"/>
                    <a:lumOff val="15000"/>
                  </a:schemeClr>
                </a:solidFill>
              </a:rPr>
              <a:t>结</a:t>
            </a:r>
          </a:p>
        </p:txBody>
      </p:sp>
      <p:sp>
        <p:nvSpPr>
          <p:cNvPr id="6" name="五边形 5"/>
          <p:cNvSpPr/>
          <p:nvPr/>
        </p:nvSpPr>
        <p:spPr>
          <a:xfrm>
            <a:off x="4429142" y="1181242"/>
            <a:ext cx="2880320" cy="936104"/>
          </a:xfrm>
          <a:prstGeom prst="homePlat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五边形 7"/>
          <p:cNvSpPr/>
          <p:nvPr/>
        </p:nvSpPr>
        <p:spPr>
          <a:xfrm flipH="1">
            <a:off x="1548822" y="2110832"/>
            <a:ext cx="2880320" cy="936104"/>
          </a:xfrm>
          <a:prstGeom prst="homePlate">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1980870" y="2437316"/>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10" name="TextBox 9"/>
          <p:cNvSpPr txBox="1"/>
          <p:nvPr/>
        </p:nvSpPr>
        <p:spPr>
          <a:xfrm>
            <a:off x="4429142" y="1449239"/>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2015</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85000"/>
                    <a:lumOff val="15000"/>
                  </a:schemeClr>
                </a:solidFill>
              </a:rPr>
              <a:t>这里输入简单的文字概述</a:t>
            </a:r>
            <a:r>
              <a:rPr lang="zh-CN" altLang="en-US" sz="1200" dirty="0">
                <a:solidFill>
                  <a:schemeClr val="tx1">
                    <a:lumMod val="85000"/>
                    <a:lumOff val="15000"/>
                  </a:schemeClr>
                </a:solidFill>
              </a:rPr>
              <a:t>这里输入</a:t>
            </a:r>
            <a:r>
              <a:rPr lang="zh-CN" altLang="en-US" sz="1200" dirty="0" smtClean="0">
                <a:solidFill>
                  <a:schemeClr val="tx1">
                    <a:lumMod val="85000"/>
                    <a:lumOff val="15000"/>
                  </a:schemeClr>
                </a:solidFill>
              </a:rPr>
              <a:t>简单文字概</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述这里</a:t>
            </a:r>
            <a:r>
              <a:rPr lang="zh-CN" altLang="en-US" sz="1200" dirty="0">
                <a:solidFill>
                  <a:schemeClr val="tx1">
                    <a:lumMod val="85000"/>
                    <a:lumOff val="15000"/>
                  </a:schemeClr>
                </a:solidFill>
              </a:rPr>
              <a:t>输入简单的文字</a:t>
            </a:r>
            <a:r>
              <a:rPr lang="zh-CN" altLang="en-US" sz="1200" dirty="0" smtClean="0">
                <a:solidFill>
                  <a:schemeClr val="tx1">
                    <a:lumMod val="85000"/>
                    <a:lumOff val="15000"/>
                  </a:schemeClr>
                </a:solidFill>
              </a:rPr>
              <a:t>概述这里入简单</a:t>
            </a:r>
            <a:r>
              <a:rPr lang="zh-CN" altLang="en-US" sz="1200" dirty="0">
                <a:solidFill>
                  <a:schemeClr val="tx1">
                    <a:lumMod val="85000"/>
                    <a:lumOff val="15000"/>
                  </a:schemeClr>
                </a:solidFill>
              </a:rPr>
              <a:t>的</a:t>
            </a:r>
            <a:r>
              <a:rPr lang="zh-CN" altLang="en-US" sz="1200" dirty="0" smtClean="0">
                <a:solidFill>
                  <a:schemeClr val="tx1">
                    <a:lumMod val="85000"/>
                    <a:lumOff val="15000"/>
                  </a:schemeClr>
                </a:solidFill>
              </a:rPr>
              <a:t>文字</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概述这里输入</a:t>
            </a:r>
            <a:r>
              <a:rPr lang="zh-CN" altLang="en-US" sz="1200" dirty="0">
                <a:solidFill>
                  <a:schemeClr val="tx1">
                    <a:lumMod val="85000"/>
                    <a:lumOff val="15000"/>
                  </a:schemeClr>
                </a:solidFill>
              </a:rPr>
              <a:t>述简单的文字</a:t>
            </a:r>
            <a:r>
              <a:rPr lang="zh-CN" altLang="en-US" sz="1200" dirty="0" smtClean="0">
                <a:solidFill>
                  <a:schemeClr val="tx1">
                    <a:lumMod val="85000"/>
                    <a:lumOff val="15000"/>
                  </a:schemeClr>
                </a:solidFill>
              </a:rPr>
              <a:t>概述</a:t>
            </a:r>
            <a:endParaRPr lang="zh-CN" altLang="en-US" sz="1200" dirty="0">
              <a:solidFill>
                <a:schemeClr val="tx1">
                  <a:lumMod val="85000"/>
                  <a:lumOff val="15000"/>
                </a:schemeClr>
              </a:solidFill>
            </a:endParaRPr>
          </a:p>
        </p:txBody>
      </p:sp>
      <p:sp>
        <p:nvSpPr>
          <p:cNvPr id="12" name="TextBox 11"/>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85000"/>
                    <a:lumOff val="15000"/>
                  </a:schemeClr>
                </a:solidFill>
              </a:rPr>
              <a:t>这里输入简单的文字概述</a:t>
            </a:r>
            <a:r>
              <a:rPr lang="zh-CN" altLang="en-US" sz="1200" dirty="0">
                <a:solidFill>
                  <a:schemeClr val="tx1">
                    <a:lumMod val="85000"/>
                    <a:lumOff val="15000"/>
                  </a:schemeClr>
                </a:solidFill>
              </a:rPr>
              <a:t>这里输入</a:t>
            </a:r>
            <a:r>
              <a:rPr lang="zh-CN" altLang="en-US" sz="1200" dirty="0" smtClean="0">
                <a:solidFill>
                  <a:schemeClr val="tx1">
                    <a:lumMod val="85000"/>
                    <a:lumOff val="15000"/>
                  </a:schemeClr>
                </a:solidFill>
              </a:rPr>
              <a:t>简单文字概</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述这里</a:t>
            </a:r>
            <a:r>
              <a:rPr lang="zh-CN" altLang="en-US" sz="1200" dirty="0">
                <a:solidFill>
                  <a:schemeClr val="tx1">
                    <a:lumMod val="85000"/>
                    <a:lumOff val="15000"/>
                  </a:schemeClr>
                </a:solidFill>
              </a:rPr>
              <a:t>输入简单的文字</a:t>
            </a:r>
            <a:r>
              <a:rPr lang="zh-CN" altLang="en-US" sz="1200" dirty="0" smtClean="0">
                <a:solidFill>
                  <a:schemeClr val="tx1">
                    <a:lumMod val="85000"/>
                    <a:lumOff val="15000"/>
                  </a:schemeClr>
                </a:solidFill>
              </a:rPr>
              <a:t>概述这里入简单</a:t>
            </a:r>
            <a:r>
              <a:rPr lang="zh-CN" altLang="en-US" sz="1200" dirty="0">
                <a:solidFill>
                  <a:schemeClr val="tx1">
                    <a:lumMod val="85000"/>
                    <a:lumOff val="15000"/>
                  </a:schemeClr>
                </a:solidFill>
              </a:rPr>
              <a:t>的</a:t>
            </a:r>
            <a:r>
              <a:rPr lang="zh-CN" altLang="en-US" sz="1200" dirty="0" smtClean="0">
                <a:solidFill>
                  <a:schemeClr val="tx1">
                    <a:lumMod val="85000"/>
                    <a:lumOff val="15000"/>
                  </a:schemeClr>
                </a:solidFill>
              </a:rPr>
              <a:t>文字</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概述这里输入</a:t>
            </a:r>
            <a:r>
              <a:rPr lang="zh-CN" altLang="en-US" sz="1200" dirty="0">
                <a:solidFill>
                  <a:schemeClr val="tx1">
                    <a:lumMod val="85000"/>
                    <a:lumOff val="15000"/>
                  </a:schemeClr>
                </a:solidFill>
              </a:rPr>
              <a:t>述简单的文字</a:t>
            </a:r>
            <a:r>
              <a:rPr lang="zh-CN" altLang="en-US" sz="1200" dirty="0" smtClean="0">
                <a:solidFill>
                  <a:schemeClr val="tx1">
                    <a:lumMod val="85000"/>
                    <a:lumOff val="15000"/>
                  </a:schemeClr>
                </a:solidFill>
              </a:rPr>
              <a:t>概述</a:t>
            </a:r>
            <a:endParaRPr lang="zh-CN" altLang="en-US" sz="1200" dirty="0">
              <a:solidFill>
                <a:schemeClr val="tx1">
                  <a:lumMod val="85000"/>
                  <a:lumOff val="15000"/>
                </a:schemeClr>
              </a:solidFill>
            </a:endParaRPr>
          </a:p>
        </p:txBody>
      </p:sp>
      <p:sp>
        <p:nvSpPr>
          <p:cNvPr id="13" name="矩形 12"/>
          <p:cNvSpPr/>
          <p:nvPr/>
        </p:nvSpPr>
        <p:spPr>
          <a:xfrm>
            <a:off x="2560838" y="3564117"/>
            <a:ext cx="1692188" cy="226957"/>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588730" y="3924157"/>
            <a:ext cx="2652199" cy="226957"/>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2092786" y="4345272"/>
            <a:ext cx="2160240" cy="226957"/>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6" name="TextBox 15"/>
          <p:cNvSpPr txBox="1"/>
          <p:nvPr/>
        </p:nvSpPr>
        <p:spPr>
          <a:xfrm>
            <a:off x="2769718" y="356411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17" name="TextBox 16"/>
          <p:cNvSpPr txBox="1"/>
          <p:nvPr/>
        </p:nvSpPr>
        <p:spPr>
          <a:xfrm>
            <a:off x="2380818" y="392415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18" name="TextBox 17"/>
          <p:cNvSpPr txBox="1"/>
          <p:nvPr/>
        </p:nvSpPr>
        <p:spPr>
          <a:xfrm>
            <a:off x="2812866" y="435050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19" name="矩形 18"/>
          <p:cNvSpPr/>
          <p:nvPr/>
        </p:nvSpPr>
        <p:spPr>
          <a:xfrm>
            <a:off x="4572000" y="3539973"/>
            <a:ext cx="1692188" cy="226957"/>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4584097" y="3900013"/>
            <a:ext cx="2652199" cy="226957"/>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p:cNvSpPr/>
          <p:nvPr/>
        </p:nvSpPr>
        <p:spPr>
          <a:xfrm>
            <a:off x="4572000" y="4321128"/>
            <a:ext cx="2160240" cy="226957"/>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TextBox 21"/>
          <p:cNvSpPr txBox="1"/>
          <p:nvPr/>
        </p:nvSpPr>
        <p:spPr>
          <a:xfrm>
            <a:off x="4780880" y="3539973"/>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3" name="TextBox 22"/>
          <p:cNvSpPr txBox="1"/>
          <p:nvPr/>
        </p:nvSpPr>
        <p:spPr>
          <a:xfrm>
            <a:off x="4788024" y="3900013"/>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4" name="TextBox 23"/>
          <p:cNvSpPr txBox="1"/>
          <p:nvPr/>
        </p:nvSpPr>
        <p:spPr>
          <a:xfrm>
            <a:off x="4800096" y="4326364"/>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cxnSp>
        <p:nvCxnSpPr>
          <p:cNvPr id="26" name="直接连接符 25"/>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198974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9"/>
                                        </p:tgtEl>
                                        <p:attrNameLst>
                                          <p:attrName>ppt_y</p:attrName>
                                        </p:attrNameLst>
                                      </p:cBhvr>
                                      <p:tavLst>
                                        <p:tav tm="0">
                                          <p:val>
                                            <p:strVal val="#ppt_y"/>
                                          </p:val>
                                        </p:tav>
                                        <p:tav tm="100000">
                                          <p:val>
                                            <p:strVal val="#ppt_y"/>
                                          </p:val>
                                        </p:tav>
                                      </p:tavLst>
                                    </p:anim>
                                    <p:anim calcmode="lin" valueType="num">
                                      <p:cBhvr>
                                        <p:cTn id="2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9"/>
                                        </p:tgtEl>
                                      </p:cBhvr>
                                    </p:animEffect>
                                  </p:childTnLst>
                                </p:cTn>
                              </p:par>
                            </p:childTnLst>
                          </p:cTn>
                        </p:par>
                        <p:par>
                          <p:cTn id="29" fill="hold">
                            <p:stCondLst>
                              <p:cond delay="29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0"/>
                                        </p:tgtEl>
                                        <p:attrNameLst>
                                          <p:attrName>ppt_y</p:attrName>
                                        </p:attrNameLst>
                                      </p:cBhvr>
                                      <p:tavLst>
                                        <p:tav tm="0">
                                          <p:val>
                                            <p:strVal val="#ppt_y"/>
                                          </p:val>
                                        </p:tav>
                                        <p:tav tm="100000">
                                          <p:val>
                                            <p:strVal val="#ppt_y"/>
                                          </p:val>
                                        </p:tav>
                                      </p:tavLst>
                                    </p:anim>
                                    <p:anim calcmode="lin" valueType="num">
                                      <p:cBhvr>
                                        <p:cTn id="3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0"/>
                                        </p:tgtEl>
                                      </p:cBhvr>
                                    </p:animEffect>
                                  </p:childTnLst>
                                </p:cTn>
                              </p:par>
                            </p:childTnLst>
                          </p:cTn>
                        </p:par>
                        <p:par>
                          <p:cTn id="37" fill="hold">
                            <p:stCondLst>
                              <p:cond delay="3800"/>
                            </p:stCondLst>
                            <p:childTnLst>
                              <p:par>
                                <p:cTn id="38" presetID="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4300"/>
                            </p:stCondLst>
                            <p:childTnLst>
                              <p:par>
                                <p:cTn id="43" presetID="2" presetClass="entr" presetSubtype="4"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par>
                          <p:cTn id="47" fill="hold">
                            <p:stCondLst>
                              <p:cond delay="4800"/>
                            </p:stCondLst>
                            <p:childTnLst>
                              <p:par>
                                <p:cTn id="48" presetID="22" presetClass="entr" presetSubtype="2"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400"/>
                                        <p:tgtEl>
                                          <p:spTgt spid="13"/>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right)">
                                      <p:cBhvr>
                                        <p:cTn id="53" dur="500"/>
                                        <p:tgtEl>
                                          <p:spTgt spid="16"/>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right)">
                                      <p:cBhvr>
                                        <p:cTn id="56" dur="500"/>
                                        <p:tgtEl>
                                          <p:spTgt spid="14"/>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right)">
                                      <p:cBhvr>
                                        <p:cTn id="59" dur="500"/>
                                        <p:tgtEl>
                                          <p:spTgt spid="17"/>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right)">
                                      <p:cBhvr>
                                        <p:cTn id="62" dur="500"/>
                                        <p:tgtEl>
                                          <p:spTgt spid="18"/>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right)">
                                      <p:cBhvr>
                                        <p:cTn id="65" dur="500"/>
                                        <p:tgtEl>
                                          <p:spTgt spid="1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left)">
                                      <p:cBhvr>
                                        <p:cTn id="74" dur="500"/>
                                        <p:tgtEl>
                                          <p:spTgt spid="2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500"/>
                                        <p:tgtEl>
                                          <p:spTgt spid="23"/>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500"/>
                                        <p:tgtEl>
                                          <p:spTgt spid="2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1" grpId="0"/>
      <p:bldP spid="12" grpId="0"/>
      <p:bldP spid="13" grpId="0" animBg="1"/>
      <p:bldP spid="14" grpId="0" animBg="1"/>
      <p:bldP spid="15" grpId="0" animBg="1"/>
      <p:bldP spid="16" grpId="0"/>
      <p:bldP spid="17" grpId="0"/>
      <p:bldP spid="18" grpId="0"/>
      <p:bldP spid="19" grpId="0" animBg="1"/>
      <p:bldP spid="20" grpId="0" animBg="1"/>
      <p:bldP spid="21" grpId="0" animBg="1"/>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上一年度工作总</a:t>
            </a:r>
            <a:r>
              <a:rPr lang="zh-CN" altLang="en-US" sz="1600" dirty="0">
                <a:solidFill>
                  <a:schemeClr val="tx1">
                    <a:lumMod val="85000"/>
                    <a:lumOff val="15000"/>
                  </a:schemeClr>
                </a:solidFill>
              </a:rPr>
              <a:t>结</a:t>
            </a:r>
          </a:p>
        </p:txBody>
      </p:sp>
      <p:cxnSp>
        <p:nvCxnSpPr>
          <p:cNvPr id="6" name="直接连接符 5"/>
          <p:cNvCxnSpPr/>
          <p:nvPr/>
        </p:nvCxnSpPr>
        <p:spPr>
          <a:xfrm flipH="1">
            <a:off x="795646" y="327109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4" y="26804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95646" y="1960120"/>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5646" y="13120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249913"/>
            <a:ext cx="2192055" cy="1461370"/>
          </a:xfrm>
          <a:prstGeom prst="rect">
            <a:avLst/>
          </a:prstGeom>
          <a:solidFill>
            <a:srgbClr val="0E65AC"/>
          </a:solidFill>
          <a:ln w="19050">
            <a:solidFill>
              <a:srgbClr val="489018"/>
            </a:solidFill>
          </a:ln>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2935510"/>
            <a:ext cx="2192055" cy="1544890"/>
          </a:xfrm>
          <a:prstGeom prst="rect">
            <a:avLst/>
          </a:prstGeom>
          <a:solidFill>
            <a:srgbClr val="0E65AC"/>
          </a:solidFill>
          <a:ln w="19050">
            <a:solidFill>
              <a:srgbClr val="489018"/>
            </a:solidFill>
          </a:ln>
        </p:spPr>
      </p:pic>
      <p:cxnSp>
        <p:nvCxnSpPr>
          <p:cNvPr id="13" name="直接连接符 12"/>
          <p:cNvCxnSpPr/>
          <p:nvPr/>
        </p:nvCxnSpPr>
        <p:spPr>
          <a:xfrm>
            <a:off x="827584" y="3904336"/>
            <a:ext cx="5328592" cy="0"/>
          </a:xfrm>
          <a:prstGeom prst="line">
            <a:avLst/>
          </a:prstGeom>
          <a:ln w="19050">
            <a:solidFill>
              <a:srgbClr val="48901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827584" y="1096024"/>
            <a:ext cx="0" cy="2808312"/>
          </a:xfrm>
          <a:prstGeom prst="line">
            <a:avLst/>
          </a:prstGeom>
          <a:ln w="19050">
            <a:solidFill>
              <a:srgbClr val="48901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5536" y="1575027"/>
            <a:ext cx="400110" cy="2144177"/>
          </a:xfrm>
          <a:prstGeom prst="rect">
            <a:avLst/>
          </a:prstGeom>
          <a:noFill/>
        </p:spPr>
        <p:txBody>
          <a:bodyPr vert="eaVert" wrap="none" rtlCol="0">
            <a:spAutoFit/>
          </a:bodyPr>
          <a:lstStyle/>
          <a:p>
            <a:r>
              <a:rPr lang="zh-CN" altLang="en-US" sz="1400" spc="600" dirty="0" smtClean="0">
                <a:solidFill>
                  <a:schemeClr val="tx1">
                    <a:lumMod val="85000"/>
                    <a:lumOff val="15000"/>
                  </a:schemeClr>
                </a:solidFill>
              </a:rPr>
              <a:t>单击此处添加文本</a:t>
            </a:r>
            <a:endParaRPr lang="zh-CN" altLang="en-US" sz="1400" spc="600" dirty="0">
              <a:solidFill>
                <a:schemeClr val="tx1">
                  <a:lumMod val="85000"/>
                  <a:lumOff val="15000"/>
                </a:schemeClr>
              </a:solidFill>
            </a:endParaRPr>
          </a:p>
        </p:txBody>
      </p:sp>
      <p:grpSp>
        <p:nvGrpSpPr>
          <p:cNvPr id="16" name="组合 15"/>
          <p:cNvGrpSpPr/>
          <p:nvPr/>
        </p:nvGrpSpPr>
        <p:grpSpPr>
          <a:xfrm>
            <a:off x="1331640" y="3931546"/>
            <a:ext cx="4376633" cy="307777"/>
            <a:chOff x="1782738" y="4077220"/>
            <a:chExt cx="4376633" cy="307777"/>
          </a:xfrm>
        </p:grpSpPr>
        <p:sp>
          <p:nvSpPr>
            <p:cNvPr id="17" name="矩形 16"/>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85000"/>
                      <a:lumOff val="15000"/>
                    </a:schemeClr>
                  </a:solidFill>
                </a:rPr>
                <a:t>工作一</a:t>
              </a:r>
              <a:endParaRPr lang="zh-CN" altLang="en-US" sz="1400" dirty="0">
                <a:solidFill>
                  <a:schemeClr val="tx1">
                    <a:lumMod val="85000"/>
                    <a:lumOff val="15000"/>
                  </a:schemeClr>
                </a:solidFill>
              </a:endParaRPr>
            </a:p>
          </p:txBody>
        </p:sp>
        <p:sp>
          <p:nvSpPr>
            <p:cNvPr id="18" name="矩形 17"/>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85000"/>
                      <a:lumOff val="15000"/>
                    </a:schemeClr>
                  </a:solidFill>
                </a:rPr>
                <a:t>工作二</a:t>
              </a:r>
              <a:endParaRPr lang="zh-CN" altLang="en-US" sz="1400" dirty="0">
                <a:solidFill>
                  <a:schemeClr val="tx1">
                    <a:lumMod val="85000"/>
                    <a:lumOff val="15000"/>
                  </a:schemeClr>
                </a:solidFill>
              </a:endParaRPr>
            </a:p>
          </p:txBody>
        </p:sp>
        <p:sp>
          <p:nvSpPr>
            <p:cNvPr id="19" name="矩形 18"/>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85000"/>
                      <a:lumOff val="15000"/>
                    </a:schemeClr>
                  </a:solidFill>
                </a:rPr>
                <a:t>工作四</a:t>
              </a:r>
              <a:endParaRPr lang="zh-CN" altLang="en-US" sz="1400" dirty="0">
                <a:solidFill>
                  <a:schemeClr val="tx1">
                    <a:lumMod val="85000"/>
                    <a:lumOff val="15000"/>
                  </a:schemeClr>
                </a:solidFill>
              </a:endParaRPr>
            </a:p>
          </p:txBody>
        </p:sp>
        <p:sp>
          <p:nvSpPr>
            <p:cNvPr id="20" name="矩形 19"/>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85000"/>
                      <a:lumOff val="15000"/>
                    </a:schemeClr>
                  </a:solidFill>
                </a:rPr>
                <a:t>工作三</a:t>
              </a:r>
              <a:endParaRPr lang="zh-CN" altLang="en-US" sz="1400" dirty="0">
                <a:solidFill>
                  <a:schemeClr val="tx1">
                    <a:lumMod val="85000"/>
                    <a:lumOff val="15000"/>
                  </a:schemeClr>
                </a:solidFill>
              </a:endParaRPr>
            </a:p>
          </p:txBody>
        </p:sp>
      </p:grpSp>
      <p:sp>
        <p:nvSpPr>
          <p:cNvPr id="21" name="矩形 20"/>
          <p:cNvSpPr/>
          <p:nvPr/>
        </p:nvSpPr>
        <p:spPr>
          <a:xfrm>
            <a:off x="1259632" y="2750384"/>
            <a:ext cx="288032" cy="1144079"/>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2" name="矩形 21"/>
          <p:cNvSpPr/>
          <p:nvPr/>
        </p:nvSpPr>
        <p:spPr>
          <a:xfrm>
            <a:off x="1656861" y="2248151"/>
            <a:ext cx="288032" cy="1646311"/>
          </a:xfrm>
          <a:prstGeom prst="rect">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3" name="矩形 22"/>
          <p:cNvSpPr/>
          <p:nvPr/>
        </p:nvSpPr>
        <p:spPr>
          <a:xfrm>
            <a:off x="2567111" y="2125346"/>
            <a:ext cx="288032" cy="1763526"/>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4" name="矩形 23"/>
          <p:cNvSpPr/>
          <p:nvPr/>
        </p:nvSpPr>
        <p:spPr>
          <a:xfrm>
            <a:off x="2964340" y="1575027"/>
            <a:ext cx="288032" cy="2313844"/>
          </a:xfrm>
          <a:prstGeom prst="rect">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5" name="矩形 24"/>
          <p:cNvSpPr/>
          <p:nvPr/>
        </p:nvSpPr>
        <p:spPr>
          <a:xfrm>
            <a:off x="3791612" y="2663335"/>
            <a:ext cx="288032" cy="1225535"/>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6" name="矩形 25"/>
          <p:cNvSpPr/>
          <p:nvPr/>
        </p:nvSpPr>
        <p:spPr>
          <a:xfrm>
            <a:off x="4188841" y="2125345"/>
            <a:ext cx="288032" cy="1763525"/>
          </a:xfrm>
          <a:prstGeom prst="rect">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7" name="矩形 26"/>
          <p:cNvSpPr/>
          <p:nvPr/>
        </p:nvSpPr>
        <p:spPr>
          <a:xfrm>
            <a:off x="5023578" y="2398392"/>
            <a:ext cx="288032" cy="1490478"/>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8" name="矩形 27"/>
          <p:cNvSpPr/>
          <p:nvPr/>
        </p:nvSpPr>
        <p:spPr>
          <a:xfrm>
            <a:off x="5420807" y="1744096"/>
            <a:ext cx="288032" cy="2144773"/>
          </a:xfrm>
          <a:prstGeom prst="rect">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9" name="TextBox 28"/>
          <p:cNvSpPr txBox="1"/>
          <p:nvPr/>
        </p:nvSpPr>
        <p:spPr>
          <a:xfrm>
            <a:off x="1511176" y="1940374"/>
            <a:ext cx="495649" cy="307777"/>
          </a:xfrm>
          <a:prstGeom prst="rect">
            <a:avLst/>
          </a:prstGeom>
          <a:noFill/>
        </p:spPr>
        <p:txBody>
          <a:bodyPr wrap="none" rtlCol="0">
            <a:spAutoFit/>
          </a:bodyPr>
          <a:lstStyle/>
          <a:p>
            <a:r>
              <a:rPr lang="en-US" altLang="zh-CN" sz="1400" dirty="0" smtClean="0">
                <a:solidFill>
                  <a:schemeClr val="tx1">
                    <a:lumMod val="85000"/>
                    <a:lumOff val="15000"/>
                  </a:schemeClr>
                </a:solidFill>
              </a:rPr>
              <a:t>57%</a:t>
            </a:r>
            <a:endParaRPr lang="zh-CN" altLang="en-US" sz="1400" dirty="0">
              <a:solidFill>
                <a:schemeClr val="tx1">
                  <a:lumMod val="85000"/>
                  <a:lumOff val="15000"/>
                </a:schemeClr>
              </a:solidFill>
            </a:endParaRPr>
          </a:p>
        </p:txBody>
      </p:sp>
      <p:sp>
        <p:nvSpPr>
          <p:cNvPr id="30" name="TextBox 29"/>
          <p:cNvSpPr txBox="1"/>
          <p:nvPr/>
        </p:nvSpPr>
        <p:spPr>
          <a:xfrm>
            <a:off x="2836486" y="1267250"/>
            <a:ext cx="495649" cy="307777"/>
          </a:xfrm>
          <a:prstGeom prst="rect">
            <a:avLst/>
          </a:prstGeom>
          <a:noFill/>
        </p:spPr>
        <p:txBody>
          <a:bodyPr wrap="none" rtlCol="0">
            <a:spAutoFit/>
          </a:bodyPr>
          <a:lstStyle/>
          <a:p>
            <a:r>
              <a:rPr lang="en-US" altLang="zh-CN" sz="1400" dirty="0" smtClean="0">
                <a:solidFill>
                  <a:schemeClr val="tx1">
                    <a:lumMod val="85000"/>
                    <a:lumOff val="15000"/>
                  </a:schemeClr>
                </a:solidFill>
              </a:rPr>
              <a:t>81%</a:t>
            </a:r>
            <a:endParaRPr lang="zh-CN" altLang="en-US" sz="1400" dirty="0">
              <a:solidFill>
                <a:schemeClr val="tx1">
                  <a:lumMod val="85000"/>
                  <a:lumOff val="15000"/>
                </a:schemeClr>
              </a:solidFill>
            </a:endParaRPr>
          </a:p>
        </p:txBody>
      </p:sp>
      <p:sp>
        <p:nvSpPr>
          <p:cNvPr id="31" name="TextBox 30"/>
          <p:cNvSpPr txBox="1"/>
          <p:nvPr/>
        </p:nvSpPr>
        <p:spPr>
          <a:xfrm>
            <a:off x="4057450" y="1806231"/>
            <a:ext cx="495649" cy="307777"/>
          </a:xfrm>
          <a:prstGeom prst="rect">
            <a:avLst/>
          </a:prstGeom>
          <a:noFill/>
        </p:spPr>
        <p:txBody>
          <a:bodyPr wrap="none" rtlCol="0">
            <a:spAutoFit/>
          </a:bodyPr>
          <a:lstStyle/>
          <a:p>
            <a:r>
              <a:rPr lang="en-US" altLang="zh-CN" sz="1400" dirty="0" smtClean="0">
                <a:solidFill>
                  <a:schemeClr val="tx1">
                    <a:lumMod val="85000"/>
                    <a:lumOff val="15000"/>
                  </a:schemeClr>
                </a:solidFill>
              </a:rPr>
              <a:t>59%</a:t>
            </a:r>
            <a:endParaRPr lang="zh-CN" altLang="en-US" sz="1400" dirty="0">
              <a:solidFill>
                <a:schemeClr val="tx1">
                  <a:lumMod val="85000"/>
                  <a:lumOff val="15000"/>
                </a:schemeClr>
              </a:solidFill>
            </a:endParaRPr>
          </a:p>
        </p:txBody>
      </p:sp>
      <p:sp>
        <p:nvSpPr>
          <p:cNvPr id="32" name="TextBox 31"/>
          <p:cNvSpPr txBox="1"/>
          <p:nvPr/>
        </p:nvSpPr>
        <p:spPr>
          <a:xfrm>
            <a:off x="5292953" y="1420900"/>
            <a:ext cx="495649" cy="307777"/>
          </a:xfrm>
          <a:prstGeom prst="rect">
            <a:avLst/>
          </a:prstGeom>
          <a:noFill/>
        </p:spPr>
        <p:txBody>
          <a:bodyPr wrap="none" rtlCol="0">
            <a:spAutoFit/>
          </a:bodyPr>
          <a:lstStyle/>
          <a:p>
            <a:r>
              <a:rPr lang="en-US" altLang="zh-CN" sz="1400" dirty="0" smtClean="0">
                <a:solidFill>
                  <a:schemeClr val="tx1">
                    <a:lumMod val="85000"/>
                    <a:lumOff val="15000"/>
                  </a:schemeClr>
                </a:solidFill>
              </a:rPr>
              <a:t>72%</a:t>
            </a:r>
            <a:endParaRPr lang="zh-CN" altLang="en-US" sz="1400" dirty="0">
              <a:solidFill>
                <a:schemeClr val="tx1">
                  <a:lumMod val="85000"/>
                  <a:lumOff val="15000"/>
                </a:schemeClr>
              </a:solidFill>
            </a:endParaRPr>
          </a:p>
        </p:txBody>
      </p:sp>
      <p:sp>
        <p:nvSpPr>
          <p:cNvPr id="33" name="矩形 32"/>
          <p:cNvSpPr/>
          <p:nvPr/>
        </p:nvSpPr>
        <p:spPr>
          <a:xfrm>
            <a:off x="1008016" y="4481848"/>
            <a:ext cx="288032" cy="192508"/>
          </a:xfrm>
          <a:prstGeom prst="rect">
            <a:avLst/>
          </a:prstGeom>
          <a:solidFill>
            <a:srgbClr val="489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4" name="矩形 33"/>
          <p:cNvSpPr/>
          <p:nvPr/>
        </p:nvSpPr>
        <p:spPr>
          <a:xfrm>
            <a:off x="2423095" y="4481846"/>
            <a:ext cx="288032" cy="192507"/>
          </a:xfrm>
          <a:prstGeom prst="rect">
            <a:avLst/>
          </a:prstGeom>
          <a:solidFill>
            <a:srgbClr val="96C4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5" name="矩形 34"/>
          <p:cNvSpPr/>
          <p:nvPr/>
        </p:nvSpPr>
        <p:spPr>
          <a:xfrm>
            <a:off x="1331640" y="4424212"/>
            <a:ext cx="723275" cy="307777"/>
          </a:xfrm>
          <a:prstGeom prst="rect">
            <a:avLst/>
          </a:prstGeom>
        </p:spPr>
        <p:txBody>
          <a:bodyPr wrap="none">
            <a:spAutoFit/>
          </a:bodyPr>
          <a:lstStyle/>
          <a:p>
            <a:r>
              <a:rPr lang="zh-CN" altLang="en-US" sz="1400" dirty="0" smtClean="0">
                <a:solidFill>
                  <a:schemeClr val="tx1">
                    <a:lumMod val="85000"/>
                    <a:lumOff val="15000"/>
                  </a:schemeClr>
                </a:solidFill>
              </a:rPr>
              <a:t>计划数</a:t>
            </a:r>
            <a:endParaRPr lang="zh-CN" altLang="en-US" sz="1400" dirty="0">
              <a:solidFill>
                <a:schemeClr val="tx1">
                  <a:lumMod val="85000"/>
                  <a:lumOff val="15000"/>
                </a:schemeClr>
              </a:solidFill>
            </a:endParaRPr>
          </a:p>
        </p:txBody>
      </p:sp>
      <p:sp>
        <p:nvSpPr>
          <p:cNvPr id="36" name="矩形 35"/>
          <p:cNvSpPr/>
          <p:nvPr/>
        </p:nvSpPr>
        <p:spPr>
          <a:xfrm>
            <a:off x="2809368" y="4424213"/>
            <a:ext cx="723275" cy="307777"/>
          </a:xfrm>
          <a:prstGeom prst="rect">
            <a:avLst/>
          </a:prstGeom>
        </p:spPr>
        <p:txBody>
          <a:bodyPr wrap="none">
            <a:spAutoFit/>
          </a:bodyPr>
          <a:lstStyle/>
          <a:p>
            <a:r>
              <a:rPr lang="zh-CN" altLang="en-US" sz="1400" dirty="0" smtClean="0">
                <a:solidFill>
                  <a:schemeClr val="tx1">
                    <a:lumMod val="85000"/>
                    <a:lumOff val="15000"/>
                  </a:schemeClr>
                </a:solidFill>
              </a:rPr>
              <a:t>实际数</a:t>
            </a:r>
            <a:endParaRPr lang="zh-CN" altLang="en-US" sz="1400" dirty="0">
              <a:solidFill>
                <a:schemeClr val="tx1">
                  <a:lumMod val="85000"/>
                  <a:lumOff val="15000"/>
                </a:schemeClr>
              </a:solidFill>
            </a:endParaRPr>
          </a:p>
        </p:txBody>
      </p:sp>
      <p:cxnSp>
        <p:nvCxnSpPr>
          <p:cNvPr id="39" name="直接连接符 38"/>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226467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1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par>
                                <p:cTn id="27" presetID="22" presetClass="entr" presetSubtype="8"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22" presetClass="entr" presetSubtype="8" fill="hold"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par>
                                <p:cTn id="40" presetID="22" presetClass="entr" presetSubtype="8" fill="hold"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par>
                                <p:cTn id="43" presetID="22" presetClass="entr" presetSubtype="8" fill="hold" nodeType="withEffect">
                                  <p:stCondLst>
                                    <p:cond delay="25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nodeType="withEffect">
                                  <p:stCondLst>
                                    <p:cond delay="25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250"/>
                            </p:stCondLst>
                            <p:childTnLst>
                              <p:par>
                                <p:cTn id="50" presetID="22" presetClass="entr" presetSubtype="4"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down)">
                                      <p:cBhvr>
                                        <p:cTn id="52" dur="500"/>
                                        <p:tgtEl>
                                          <p:spTgt spid="2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down)">
                                      <p:cBhvr>
                                        <p:cTn id="58" dur="500"/>
                                        <p:tgtEl>
                                          <p:spTgt spid="2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00"/>
                                        <p:tgtEl>
                                          <p:spTgt spid="2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down)">
                                      <p:cBhvr>
                                        <p:cTn id="64" dur="500"/>
                                        <p:tgtEl>
                                          <p:spTgt spid="2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down)">
                                      <p:cBhvr>
                                        <p:cTn id="70" dur="500"/>
                                        <p:tgtEl>
                                          <p:spTgt spid="27"/>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down)">
                                      <p:cBhvr>
                                        <p:cTn id="73" dur="500"/>
                                        <p:tgtEl>
                                          <p:spTgt spid="28"/>
                                        </p:tgtEl>
                                      </p:cBhvr>
                                    </p:animEffect>
                                  </p:childTnLst>
                                </p:cTn>
                              </p:par>
                            </p:childTnLst>
                          </p:cTn>
                        </p:par>
                        <p:par>
                          <p:cTn id="74" fill="hold">
                            <p:stCondLst>
                              <p:cond delay="3750"/>
                            </p:stCondLst>
                            <p:childTnLst>
                              <p:par>
                                <p:cTn id="75" presetID="2" presetClass="entr" presetSubtype="9"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0-#ppt_w/2"/>
                                          </p:val>
                                        </p:tav>
                                        <p:tav tm="100000">
                                          <p:val>
                                            <p:strVal val="#ppt_x"/>
                                          </p:val>
                                        </p:tav>
                                      </p:tavLst>
                                    </p:anim>
                                    <p:anim calcmode="lin" valueType="num">
                                      <p:cBhvr additive="base">
                                        <p:cTn id="78" dur="500" fill="hold"/>
                                        <p:tgtEl>
                                          <p:spTgt spid="29"/>
                                        </p:tgtEl>
                                        <p:attrNameLst>
                                          <p:attrName>ppt_y</p:attrName>
                                        </p:attrNameLst>
                                      </p:cBhvr>
                                      <p:tavLst>
                                        <p:tav tm="0">
                                          <p:val>
                                            <p:strVal val="0-#ppt_h/2"/>
                                          </p:val>
                                        </p:tav>
                                        <p:tav tm="100000">
                                          <p:val>
                                            <p:strVal val="#ppt_y"/>
                                          </p:val>
                                        </p:tav>
                                      </p:tavLst>
                                    </p:anim>
                                  </p:childTnLst>
                                </p:cTn>
                              </p:par>
                              <p:par>
                                <p:cTn id="79" presetID="2" presetClass="entr" presetSubtype="9"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0-#ppt_w/2"/>
                                          </p:val>
                                        </p:tav>
                                        <p:tav tm="100000">
                                          <p:val>
                                            <p:strVal val="#ppt_x"/>
                                          </p:val>
                                        </p:tav>
                                      </p:tavLst>
                                    </p:anim>
                                    <p:anim calcmode="lin" valueType="num">
                                      <p:cBhvr additive="base">
                                        <p:cTn id="82" dur="500" fill="hold"/>
                                        <p:tgtEl>
                                          <p:spTgt spid="30"/>
                                        </p:tgtEl>
                                        <p:attrNameLst>
                                          <p:attrName>ppt_y</p:attrName>
                                        </p:attrNameLst>
                                      </p:cBhvr>
                                      <p:tavLst>
                                        <p:tav tm="0">
                                          <p:val>
                                            <p:strVal val="0-#ppt_h/2"/>
                                          </p:val>
                                        </p:tav>
                                        <p:tav tm="100000">
                                          <p:val>
                                            <p:strVal val="#ppt_y"/>
                                          </p:val>
                                        </p:tav>
                                      </p:tavLst>
                                    </p:anim>
                                  </p:childTnLst>
                                </p:cTn>
                              </p:par>
                              <p:par>
                                <p:cTn id="83" presetID="2" presetClass="entr" presetSubtype="9"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0-#ppt_w/2"/>
                                          </p:val>
                                        </p:tav>
                                        <p:tav tm="100000">
                                          <p:val>
                                            <p:strVal val="#ppt_x"/>
                                          </p:val>
                                        </p:tav>
                                      </p:tavLst>
                                    </p:anim>
                                    <p:anim calcmode="lin" valueType="num">
                                      <p:cBhvr additive="base">
                                        <p:cTn id="86" dur="500" fill="hold"/>
                                        <p:tgtEl>
                                          <p:spTgt spid="31"/>
                                        </p:tgtEl>
                                        <p:attrNameLst>
                                          <p:attrName>ppt_y</p:attrName>
                                        </p:attrNameLst>
                                      </p:cBhvr>
                                      <p:tavLst>
                                        <p:tav tm="0">
                                          <p:val>
                                            <p:strVal val="0-#ppt_h/2"/>
                                          </p:val>
                                        </p:tav>
                                        <p:tav tm="100000">
                                          <p:val>
                                            <p:strVal val="#ppt_y"/>
                                          </p:val>
                                        </p:tav>
                                      </p:tavLst>
                                    </p:anim>
                                  </p:childTnLst>
                                </p:cTn>
                              </p:par>
                              <p:par>
                                <p:cTn id="87" presetID="2" presetClass="entr" presetSubtype="9"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 calcmode="lin" valueType="num">
                                      <p:cBhvr additive="base">
                                        <p:cTn id="89" dur="500" fill="hold"/>
                                        <p:tgtEl>
                                          <p:spTgt spid="32"/>
                                        </p:tgtEl>
                                        <p:attrNameLst>
                                          <p:attrName>ppt_x</p:attrName>
                                        </p:attrNameLst>
                                      </p:cBhvr>
                                      <p:tavLst>
                                        <p:tav tm="0">
                                          <p:val>
                                            <p:strVal val="0-#ppt_w/2"/>
                                          </p:val>
                                        </p:tav>
                                        <p:tav tm="100000">
                                          <p:val>
                                            <p:strVal val="#ppt_x"/>
                                          </p:val>
                                        </p:tav>
                                      </p:tavLst>
                                    </p:anim>
                                    <p:anim calcmode="lin" valueType="num">
                                      <p:cBhvr additive="base">
                                        <p:cTn id="90" dur="500" fill="hold"/>
                                        <p:tgtEl>
                                          <p:spTgt spid="32"/>
                                        </p:tgtEl>
                                        <p:attrNameLst>
                                          <p:attrName>ppt_y</p:attrName>
                                        </p:attrNameLst>
                                      </p:cBhvr>
                                      <p:tavLst>
                                        <p:tav tm="0">
                                          <p:val>
                                            <p:strVal val="0-#ppt_h/2"/>
                                          </p:val>
                                        </p:tav>
                                        <p:tav tm="100000">
                                          <p:val>
                                            <p:strVal val="#ppt_y"/>
                                          </p:val>
                                        </p:tav>
                                      </p:tavLst>
                                    </p:anim>
                                  </p:childTnLst>
                                </p:cTn>
                              </p:par>
                            </p:childTnLst>
                          </p:cTn>
                        </p:par>
                        <p:par>
                          <p:cTn id="91" fill="hold">
                            <p:stCondLst>
                              <p:cond delay="4250"/>
                            </p:stCondLst>
                            <p:childTnLst>
                              <p:par>
                                <p:cTn id="92" presetID="2" presetClass="entr" presetSubtype="4" fill="hold" grpId="0" nodeType="after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ppt_x"/>
                                          </p:val>
                                        </p:tav>
                                        <p:tav tm="100000">
                                          <p:val>
                                            <p:strVal val="#ppt_x"/>
                                          </p:val>
                                        </p:tav>
                                      </p:tavLst>
                                    </p:anim>
                                    <p:anim calcmode="lin" valueType="num">
                                      <p:cBhvr additive="base">
                                        <p:cTn id="99" dur="50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ppt_x"/>
                                          </p:val>
                                        </p:tav>
                                        <p:tav tm="100000">
                                          <p:val>
                                            <p:strVal val="#ppt_x"/>
                                          </p:val>
                                        </p:tav>
                                      </p:tavLst>
                                    </p:anim>
                                    <p:anim calcmode="lin" valueType="num">
                                      <p:cBhvr additive="base">
                                        <p:cTn id="103" dur="500" fill="hold"/>
                                        <p:tgtEl>
                                          <p:spTgt spid="3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additive="base">
                                        <p:cTn id="106" dur="500" fill="hold"/>
                                        <p:tgtEl>
                                          <p:spTgt spid="36"/>
                                        </p:tgtEl>
                                        <p:attrNameLst>
                                          <p:attrName>ppt_x</p:attrName>
                                        </p:attrNameLst>
                                      </p:cBhvr>
                                      <p:tavLst>
                                        <p:tav tm="0">
                                          <p:val>
                                            <p:strVal val="#ppt_x"/>
                                          </p:val>
                                        </p:tav>
                                        <p:tav tm="100000">
                                          <p:val>
                                            <p:strVal val="#ppt_x"/>
                                          </p:val>
                                        </p:tav>
                                      </p:tavLst>
                                    </p:anim>
                                    <p:anim calcmode="lin" valueType="num">
                                      <p:cBhvr additive="base">
                                        <p:cTn id="10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animBg="1"/>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1" y="1"/>
            <a:ext cx="288031" cy="555526"/>
            <a:chOff x="251521" y="1"/>
            <a:chExt cx="288031" cy="555526"/>
          </a:xfrm>
        </p:grpSpPr>
        <p:sp>
          <p:nvSpPr>
            <p:cNvPr id="3" name="矩形 2"/>
            <p:cNvSpPr/>
            <p:nvPr/>
          </p:nvSpPr>
          <p:spPr>
            <a:xfrm>
              <a:off x="251521" y="1"/>
              <a:ext cx="288031" cy="555526"/>
            </a:xfrm>
            <a:prstGeom prst="rect">
              <a:avLst/>
            </a:prstGeom>
            <a:solidFill>
              <a:srgbClr val="489018"/>
            </a:solidFill>
            <a:ln w="88900" cmpd="dbl">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483518"/>
              <a:ext cx="144016" cy="72008"/>
            </a:xfrm>
            <a:prstGeom prst="rect">
              <a:avLst/>
            </a:prstGeom>
            <a:solidFill>
              <a:schemeClr val="bg1"/>
            </a:solidFill>
            <a:ln w="8890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539552" y="144964"/>
            <a:ext cx="1826141" cy="338554"/>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上一年度工作总</a:t>
            </a:r>
            <a:r>
              <a:rPr lang="zh-CN" altLang="en-US" sz="1600" dirty="0">
                <a:solidFill>
                  <a:schemeClr val="tx1">
                    <a:lumMod val="85000"/>
                    <a:lumOff val="15000"/>
                  </a:schemeClr>
                </a:solidFill>
              </a:rPr>
              <a:t>结</a:t>
            </a:r>
          </a:p>
        </p:txBody>
      </p:sp>
      <p:sp>
        <p:nvSpPr>
          <p:cNvPr id="6" name="六边形 5"/>
          <p:cNvSpPr/>
          <p:nvPr/>
        </p:nvSpPr>
        <p:spPr>
          <a:xfrm rot="16200000">
            <a:off x="588110" y="1299059"/>
            <a:ext cx="797366" cy="750462"/>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667798" y="141091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1475659" y="1784942"/>
            <a:ext cx="2952328"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10" name="矩形 9"/>
          <p:cNvSpPr/>
          <p:nvPr/>
        </p:nvSpPr>
        <p:spPr bwMode="auto">
          <a:xfrm>
            <a:off x="1475658" y="1438284"/>
            <a:ext cx="2020887" cy="369332"/>
          </a:xfrm>
          <a:prstGeom prst="rect">
            <a:avLst/>
          </a:prstGeom>
        </p:spPr>
        <p:txBody>
          <a:bodyPr>
            <a:spAutoFit/>
          </a:bodyPr>
          <a:lstStyle/>
          <a:p>
            <a:pPr>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85000"/>
                  <a:lumOff val="15000"/>
                </a:schemeClr>
              </a:solidFill>
            </a:endParaRPr>
          </a:p>
        </p:txBody>
      </p:sp>
      <p:sp>
        <p:nvSpPr>
          <p:cNvPr id="11" name="六边形 10"/>
          <p:cNvSpPr/>
          <p:nvPr/>
        </p:nvSpPr>
        <p:spPr>
          <a:xfrm rot="16200000">
            <a:off x="588109" y="3104538"/>
            <a:ext cx="797366" cy="750462"/>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667797" y="321639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1475658" y="3590421"/>
            <a:ext cx="2952328"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14" name="矩形 13"/>
          <p:cNvSpPr/>
          <p:nvPr/>
        </p:nvSpPr>
        <p:spPr bwMode="auto">
          <a:xfrm>
            <a:off x="1475657" y="3243763"/>
            <a:ext cx="2020887" cy="369332"/>
          </a:xfrm>
          <a:prstGeom prst="rect">
            <a:avLst/>
          </a:prstGeom>
        </p:spPr>
        <p:txBody>
          <a:bodyPr>
            <a:spAutoFit/>
          </a:bodyPr>
          <a:lstStyle/>
          <a:p>
            <a:pPr>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85000"/>
                  <a:lumOff val="15000"/>
                </a:schemeClr>
              </a:solidFill>
            </a:endParaRPr>
          </a:p>
        </p:txBody>
      </p:sp>
      <p:sp>
        <p:nvSpPr>
          <p:cNvPr id="15" name="六边形 14"/>
          <p:cNvSpPr/>
          <p:nvPr/>
        </p:nvSpPr>
        <p:spPr>
          <a:xfrm rot="16200000">
            <a:off x="4764575" y="1304339"/>
            <a:ext cx="797366" cy="750462"/>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4844263" y="141619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652124" y="1790222"/>
            <a:ext cx="2952328"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18" name="矩形 17"/>
          <p:cNvSpPr/>
          <p:nvPr/>
        </p:nvSpPr>
        <p:spPr bwMode="auto">
          <a:xfrm>
            <a:off x="5652123" y="1443564"/>
            <a:ext cx="2020887" cy="369332"/>
          </a:xfrm>
          <a:prstGeom prst="rect">
            <a:avLst/>
          </a:prstGeom>
        </p:spPr>
        <p:txBody>
          <a:bodyPr>
            <a:spAutoFit/>
          </a:bodyPr>
          <a:lstStyle/>
          <a:p>
            <a:pPr>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85000"/>
                  <a:lumOff val="15000"/>
                </a:schemeClr>
              </a:solidFill>
            </a:endParaRPr>
          </a:p>
        </p:txBody>
      </p:sp>
      <p:sp>
        <p:nvSpPr>
          <p:cNvPr id="19" name="六边形 18"/>
          <p:cNvSpPr/>
          <p:nvPr/>
        </p:nvSpPr>
        <p:spPr>
          <a:xfrm rot="16200000">
            <a:off x="4764574" y="3109818"/>
            <a:ext cx="797366" cy="750462"/>
          </a:xfrm>
          <a:prstGeom prst="hexagon">
            <a:avLst/>
          </a:prstGeom>
          <a:solidFill>
            <a:srgbClr val="48901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4844262" y="322167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5652123" y="3595701"/>
            <a:ext cx="2952328"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a:t>
            </a:r>
            <a:r>
              <a:rPr lang="zh-CN" altLang="en-US" sz="1200" dirty="0" smtClean="0">
                <a:solidFill>
                  <a:schemeClr val="tx1">
                    <a:lumMod val="85000"/>
                    <a:lumOff val="15000"/>
                  </a:schemeClr>
                </a:solidFill>
              </a:rPr>
              <a:t>输入</a:t>
            </a:r>
            <a:endParaRPr lang="zh-CN" altLang="en-US" sz="1200" dirty="0">
              <a:solidFill>
                <a:schemeClr val="tx1">
                  <a:lumMod val="85000"/>
                  <a:lumOff val="15000"/>
                </a:schemeClr>
              </a:solidFill>
              <a:latin typeface="Calibri" pitchFamily="34" charset="0"/>
            </a:endParaRPr>
          </a:p>
        </p:txBody>
      </p:sp>
      <p:sp>
        <p:nvSpPr>
          <p:cNvPr id="22" name="矩形 21"/>
          <p:cNvSpPr/>
          <p:nvPr/>
        </p:nvSpPr>
        <p:spPr bwMode="auto">
          <a:xfrm>
            <a:off x="5652122" y="3249043"/>
            <a:ext cx="2020887" cy="369332"/>
          </a:xfrm>
          <a:prstGeom prst="rect">
            <a:avLst/>
          </a:prstGeom>
        </p:spPr>
        <p:txBody>
          <a:bodyPr>
            <a:spAutoFit/>
          </a:bodyPr>
          <a:lstStyle/>
          <a:p>
            <a:pPr>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85000"/>
                  <a:lumOff val="15000"/>
                </a:schemeClr>
              </a:solidFill>
            </a:endParaRPr>
          </a:p>
        </p:txBody>
      </p:sp>
      <p:cxnSp>
        <p:nvCxnSpPr>
          <p:cNvPr id="27" name="直接连接符 26"/>
          <p:cNvCxnSpPr/>
          <p:nvPr/>
        </p:nvCxnSpPr>
        <p:spPr>
          <a:xfrm>
            <a:off x="0" y="5092030"/>
            <a:ext cx="9144000" cy="0"/>
          </a:xfrm>
          <a:prstGeom prst="line">
            <a:avLst/>
          </a:prstGeom>
          <a:ln w="101600">
            <a:solidFill>
              <a:srgbClr val="48901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805906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0-#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42"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0-#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6500"/>
                            </p:stCondLst>
                            <p:childTnLst>
                              <p:par>
                                <p:cTn id="84" presetID="42"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1000"/>
                                        <p:tgtEl>
                                          <p:spTgt spid="22"/>
                                        </p:tgtEl>
                                      </p:cBhvr>
                                    </p:animEffect>
                                    <p:anim calcmode="lin" valueType="num">
                                      <p:cBhvr>
                                        <p:cTn id="87" dur="1000" fill="hold"/>
                                        <p:tgtEl>
                                          <p:spTgt spid="22"/>
                                        </p:tgtEl>
                                        <p:attrNameLst>
                                          <p:attrName>ppt_x</p:attrName>
                                        </p:attrNameLst>
                                      </p:cBhvr>
                                      <p:tavLst>
                                        <p:tav tm="0">
                                          <p:val>
                                            <p:strVal val="#ppt_x"/>
                                          </p:val>
                                        </p:tav>
                                        <p:tav tm="100000">
                                          <p:val>
                                            <p:strVal val="#ppt_x"/>
                                          </p:val>
                                        </p:tav>
                                      </p:tavLst>
                                    </p:anim>
                                    <p:anim calcmode="lin" valueType="num">
                                      <p:cBhvr>
                                        <p:cTn id="88" dur="1000" fill="hold"/>
                                        <p:tgtEl>
                                          <p:spTgt spid="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88900" cmpd="dbl">
          <a:solidFill>
            <a:srgbClr val="31313B"/>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874</TotalTime>
  <Words>3015</Words>
  <Application>Microsoft Office PowerPoint</Application>
  <PresentationFormat>全屏显示(16:9)</PresentationFormat>
  <Paragraphs>455</Paragraphs>
  <Slides>39</Slides>
  <Notes>39</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dzh</cp:lastModifiedBy>
  <cp:revision>168</cp:revision>
  <dcterms:created xsi:type="dcterms:W3CDTF">2014-08-15T06:40:13Z</dcterms:created>
  <dcterms:modified xsi:type="dcterms:W3CDTF">2015-12-17T12:39:27Z</dcterms:modified>
</cp:coreProperties>
</file>