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7"/>
  </p:notesMasterIdLst>
  <p:sldIdLst>
    <p:sldId id="295" r:id="rId2"/>
    <p:sldId id="257" r:id="rId3"/>
    <p:sldId id="258" r:id="rId4"/>
    <p:sldId id="259" r:id="rId5"/>
    <p:sldId id="260" r:id="rId6"/>
    <p:sldId id="262" r:id="rId7"/>
    <p:sldId id="261" r:id="rId8"/>
    <p:sldId id="263" r:id="rId9"/>
    <p:sldId id="264" r:id="rId10"/>
    <p:sldId id="265" r:id="rId11"/>
    <p:sldId id="290" r:id="rId12"/>
    <p:sldId id="266" r:id="rId13"/>
    <p:sldId id="268" r:id="rId14"/>
    <p:sldId id="269" r:id="rId15"/>
    <p:sldId id="270" r:id="rId16"/>
    <p:sldId id="271" r:id="rId17"/>
    <p:sldId id="272" r:id="rId18"/>
    <p:sldId id="273" r:id="rId19"/>
    <p:sldId id="275" r:id="rId20"/>
    <p:sldId id="274" r:id="rId21"/>
    <p:sldId id="276" r:id="rId22"/>
    <p:sldId id="277" r:id="rId23"/>
    <p:sldId id="278" r:id="rId24"/>
    <p:sldId id="280" r:id="rId25"/>
    <p:sldId id="283" r:id="rId26"/>
    <p:sldId id="282" r:id="rId27"/>
    <p:sldId id="291" r:id="rId28"/>
    <p:sldId id="279" r:id="rId29"/>
    <p:sldId id="284" r:id="rId30"/>
    <p:sldId id="285" r:id="rId31"/>
    <p:sldId id="288" r:id="rId32"/>
    <p:sldId id="287" r:id="rId33"/>
    <p:sldId id="292" r:id="rId34"/>
    <p:sldId id="293" r:id="rId35"/>
    <p:sldId id="289" r:id="rId36"/>
  </p:sldIdLst>
  <p:sldSz cx="9144000" cy="5715000" type="screen16x10"/>
  <p:notesSz cx="6858000" cy="9144000"/>
  <p:embeddedFontLst>
    <p:embeddedFont>
      <p:font typeface="方正正大黑简体" panose="02000000000000000000" pitchFamily="2" charset="-122"/>
      <p:regular r:id="rId38"/>
    </p:embeddedFont>
    <p:embeddedFont>
      <p:font typeface="经典特宋简" panose="02010609010101010101" pitchFamily="49" charset="-122"/>
      <p:regular r:id="rId39"/>
    </p:embeddedFont>
    <p:embeddedFont>
      <p:font typeface="Impact" panose="020B0806030902050204" pitchFamily="34" charset="0"/>
      <p:regular r:id="rId40"/>
    </p:embeddedFont>
    <p:embeddedFont>
      <p:font typeface="微软雅黑" panose="020B0503020204020204" pitchFamily="34" charset="-122"/>
      <p:regular r:id="rId41"/>
      <p:bold r:id="rId42"/>
    </p:embeddedFont>
    <p:embeddedFont>
      <p:font typeface="Calibri" panose="020F0502020204030204" pitchFamily="34" charset="0"/>
      <p:regular r:id="rId43"/>
      <p:bold r:id="rId44"/>
      <p:italic r:id="rId45"/>
      <p:boldItalic r:id="rId46"/>
    </p:embeddedFont>
  </p:embeddedFontLst>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9000"/>
    <a:srgbClr val="00621C"/>
    <a:srgbClr val="009655"/>
    <a:srgbClr val="0074AA"/>
    <a:srgbClr val="90D24B"/>
    <a:srgbClr val="0A638F"/>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816" y="156"/>
      </p:cViewPr>
      <p:guideLst>
        <p:guide orient="horz" pos="1800"/>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B35A59-A87F-4CE9-A501-8D8FFB64F7F5}" type="datetimeFigureOut">
              <a:rPr lang="zh-CN" altLang="en-US" smtClean="0"/>
              <a:t>2014/12/22</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71C411-67F5-4702-A253-B628B296991D}" type="slidenum">
              <a:rPr lang="zh-CN" altLang="en-US" smtClean="0"/>
              <a:t>‹#›</a:t>
            </a:fld>
            <a:endParaRPr lang="zh-CN" altLang="en-US"/>
          </a:p>
        </p:txBody>
      </p:sp>
    </p:spTree>
    <p:extLst>
      <p:ext uri="{BB962C8B-B14F-4D97-AF65-F5344CB8AC3E}">
        <p14:creationId xmlns:p14="http://schemas.microsoft.com/office/powerpoint/2010/main" val="4293566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a:t>
            </a:fld>
            <a:endParaRPr lang="zh-CN" altLang="en-US"/>
          </a:p>
        </p:txBody>
      </p:sp>
    </p:spTree>
    <p:extLst>
      <p:ext uri="{BB962C8B-B14F-4D97-AF65-F5344CB8AC3E}">
        <p14:creationId xmlns:p14="http://schemas.microsoft.com/office/powerpoint/2010/main" val="3948985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10</a:t>
            </a:fld>
            <a:endParaRPr lang="zh-CN" altLang="en-US"/>
          </a:p>
        </p:txBody>
      </p:sp>
    </p:spTree>
    <p:extLst>
      <p:ext uri="{BB962C8B-B14F-4D97-AF65-F5344CB8AC3E}">
        <p14:creationId xmlns:p14="http://schemas.microsoft.com/office/powerpoint/2010/main" val="3233540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11</a:t>
            </a:fld>
            <a:endParaRPr lang="zh-CN" altLang="en-US"/>
          </a:p>
        </p:txBody>
      </p:sp>
    </p:spTree>
    <p:extLst>
      <p:ext uri="{BB962C8B-B14F-4D97-AF65-F5344CB8AC3E}">
        <p14:creationId xmlns:p14="http://schemas.microsoft.com/office/powerpoint/2010/main" val="1402594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12</a:t>
            </a:fld>
            <a:endParaRPr lang="zh-CN" altLang="en-US"/>
          </a:p>
        </p:txBody>
      </p:sp>
    </p:spTree>
    <p:extLst>
      <p:ext uri="{BB962C8B-B14F-4D97-AF65-F5344CB8AC3E}">
        <p14:creationId xmlns:p14="http://schemas.microsoft.com/office/powerpoint/2010/main" val="3406068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13</a:t>
            </a:fld>
            <a:endParaRPr lang="zh-CN" altLang="en-US"/>
          </a:p>
        </p:txBody>
      </p:sp>
    </p:spTree>
    <p:extLst>
      <p:ext uri="{BB962C8B-B14F-4D97-AF65-F5344CB8AC3E}">
        <p14:creationId xmlns:p14="http://schemas.microsoft.com/office/powerpoint/2010/main" val="1733851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14</a:t>
            </a:fld>
            <a:endParaRPr lang="zh-CN" altLang="en-US"/>
          </a:p>
        </p:txBody>
      </p:sp>
    </p:spTree>
    <p:extLst>
      <p:ext uri="{BB962C8B-B14F-4D97-AF65-F5344CB8AC3E}">
        <p14:creationId xmlns:p14="http://schemas.microsoft.com/office/powerpoint/2010/main" val="2792952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15</a:t>
            </a:fld>
            <a:endParaRPr lang="zh-CN" altLang="en-US"/>
          </a:p>
        </p:txBody>
      </p:sp>
    </p:spTree>
    <p:extLst>
      <p:ext uri="{BB962C8B-B14F-4D97-AF65-F5344CB8AC3E}">
        <p14:creationId xmlns:p14="http://schemas.microsoft.com/office/powerpoint/2010/main" val="3283815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16</a:t>
            </a:fld>
            <a:endParaRPr lang="zh-CN" altLang="en-US"/>
          </a:p>
        </p:txBody>
      </p:sp>
    </p:spTree>
    <p:extLst>
      <p:ext uri="{BB962C8B-B14F-4D97-AF65-F5344CB8AC3E}">
        <p14:creationId xmlns:p14="http://schemas.microsoft.com/office/powerpoint/2010/main" val="1319285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17</a:t>
            </a:fld>
            <a:endParaRPr lang="zh-CN" altLang="en-US"/>
          </a:p>
        </p:txBody>
      </p:sp>
    </p:spTree>
    <p:extLst>
      <p:ext uri="{BB962C8B-B14F-4D97-AF65-F5344CB8AC3E}">
        <p14:creationId xmlns:p14="http://schemas.microsoft.com/office/powerpoint/2010/main" val="736626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18</a:t>
            </a:fld>
            <a:endParaRPr lang="zh-CN" altLang="en-US"/>
          </a:p>
        </p:txBody>
      </p:sp>
    </p:spTree>
    <p:extLst>
      <p:ext uri="{BB962C8B-B14F-4D97-AF65-F5344CB8AC3E}">
        <p14:creationId xmlns:p14="http://schemas.microsoft.com/office/powerpoint/2010/main" val="2022739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19</a:t>
            </a:fld>
            <a:endParaRPr lang="zh-CN" altLang="en-US"/>
          </a:p>
        </p:txBody>
      </p:sp>
    </p:spTree>
    <p:extLst>
      <p:ext uri="{BB962C8B-B14F-4D97-AF65-F5344CB8AC3E}">
        <p14:creationId xmlns:p14="http://schemas.microsoft.com/office/powerpoint/2010/main" val="1962907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71C411-67F5-4702-A253-B628B296991D}" type="slidenum">
              <a:rPr lang="zh-CN" altLang="en-US" smtClean="0"/>
              <a:t>2</a:t>
            </a:fld>
            <a:endParaRPr lang="zh-CN" altLang="en-US"/>
          </a:p>
        </p:txBody>
      </p:sp>
    </p:spTree>
    <p:extLst>
      <p:ext uri="{BB962C8B-B14F-4D97-AF65-F5344CB8AC3E}">
        <p14:creationId xmlns:p14="http://schemas.microsoft.com/office/powerpoint/2010/main" val="1159471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20</a:t>
            </a:fld>
            <a:endParaRPr lang="zh-CN" altLang="en-US"/>
          </a:p>
        </p:txBody>
      </p:sp>
    </p:spTree>
    <p:extLst>
      <p:ext uri="{BB962C8B-B14F-4D97-AF65-F5344CB8AC3E}">
        <p14:creationId xmlns:p14="http://schemas.microsoft.com/office/powerpoint/2010/main" val="13634929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21</a:t>
            </a:fld>
            <a:endParaRPr lang="zh-CN" altLang="en-US"/>
          </a:p>
        </p:txBody>
      </p:sp>
    </p:spTree>
    <p:extLst>
      <p:ext uri="{BB962C8B-B14F-4D97-AF65-F5344CB8AC3E}">
        <p14:creationId xmlns:p14="http://schemas.microsoft.com/office/powerpoint/2010/main" val="42564786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22</a:t>
            </a:fld>
            <a:endParaRPr lang="zh-CN" altLang="en-US"/>
          </a:p>
        </p:txBody>
      </p:sp>
    </p:spTree>
    <p:extLst>
      <p:ext uri="{BB962C8B-B14F-4D97-AF65-F5344CB8AC3E}">
        <p14:creationId xmlns:p14="http://schemas.microsoft.com/office/powerpoint/2010/main" val="3573128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23</a:t>
            </a:fld>
            <a:endParaRPr lang="zh-CN" altLang="en-US"/>
          </a:p>
        </p:txBody>
      </p:sp>
    </p:spTree>
    <p:extLst>
      <p:ext uri="{BB962C8B-B14F-4D97-AF65-F5344CB8AC3E}">
        <p14:creationId xmlns:p14="http://schemas.microsoft.com/office/powerpoint/2010/main" val="3401367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24</a:t>
            </a:fld>
            <a:endParaRPr lang="zh-CN" altLang="en-US"/>
          </a:p>
        </p:txBody>
      </p:sp>
    </p:spTree>
    <p:extLst>
      <p:ext uri="{BB962C8B-B14F-4D97-AF65-F5344CB8AC3E}">
        <p14:creationId xmlns:p14="http://schemas.microsoft.com/office/powerpoint/2010/main" val="1788529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25</a:t>
            </a:fld>
            <a:endParaRPr lang="zh-CN" altLang="en-US"/>
          </a:p>
        </p:txBody>
      </p:sp>
    </p:spTree>
    <p:extLst>
      <p:ext uri="{BB962C8B-B14F-4D97-AF65-F5344CB8AC3E}">
        <p14:creationId xmlns:p14="http://schemas.microsoft.com/office/powerpoint/2010/main" val="35589587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26</a:t>
            </a:fld>
            <a:endParaRPr lang="zh-CN" altLang="en-US"/>
          </a:p>
        </p:txBody>
      </p:sp>
    </p:spTree>
    <p:extLst>
      <p:ext uri="{BB962C8B-B14F-4D97-AF65-F5344CB8AC3E}">
        <p14:creationId xmlns:p14="http://schemas.microsoft.com/office/powerpoint/2010/main" val="20836740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27</a:t>
            </a:fld>
            <a:endParaRPr lang="zh-CN" altLang="en-US"/>
          </a:p>
        </p:txBody>
      </p:sp>
    </p:spTree>
    <p:extLst>
      <p:ext uri="{BB962C8B-B14F-4D97-AF65-F5344CB8AC3E}">
        <p14:creationId xmlns:p14="http://schemas.microsoft.com/office/powerpoint/2010/main" val="25048141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28</a:t>
            </a:fld>
            <a:endParaRPr lang="zh-CN" altLang="en-US"/>
          </a:p>
        </p:txBody>
      </p:sp>
    </p:spTree>
    <p:extLst>
      <p:ext uri="{BB962C8B-B14F-4D97-AF65-F5344CB8AC3E}">
        <p14:creationId xmlns:p14="http://schemas.microsoft.com/office/powerpoint/2010/main" val="1823498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29</a:t>
            </a:fld>
            <a:endParaRPr lang="zh-CN" altLang="en-US"/>
          </a:p>
        </p:txBody>
      </p:sp>
    </p:spTree>
    <p:extLst>
      <p:ext uri="{BB962C8B-B14F-4D97-AF65-F5344CB8AC3E}">
        <p14:creationId xmlns:p14="http://schemas.microsoft.com/office/powerpoint/2010/main" val="291626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a:t>
            </a:fld>
            <a:endParaRPr lang="zh-CN" altLang="en-US"/>
          </a:p>
        </p:txBody>
      </p:sp>
    </p:spTree>
    <p:extLst>
      <p:ext uri="{BB962C8B-B14F-4D97-AF65-F5344CB8AC3E}">
        <p14:creationId xmlns:p14="http://schemas.microsoft.com/office/powerpoint/2010/main" val="39904634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30</a:t>
            </a:fld>
            <a:endParaRPr lang="zh-CN" altLang="en-US"/>
          </a:p>
        </p:txBody>
      </p:sp>
    </p:spTree>
    <p:extLst>
      <p:ext uri="{BB962C8B-B14F-4D97-AF65-F5344CB8AC3E}">
        <p14:creationId xmlns:p14="http://schemas.microsoft.com/office/powerpoint/2010/main" val="824185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31</a:t>
            </a:fld>
            <a:endParaRPr lang="zh-CN" altLang="en-US"/>
          </a:p>
        </p:txBody>
      </p:sp>
    </p:spTree>
    <p:extLst>
      <p:ext uri="{BB962C8B-B14F-4D97-AF65-F5344CB8AC3E}">
        <p14:creationId xmlns:p14="http://schemas.microsoft.com/office/powerpoint/2010/main" val="1110908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32</a:t>
            </a:fld>
            <a:endParaRPr lang="zh-CN" altLang="en-US"/>
          </a:p>
        </p:txBody>
      </p:sp>
    </p:spTree>
    <p:extLst>
      <p:ext uri="{BB962C8B-B14F-4D97-AF65-F5344CB8AC3E}">
        <p14:creationId xmlns:p14="http://schemas.microsoft.com/office/powerpoint/2010/main" val="939694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33</a:t>
            </a:fld>
            <a:endParaRPr lang="zh-CN" altLang="en-US"/>
          </a:p>
        </p:txBody>
      </p:sp>
    </p:spTree>
    <p:extLst>
      <p:ext uri="{BB962C8B-B14F-4D97-AF65-F5344CB8AC3E}">
        <p14:creationId xmlns:p14="http://schemas.microsoft.com/office/powerpoint/2010/main" val="939694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34</a:t>
            </a:fld>
            <a:endParaRPr lang="zh-CN" altLang="en-US"/>
          </a:p>
        </p:txBody>
      </p:sp>
    </p:spTree>
    <p:extLst>
      <p:ext uri="{BB962C8B-B14F-4D97-AF65-F5344CB8AC3E}">
        <p14:creationId xmlns:p14="http://schemas.microsoft.com/office/powerpoint/2010/main" val="939694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35</a:t>
            </a:fld>
            <a:endParaRPr lang="zh-CN" altLang="en-US"/>
          </a:p>
        </p:txBody>
      </p:sp>
    </p:spTree>
    <p:extLst>
      <p:ext uri="{BB962C8B-B14F-4D97-AF65-F5344CB8AC3E}">
        <p14:creationId xmlns:p14="http://schemas.microsoft.com/office/powerpoint/2010/main" val="3469614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4</a:t>
            </a:fld>
            <a:endParaRPr lang="zh-CN" altLang="en-US"/>
          </a:p>
        </p:txBody>
      </p:sp>
    </p:spTree>
    <p:extLst>
      <p:ext uri="{BB962C8B-B14F-4D97-AF65-F5344CB8AC3E}">
        <p14:creationId xmlns:p14="http://schemas.microsoft.com/office/powerpoint/2010/main" val="1082227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5</a:t>
            </a:fld>
            <a:endParaRPr lang="zh-CN" altLang="en-US"/>
          </a:p>
        </p:txBody>
      </p:sp>
    </p:spTree>
    <p:extLst>
      <p:ext uri="{BB962C8B-B14F-4D97-AF65-F5344CB8AC3E}">
        <p14:creationId xmlns:p14="http://schemas.microsoft.com/office/powerpoint/2010/main" val="81287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6</a:t>
            </a:fld>
            <a:endParaRPr lang="zh-CN" altLang="en-US"/>
          </a:p>
        </p:txBody>
      </p:sp>
    </p:spTree>
    <p:extLst>
      <p:ext uri="{BB962C8B-B14F-4D97-AF65-F5344CB8AC3E}">
        <p14:creationId xmlns:p14="http://schemas.microsoft.com/office/powerpoint/2010/main" val="4270319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7</a:t>
            </a:fld>
            <a:endParaRPr lang="zh-CN" altLang="en-US"/>
          </a:p>
        </p:txBody>
      </p:sp>
    </p:spTree>
    <p:extLst>
      <p:ext uri="{BB962C8B-B14F-4D97-AF65-F5344CB8AC3E}">
        <p14:creationId xmlns:p14="http://schemas.microsoft.com/office/powerpoint/2010/main" val="3187753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8</a:t>
            </a:fld>
            <a:endParaRPr lang="zh-CN" altLang="en-US"/>
          </a:p>
        </p:txBody>
      </p:sp>
    </p:spTree>
    <p:extLst>
      <p:ext uri="{BB962C8B-B14F-4D97-AF65-F5344CB8AC3E}">
        <p14:creationId xmlns:p14="http://schemas.microsoft.com/office/powerpoint/2010/main" val="3717475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9</a:t>
            </a:fld>
            <a:endParaRPr lang="zh-CN" altLang="en-US"/>
          </a:p>
        </p:txBody>
      </p:sp>
    </p:spTree>
    <p:extLst>
      <p:ext uri="{BB962C8B-B14F-4D97-AF65-F5344CB8AC3E}">
        <p14:creationId xmlns:p14="http://schemas.microsoft.com/office/powerpoint/2010/main" val="3165661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569501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500895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700350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360968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713334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3204649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882283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348727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06003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18927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6A13D8A-8A91-4636-A38A-460AF7FF56D0}" type="datetimeFigureOut">
              <a:rPr lang="zh-CN" altLang="en-US" smtClean="0"/>
              <a:t>2014/12/22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1823827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6A13D8A-8A91-4636-A38A-460AF7FF56D0}" type="datetimeFigureOut">
              <a:rPr lang="zh-CN" altLang="en-US" smtClean="0"/>
              <a:t>2014/12/22</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3213360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audio" Target="file:///C:\Users\lenovo\Desktop\PPT(119)12-22\PPT079.mp3"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4.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2" name="PPT079.mp3">
            <a:hlinkClick r:id="" action="ppaction://media"/>
          </p:cNvPr>
          <p:cNvPicPr>
            <a:picLocks noRot="1" noChangeAspect="1"/>
          </p:cNvPicPr>
          <p:nvPr>
            <a:audioFile r:link="rId1"/>
          </p:nvPr>
        </p:nvPicPr>
        <p:blipFill>
          <a:blip r:embed="rId5"/>
          <a:srcRect/>
          <a:stretch>
            <a:fillRect/>
          </a:stretch>
        </p:blipFill>
        <p:spPr bwMode="auto">
          <a:xfrm>
            <a:off x="9913045" y="3820026"/>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50000"/>
          <a:stretch/>
        </p:blipFill>
        <p:spPr>
          <a:xfrm>
            <a:off x="571" y="2857499"/>
            <a:ext cx="9142858" cy="2857143"/>
          </a:xfrm>
          <a:prstGeom prst="rect">
            <a:avLst/>
          </a:prstGeom>
        </p:spPr>
      </p:pic>
      <p:pic>
        <p:nvPicPr>
          <p:cNvPr id="10" name="图片 9"/>
          <p:cNvPicPr>
            <a:picLocks noChangeAspect="1"/>
          </p:cNvPicPr>
          <p:nvPr/>
        </p:nvPicPr>
        <p:blipFill rotWithShape="1">
          <a:blip r:embed="rId7">
            <a:extLst>
              <a:ext uri="{28A0092B-C50C-407E-A947-70E740481C1C}">
                <a14:useLocalDpi xmlns:a14="http://schemas.microsoft.com/office/drawing/2010/main" val="0"/>
              </a:ext>
            </a:extLst>
          </a:blip>
          <a:srcRect t="41378" r="41723"/>
          <a:stretch/>
        </p:blipFill>
        <p:spPr>
          <a:xfrm>
            <a:off x="-14003" y="2365185"/>
            <a:ext cx="5328174" cy="3349815"/>
          </a:xfrm>
          <a:prstGeom prst="rect">
            <a:avLst/>
          </a:prstGeom>
        </p:spPr>
      </p:pic>
      <p:pic>
        <p:nvPicPr>
          <p:cNvPr id="11" name="图片 10"/>
          <p:cNvPicPr>
            <a:picLocks noChangeAspect="1"/>
          </p:cNvPicPr>
          <p:nvPr/>
        </p:nvPicPr>
        <p:blipFill rotWithShape="1">
          <a:blip r:embed="rId8">
            <a:extLst>
              <a:ext uri="{28A0092B-C50C-407E-A947-70E740481C1C}">
                <a14:useLocalDpi xmlns:a14="http://schemas.microsoft.com/office/drawing/2010/main" val="0"/>
              </a:ext>
            </a:extLst>
          </a:blip>
          <a:srcRect l="50000" t="3305"/>
          <a:stretch/>
        </p:blipFill>
        <p:spPr>
          <a:xfrm>
            <a:off x="4571999" y="189185"/>
            <a:ext cx="4571429" cy="5525457"/>
          </a:xfrm>
          <a:prstGeom prst="rect">
            <a:avLst/>
          </a:prstGeom>
        </p:spPr>
      </p:pic>
      <p:sp>
        <p:nvSpPr>
          <p:cNvPr id="16" name="TextBox 15"/>
          <p:cNvSpPr txBox="1"/>
          <p:nvPr/>
        </p:nvSpPr>
        <p:spPr>
          <a:xfrm>
            <a:off x="42421" y="1160194"/>
            <a:ext cx="5825723" cy="646331"/>
          </a:xfrm>
          <a:prstGeom prst="rect">
            <a:avLst/>
          </a:prstGeom>
          <a:noFill/>
        </p:spPr>
        <p:txBody>
          <a:bodyPr wrap="square" rtlCol="0">
            <a:spAutoFit/>
          </a:bodyPr>
          <a:lstStyle/>
          <a:p>
            <a:pPr algn="ctr"/>
            <a:r>
              <a:rPr lang="en-US" altLang="zh-CN" sz="3600" b="1" dirty="0" smtClean="0">
                <a:solidFill>
                  <a:srgbClr val="489000"/>
                </a:solidFill>
                <a:latin typeface="微软雅黑" panose="020B0503020204020204" pitchFamily="34" charset="-122"/>
                <a:ea typeface="微软雅黑" panose="020B0503020204020204" pitchFamily="34" charset="-122"/>
                <a:cs typeface="经典特宋简" panose="02010609010101010101" pitchFamily="49" charset="-122"/>
              </a:rPr>
              <a:t>POWERPOINT</a:t>
            </a:r>
            <a:r>
              <a:rPr lang="zh-CN" altLang="en-US" sz="3600" b="1" dirty="0" smtClean="0">
                <a:solidFill>
                  <a:srgbClr val="489000"/>
                </a:solidFill>
                <a:latin typeface="微软雅黑" panose="020B0503020204020204" pitchFamily="34" charset="-122"/>
                <a:ea typeface="微软雅黑" panose="020B0503020204020204" pitchFamily="34" charset="-122"/>
                <a:cs typeface="经典特宋简" panose="02010609010101010101" pitchFamily="49" charset="-122"/>
              </a:rPr>
              <a:t>模板</a:t>
            </a:r>
            <a:endParaRPr lang="zh-CN" altLang="en-US" sz="3600" b="1" dirty="0">
              <a:solidFill>
                <a:srgbClr val="489000"/>
              </a:solidFill>
              <a:latin typeface="微软雅黑" panose="020B0503020204020204" pitchFamily="34" charset="-122"/>
              <a:ea typeface="微软雅黑" panose="020B0503020204020204" pitchFamily="34" charset="-122"/>
              <a:cs typeface="经典特宋简" panose="02010609010101010101" pitchFamily="49" charset="-122"/>
            </a:endParaRPr>
          </a:p>
        </p:txBody>
      </p:sp>
      <p:sp>
        <p:nvSpPr>
          <p:cNvPr id="17" name="圆角矩形 16"/>
          <p:cNvSpPr/>
          <p:nvPr/>
        </p:nvSpPr>
        <p:spPr>
          <a:xfrm>
            <a:off x="839667" y="1916278"/>
            <a:ext cx="4231231" cy="360040"/>
          </a:xfrm>
          <a:prstGeom prst="roundRect">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1160313" y="1942882"/>
            <a:ext cx="3910585"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适用于女性减肥美瑜伽等商务演示</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8595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32"/>
                </p:tgtEl>
              </p:cMediaNode>
            </p:audio>
          </p:childTnLst>
        </p:cTn>
      </p:par>
    </p:tnLst>
    <p:bldLst>
      <p:bldP spid="16"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1486397" y="2401863"/>
            <a:ext cx="465137" cy="401637"/>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8" name="六边形 7"/>
          <p:cNvSpPr/>
          <p:nvPr/>
        </p:nvSpPr>
        <p:spPr>
          <a:xfrm>
            <a:off x="2902447" y="3754413"/>
            <a:ext cx="465137" cy="401637"/>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9" name="六边形 8"/>
          <p:cNvSpPr/>
          <p:nvPr/>
        </p:nvSpPr>
        <p:spPr>
          <a:xfrm>
            <a:off x="3924797" y="3836963"/>
            <a:ext cx="465137" cy="401637"/>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0" name="六边形 9"/>
          <p:cNvSpPr/>
          <p:nvPr/>
        </p:nvSpPr>
        <p:spPr>
          <a:xfrm>
            <a:off x="5283697" y="2441550"/>
            <a:ext cx="301625" cy="258763"/>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 name="六边形 10"/>
          <p:cNvSpPr/>
          <p:nvPr/>
        </p:nvSpPr>
        <p:spPr>
          <a:xfrm>
            <a:off x="4610597" y="2287563"/>
            <a:ext cx="442912" cy="382587"/>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2" name="六边形 11"/>
          <p:cNvSpPr/>
          <p:nvPr/>
        </p:nvSpPr>
        <p:spPr>
          <a:xfrm>
            <a:off x="2640509" y="2001813"/>
            <a:ext cx="182563" cy="157162"/>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六边形 17"/>
          <p:cNvSpPr/>
          <p:nvPr/>
        </p:nvSpPr>
        <p:spPr>
          <a:xfrm>
            <a:off x="3734297" y="3751238"/>
            <a:ext cx="204787" cy="177800"/>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9" name="六边形 18"/>
          <p:cNvSpPr/>
          <p:nvPr/>
        </p:nvSpPr>
        <p:spPr>
          <a:xfrm>
            <a:off x="5039222" y="2670150"/>
            <a:ext cx="214312" cy="184150"/>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0" name="六边形 19"/>
          <p:cNvSpPr/>
          <p:nvPr/>
        </p:nvSpPr>
        <p:spPr>
          <a:xfrm>
            <a:off x="2329359" y="2185963"/>
            <a:ext cx="358775" cy="307975"/>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1" name="六边形 20"/>
          <p:cNvSpPr/>
          <p:nvPr/>
        </p:nvSpPr>
        <p:spPr>
          <a:xfrm>
            <a:off x="6453684" y="3697263"/>
            <a:ext cx="444500" cy="382587"/>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2" name="六边形 21"/>
          <p:cNvSpPr/>
          <p:nvPr/>
        </p:nvSpPr>
        <p:spPr>
          <a:xfrm>
            <a:off x="6998197" y="3654400"/>
            <a:ext cx="320675" cy="276225"/>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3" name="六边形 22"/>
          <p:cNvSpPr/>
          <p:nvPr/>
        </p:nvSpPr>
        <p:spPr>
          <a:xfrm>
            <a:off x="6904534" y="3989363"/>
            <a:ext cx="212725" cy="184150"/>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4" name="六边形 23"/>
          <p:cNvSpPr/>
          <p:nvPr/>
        </p:nvSpPr>
        <p:spPr>
          <a:xfrm>
            <a:off x="2019797" y="2454250"/>
            <a:ext cx="301625" cy="258763"/>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grpSp>
        <p:nvGrpSpPr>
          <p:cNvPr id="25" name="组合 24"/>
          <p:cNvGrpSpPr/>
          <p:nvPr/>
        </p:nvGrpSpPr>
        <p:grpSpPr>
          <a:xfrm>
            <a:off x="827584" y="2916213"/>
            <a:ext cx="2009775" cy="1733550"/>
            <a:chOff x="1620713" y="2772197"/>
            <a:chExt cx="2009775" cy="1733550"/>
          </a:xfrm>
        </p:grpSpPr>
        <p:sp>
          <p:nvSpPr>
            <p:cNvPr id="26" name="六边形 25"/>
            <p:cNvSpPr/>
            <p:nvPr/>
          </p:nvSpPr>
          <p:spPr>
            <a:xfrm>
              <a:off x="1620713" y="2772197"/>
              <a:ext cx="2009775" cy="1733550"/>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7" name="TextBox 1"/>
            <p:cNvSpPr txBox="1">
              <a:spLocks noChangeArrowheads="1"/>
            </p:cNvSpPr>
            <p:nvPr/>
          </p:nvSpPr>
          <p:spPr bwMode="auto">
            <a:xfrm>
              <a:off x="1996951" y="3651672"/>
              <a:ext cx="1241425" cy="400050"/>
            </a:xfrm>
            <a:prstGeom prst="rect">
              <a:avLst/>
            </a:prstGeom>
            <a:noFill/>
            <a:ln w="9525">
              <a:noFill/>
              <a:miter lim="800000"/>
              <a:headEnd/>
              <a:tailEnd/>
            </a:ln>
          </p:spPr>
          <p:txBody>
            <a:bodyPr>
              <a:spAutoFit/>
            </a:bodyPr>
            <a:lstStyle/>
            <a:p>
              <a:pPr algn="ctr"/>
              <a:r>
                <a:rPr lang="zh-CN" altLang="en-US" sz="2000" b="1">
                  <a:solidFill>
                    <a:srgbClr val="FFFFFF"/>
                  </a:solidFill>
                  <a:ea typeface="微软雅黑" pitchFamily="34" charset="-122"/>
                </a:rPr>
                <a:t>收入增加</a:t>
              </a:r>
            </a:p>
          </p:txBody>
        </p:sp>
        <p:sp>
          <p:nvSpPr>
            <p:cNvPr id="28" name="流程图: 联系 2"/>
            <p:cNvSpPr/>
            <p:nvPr/>
          </p:nvSpPr>
          <p:spPr>
            <a:xfrm>
              <a:off x="2423988" y="307699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grpSp>
      <p:grpSp>
        <p:nvGrpSpPr>
          <p:cNvPr id="29" name="组合 28"/>
          <p:cNvGrpSpPr/>
          <p:nvPr/>
        </p:nvGrpSpPr>
        <p:grpSpPr>
          <a:xfrm>
            <a:off x="2586534" y="1865288"/>
            <a:ext cx="2011363" cy="1733550"/>
            <a:chOff x="3379663" y="1721272"/>
            <a:chExt cx="2011363" cy="1733550"/>
          </a:xfrm>
        </p:grpSpPr>
        <p:sp>
          <p:nvSpPr>
            <p:cNvPr id="30" name="六边形 29"/>
            <p:cNvSpPr/>
            <p:nvPr/>
          </p:nvSpPr>
          <p:spPr>
            <a:xfrm>
              <a:off x="3379663" y="1721272"/>
              <a:ext cx="2011363" cy="1733550"/>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1" name="矩形 45"/>
            <p:cNvSpPr/>
            <p:nvPr/>
          </p:nvSpPr>
          <p:spPr>
            <a:xfrm>
              <a:off x="4205163" y="2065759"/>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2" name="TextBox 8"/>
            <p:cNvSpPr txBox="1">
              <a:spLocks noChangeArrowheads="1"/>
            </p:cNvSpPr>
            <p:nvPr/>
          </p:nvSpPr>
          <p:spPr bwMode="auto">
            <a:xfrm>
              <a:off x="3824163" y="2572172"/>
              <a:ext cx="1139825" cy="707886"/>
            </a:xfrm>
            <a:prstGeom prst="rect">
              <a:avLst/>
            </a:prstGeom>
            <a:noFill/>
            <a:ln w="9525">
              <a:noFill/>
              <a:miter lim="800000"/>
              <a:headEnd/>
              <a:tailEnd/>
            </a:ln>
          </p:spPr>
          <p:txBody>
            <a:bodyPr>
              <a:spAutoFit/>
            </a:bodyPr>
            <a:lstStyle/>
            <a:p>
              <a:pPr algn="ctr"/>
              <a:r>
                <a:rPr lang="zh-CN" altLang="en-US" sz="2000" b="1" dirty="0" smtClean="0">
                  <a:solidFill>
                    <a:srgbClr val="FFFFFF"/>
                  </a:solidFill>
                  <a:ea typeface="微软雅黑" pitchFamily="34" charset="-122"/>
                </a:rPr>
                <a:t>新的</a:t>
              </a:r>
              <a:endParaRPr lang="en-US" altLang="zh-CN" sz="2000" b="1" dirty="0" smtClean="0">
                <a:solidFill>
                  <a:srgbClr val="FFFFFF"/>
                </a:solidFill>
                <a:ea typeface="微软雅黑" pitchFamily="34" charset="-122"/>
              </a:endParaRPr>
            </a:p>
            <a:p>
              <a:pPr algn="ctr"/>
              <a:r>
                <a:rPr lang="zh-CN" altLang="en-US" sz="2000" b="1" dirty="0" smtClean="0">
                  <a:solidFill>
                    <a:srgbClr val="FFFFFF"/>
                  </a:solidFill>
                  <a:ea typeface="微软雅黑" pitchFamily="34" charset="-122"/>
                </a:rPr>
                <a:t>视野</a:t>
              </a:r>
              <a:endParaRPr lang="zh-CN" altLang="en-US" sz="2000" b="1" dirty="0">
                <a:solidFill>
                  <a:srgbClr val="FFFFFF"/>
                </a:solidFill>
                <a:ea typeface="微软雅黑" pitchFamily="34" charset="-122"/>
              </a:endParaRPr>
            </a:p>
          </p:txBody>
        </p:sp>
      </p:grpSp>
      <p:grpSp>
        <p:nvGrpSpPr>
          <p:cNvPr id="33" name="组合 32"/>
          <p:cNvGrpSpPr/>
          <p:nvPr/>
        </p:nvGrpSpPr>
        <p:grpSpPr>
          <a:xfrm>
            <a:off x="4393109" y="2924150"/>
            <a:ext cx="2011363" cy="1733550"/>
            <a:chOff x="5186238" y="2780134"/>
            <a:chExt cx="2011363" cy="1733550"/>
          </a:xfrm>
        </p:grpSpPr>
        <p:sp>
          <p:nvSpPr>
            <p:cNvPr id="34" name="六边形 33"/>
            <p:cNvSpPr/>
            <p:nvPr/>
          </p:nvSpPr>
          <p:spPr>
            <a:xfrm>
              <a:off x="5186238" y="2780134"/>
              <a:ext cx="2011363" cy="1733550"/>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5" name="圆角矩形 51"/>
            <p:cNvSpPr/>
            <p:nvPr/>
          </p:nvSpPr>
          <p:spPr>
            <a:xfrm flipH="1">
              <a:off x="5965701" y="3110334"/>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6" name="TextBox 11"/>
            <p:cNvSpPr txBox="1">
              <a:spLocks noChangeArrowheads="1"/>
            </p:cNvSpPr>
            <p:nvPr/>
          </p:nvSpPr>
          <p:spPr bwMode="auto">
            <a:xfrm>
              <a:off x="5570413" y="3642147"/>
              <a:ext cx="1243013" cy="400050"/>
            </a:xfrm>
            <a:prstGeom prst="rect">
              <a:avLst/>
            </a:prstGeom>
            <a:noFill/>
            <a:ln w="9525">
              <a:noFill/>
              <a:miter lim="800000"/>
              <a:headEnd/>
              <a:tailEnd/>
            </a:ln>
          </p:spPr>
          <p:txBody>
            <a:bodyPr>
              <a:spAutoFit/>
            </a:bodyPr>
            <a:lstStyle/>
            <a:p>
              <a:pPr algn="ctr"/>
              <a:r>
                <a:rPr lang="zh-CN" altLang="en-US" sz="2000" b="1" dirty="0" smtClean="0">
                  <a:solidFill>
                    <a:srgbClr val="FFFFFF"/>
                  </a:solidFill>
                  <a:ea typeface="微软雅黑" pitchFamily="34" charset="-122"/>
                </a:rPr>
                <a:t>新的知识</a:t>
              </a:r>
              <a:endParaRPr lang="zh-CN" altLang="en-US" sz="2000" b="1" dirty="0">
                <a:solidFill>
                  <a:srgbClr val="FFFFFF"/>
                </a:solidFill>
                <a:ea typeface="微软雅黑" pitchFamily="34" charset="-122"/>
              </a:endParaRPr>
            </a:p>
          </p:txBody>
        </p:sp>
      </p:grpSp>
      <p:grpSp>
        <p:nvGrpSpPr>
          <p:cNvPr id="37" name="组合 36"/>
          <p:cNvGrpSpPr/>
          <p:nvPr/>
        </p:nvGrpSpPr>
        <p:grpSpPr>
          <a:xfrm>
            <a:off x="6161584" y="1857350"/>
            <a:ext cx="2009775" cy="1733550"/>
            <a:chOff x="6954713" y="1713334"/>
            <a:chExt cx="2009775" cy="1733550"/>
          </a:xfrm>
        </p:grpSpPr>
        <p:sp>
          <p:nvSpPr>
            <p:cNvPr id="38" name="六边形 37"/>
            <p:cNvSpPr/>
            <p:nvPr/>
          </p:nvSpPr>
          <p:spPr>
            <a:xfrm>
              <a:off x="6954713" y="1713334"/>
              <a:ext cx="2009775" cy="1733550"/>
            </a:xfrm>
            <a:prstGeom prst="hexagon">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9" name="流程图: 联系 56"/>
            <p:cNvSpPr/>
            <p:nvPr/>
          </p:nvSpPr>
          <p:spPr>
            <a:xfrm>
              <a:off x="7797676" y="1992734"/>
              <a:ext cx="303212" cy="422275"/>
            </a:xfrm>
            <a:custGeom>
              <a:avLst/>
              <a:gdLst/>
              <a:ahLst/>
              <a:cxnLst/>
              <a:rect l="l" t="t" r="r" b="b"/>
              <a:pathLst>
                <a:path w="595312" h="826293">
                  <a:moveTo>
                    <a:pt x="296986" y="34194"/>
                  </a:moveTo>
                  <a:cubicBezTo>
                    <a:pt x="150533" y="34194"/>
                    <a:pt x="31810" y="152917"/>
                    <a:pt x="31810" y="299370"/>
                  </a:cubicBezTo>
                  <a:cubicBezTo>
                    <a:pt x="31810" y="404714"/>
                    <a:pt x="93237" y="495710"/>
                    <a:pt x="182627" y="537660"/>
                  </a:cubicBezTo>
                  <a:lnTo>
                    <a:pt x="184845" y="545529"/>
                  </a:lnTo>
                  <a:lnTo>
                    <a:pt x="186214" y="545304"/>
                  </a:lnTo>
                  <a:lnTo>
                    <a:pt x="192968" y="574347"/>
                  </a:lnTo>
                  <a:lnTo>
                    <a:pt x="193290" y="575489"/>
                  </a:lnTo>
                  <a:lnTo>
                    <a:pt x="193226" y="575453"/>
                  </a:lnTo>
                  <a:lnTo>
                    <a:pt x="210026" y="647697"/>
                  </a:lnTo>
                  <a:lnTo>
                    <a:pt x="208599" y="648045"/>
                  </a:lnTo>
                  <a:lnTo>
                    <a:pt x="273368" y="647283"/>
                  </a:lnTo>
                  <a:lnTo>
                    <a:pt x="273368" y="514349"/>
                  </a:lnTo>
                  <a:lnTo>
                    <a:pt x="319087" y="514349"/>
                  </a:lnTo>
                  <a:lnTo>
                    <a:pt x="319087" y="646745"/>
                  </a:lnTo>
                  <a:lnTo>
                    <a:pt x="390552" y="645904"/>
                  </a:lnTo>
                  <a:lnTo>
                    <a:pt x="388142" y="645316"/>
                  </a:lnTo>
                  <a:lnTo>
                    <a:pt x="404872" y="573378"/>
                  </a:lnTo>
                  <a:cubicBezTo>
                    <a:pt x="403310" y="574897"/>
                    <a:pt x="401432" y="575587"/>
                    <a:pt x="399545" y="576258"/>
                  </a:cubicBezTo>
                  <a:lnTo>
                    <a:pt x="407038" y="539998"/>
                  </a:lnTo>
                  <a:cubicBezTo>
                    <a:pt x="498685" y="498719"/>
                    <a:pt x="562162" y="406458"/>
                    <a:pt x="562162" y="299370"/>
                  </a:cubicBezTo>
                  <a:cubicBezTo>
                    <a:pt x="562162" y="152917"/>
                    <a:pt x="443439" y="34194"/>
                    <a:pt x="296986" y="34194"/>
                  </a:cubicBezTo>
                  <a:close/>
                  <a:moveTo>
                    <a:pt x="297656" y="0"/>
                  </a:moveTo>
                  <a:cubicBezTo>
                    <a:pt x="462047" y="0"/>
                    <a:pt x="595312" y="133265"/>
                    <a:pt x="595312" y="297656"/>
                  </a:cubicBezTo>
                  <a:cubicBezTo>
                    <a:pt x="595312" y="410299"/>
                    <a:pt x="532742" y="508329"/>
                    <a:pt x="438573" y="555157"/>
                  </a:cubicBezTo>
                  <a:lnTo>
                    <a:pt x="407666" y="650078"/>
                  </a:lnTo>
                  <a:lnTo>
                    <a:pt x="400101" y="648233"/>
                  </a:lnTo>
                  <a:lnTo>
                    <a:pt x="400275" y="656999"/>
                  </a:lnTo>
                  <a:cubicBezTo>
                    <a:pt x="400123" y="656041"/>
                    <a:pt x="399871" y="650619"/>
                    <a:pt x="399829" y="651730"/>
                  </a:cubicBezTo>
                  <a:lnTo>
                    <a:pt x="400052" y="662936"/>
                  </a:lnTo>
                  <a:lnTo>
                    <a:pt x="319087" y="662936"/>
                  </a:lnTo>
                  <a:lnTo>
                    <a:pt x="319087" y="675380"/>
                  </a:lnTo>
                  <a:cubicBezTo>
                    <a:pt x="367743" y="678023"/>
                    <a:pt x="404813" y="696667"/>
                    <a:pt x="404813" y="719137"/>
                  </a:cubicBezTo>
                  <a:cubicBezTo>
                    <a:pt x="404813" y="733486"/>
                    <a:pt x="389698" y="746274"/>
                    <a:pt x="365852" y="753802"/>
                  </a:cubicBezTo>
                  <a:lnTo>
                    <a:pt x="302422" y="826293"/>
                  </a:lnTo>
                  <a:lnTo>
                    <a:pt x="238994" y="753805"/>
                  </a:lnTo>
                  <a:cubicBezTo>
                    <a:pt x="215144" y="746277"/>
                    <a:pt x="200025" y="733487"/>
                    <a:pt x="200025" y="719137"/>
                  </a:cubicBezTo>
                  <a:cubicBezTo>
                    <a:pt x="200025" y="698623"/>
                    <a:pt x="230920" y="681299"/>
                    <a:pt x="273368" y="676485"/>
                  </a:cubicBezTo>
                  <a:lnTo>
                    <a:pt x="273368" y="662936"/>
                  </a:lnTo>
                  <a:lnTo>
                    <a:pt x="197645" y="662936"/>
                  </a:lnTo>
                  <a:lnTo>
                    <a:pt x="197645" y="650717"/>
                  </a:lnTo>
                  <a:lnTo>
                    <a:pt x="190502" y="652459"/>
                  </a:lnTo>
                  <a:lnTo>
                    <a:pt x="159343" y="556762"/>
                  </a:lnTo>
                  <a:cubicBezTo>
                    <a:pt x="63794" y="510234"/>
                    <a:pt x="0" y="411395"/>
                    <a:pt x="0" y="297656"/>
                  </a:cubicBezTo>
                  <a:cubicBezTo>
                    <a:pt x="0" y="133265"/>
                    <a:pt x="133265" y="0"/>
                    <a:pt x="2976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FFFFFF"/>
                </a:solidFill>
              </a:endParaRPr>
            </a:p>
          </p:txBody>
        </p:sp>
        <p:sp>
          <p:nvSpPr>
            <p:cNvPr id="40" name="TextBox 4"/>
            <p:cNvSpPr txBox="1">
              <a:spLocks noChangeArrowheads="1"/>
            </p:cNvSpPr>
            <p:nvPr/>
          </p:nvSpPr>
          <p:spPr bwMode="auto">
            <a:xfrm>
              <a:off x="7805613" y="1978447"/>
              <a:ext cx="241300" cy="369887"/>
            </a:xfrm>
            <a:prstGeom prst="rect">
              <a:avLst/>
            </a:prstGeom>
            <a:noFill/>
            <a:ln w="9525">
              <a:noFill/>
              <a:miter lim="800000"/>
              <a:headEnd/>
              <a:tailEnd/>
            </a:ln>
          </p:spPr>
          <p:txBody>
            <a:bodyPr>
              <a:spAutoFit/>
            </a:bodyPr>
            <a:lstStyle/>
            <a:p>
              <a:r>
                <a:rPr lang="en-US" altLang="zh-CN" b="1">
                  <a:solidFill>
                    <a:srgbClr val="FFFFFF"/>
                  </a:solidFill>
                  <a:ea typeface="微软雅黑" pitchFamily="34" charset="-122"/>
                </a:rPr>
                <a:t>$</a:t>
              </a:r>
              <a:endParaRPr lang="zh-CN" altLang="en-US" b="1">
                <a:solidFill>
                  <a:srgbClr val="FFFFFF"/>
                </a:solidFill>
                <a:ea typeface="微软雅黑" pitchFamily="34" charset="-122"/>
              </a:endParaRPr>
            </a:p>
          </p:txBody>
        </p:sp>
        <p:sp>
          <p:nvSpPr>
            <p:cNvPr id="41" name="TextBox 12"/>
            <p:cNvSpPr txBox="1">
              <a:spLocks noChangeArrowheads="1"/>
            </p:cNvSpPr>
            <p:nvPr/>
          </p:nvSpPr>
          <p:spPr bwMode="auto">
            <a:xfrm>
              <a:off x="7335713" y="2570584"/>
              <a:ext cx="1241425" cy="400050"/>
            </a:xfrm>
            <a:prstGeom prst="rect">
              <a:avLst/>
            </a:prstGeom>
            <a:noFill/>
            <a:ln w="9525">
              <a:noFill/>
              <a:miter lim="800000"/>
              <a:headEnd/>
              <a:tailEnd/>
            </a:ln>
          </p:spPr>
          <p:txBody>
            <a:bodyPr>
              <a:spAutoFit/>
            </a:bodyPr>
            <a:lstStyle/>
            <a:p>
              <a:pPr algn="ctr"/>
              <a:r>
                <a:rPr lang="zh-CN" altLang="en-US" sz="2000" b="1">
                  <a:solidFill>
                    <a:srgbClr val="FFFFFF"/>
                  </a:solidFill>
                  <a:ea typeface="微软雅黑" pitchFamily="34" charset="-122"/>
                </a:rPr>
                <a:t>新的观点</a:t>
              </a:r>
            </a:p>
          </p:txBody>
        </p:sp>
      </p:grpSp>
      <p:sp>
        <p:nvSpPr>
          <p:cNvPr id="44" name="矩形 43"/>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17835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Effect transition="in" filter="fade">
                                      <p:cBhvr>
                                        <p:cTn id="21" dur="500"/>
                                        <p:tgtEl>
                                          <p:spTgt spid="3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500"/>
                                        <p:tgtEl>
                                          <p:spTgt spid="1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2500"/>
                            </p:stCondLst>
                            <p:childTnLst>
                              <p:par>
                                <p:cTn id="57" presetID="2" presetClass="entr" presetSubtype="8"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0-#ppt_w/2"/>
                                          </p:val>
                                        </p:tav>
                                        <p:tav tm="100000">
                                          <p:val>
                                            <p:strVal val="#ppt_x"/>
                                          </p:val>
                                        </p:tav>
                                      </p:tavLst>
                                    </p:anim>
                                    <p:anim calcmode="lin" valueType="num">
                                      <p:cBhvr additive="base">
                                        <p:cTn id="60" dur="500" fill="hold"/>
                                        <p:tgtEl>
                                          <p:spTgt spid="2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0-#ppt_w/2"/>
                                          </p:val>
                                        </p:tav>
                                        <p:tav tm="100000">
                                          <p:val>
                                            <p:strVal val="#ppt_x"/>
                                          </p:val>
                                        </p:tav>
                                      </p:tavLst>
                                    </p:anim>
                                    <p:anim calcmode="lin" valueType="num">
                                      <p:cBhvr additive="base">
                                        <p:cTn id="64" dur="500" fill="hold"/>
                                        <p:tgtEl>
                                          <p:spTgt spid="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0-#ppt_w/2"/>
                                          </p:val>
                                        </p:tav>
                                        <p:tav tm="100000">
                                          <p:val>
                                            <p:strVal val="#ppt_x"/>
                                          </p:val>
                                        </p:tav>
                                      </p:tavLst>
                                    </p:anim>
                                    <p:anim calcmode="lin" valueType="num">
                                      <p:cBhvr additive="base">
                                        <p:cTn id="68" dur="500" fill="hold"/>
                                        <p:tgtEl>
                                          <p:spTgt spid="19"/>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0-#ppt_w/2"/>
                                          </p:val>
                                        </p:tav>
                                        <p:tav tm="100000">
                                          <p:val>
                                            <p:strVal val="#ppt_x"/>
                                          </p:val>
                                        </p:tav>
                                      </p:tavLst>
                                    </p:anim>
                                    <p:anim calcmode="lin" valueType="num">
                                      <p:cBhvr additive="base">
                                        <p:cTn id="7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8" grpId="0" animBg="1"/>
      <p:bldP spid="19" grpId="0" animBg="1"/>
      <p:bldP spid="20" grpId="0" animBg="1"/>
      <p:bldP spid="21" grpId="0" animBg="1"/>
      <p:bldP spid="22"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11560" y="1583040"/>
            <a:ext cx="1503784" cy="2592288"/>
          </a:xfrm>
          <a:prstGeom prst="roundRect">
            <a:avLst>
              <a:gd name="adj" fmla="val 16938"/>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2367222" y="1574998"/>
            <a:ext cx="6309234" cy="2592288"/>
          </a:xfrm>
          <a:prstGeom prst="roundRect">
            <a:avLst>
              <a:gd name="adj" fmla="val 8770"/>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611560" y="1555745"/>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2</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115614" y="1997174"/>
            <a:ext cx="4192690" cy="523220"/>
          </a:xfrm>
          <a:prstGeom prst="rect">
            <a:avLst/>
          </a:prstGeom>
          <a:noFill/>
        </p:spPr>
        <p:txBody>
          <a:bodyPr wrap="square">
            <a:spAutoFit/>
          </a:bodyPr>
          <a:lstStyle/>
          <a:p>
            <a:pPr fontAlgn="auto">
              <a:spcBef>
                <a:spcPts val="0"/>
              </a:spcBef>
              <a:spcAft>
                <a:spcPts val="0"/>
              </a:spcAft>
              <a:defRPr/>
            </a:pPr>
            <a:r>
              <a:rPr lang="zh-CN" altLang="en-US" sz="28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3087090" y="2584877"/>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右箭头 49"/>
          <p:cNvSpPr/>
          <p:nvPr/>
        </p:nvSpPr>
        <p:spPr>
          <a:xfrm>
            <a:off x="3304113" y="2857614"/>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TextBox 50"/>
          <p:cNvSpPr txBox="1"/>
          <p:nvPr/>
        </p:nvSpPr>
        <p:spPr>
          <a:xfrm>
            <a:off x="3482836" y="2794202"/>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52" name="右箭头 51"/>
          <p:cNvSpPr/>
          <p:nvPr/>
        </p:nvSpPr>
        <p:spPr>
          <a:xfrm>
            <a:off x="5320337" y="2857614"/>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TextBox 52"/>
          <p:cNvSpPr txBox="1"/>
          <p:nvPr/>
        </p:nvSpPr>
        <p:spPr>
          <a:xfrm>
            <a:off x="5471323" y="2794202"/>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54" name="右箭头 53"/>
          <p:cNvSpPr/>
          <p:nvPr/>
        </p:nvSpPr>
        <p:spPr>
          <a:xfrm>
            <a:off x="3289653" y="3211557"/>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TextBox 54"/>
          <p:cNvSpPr txBox="1"/>
          <p:nvPr/>
        </p:nvSpPr>
        <p:spPr>
          <a:xfrm>
            <a:off x="3475866" y="3148145"/>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56" name="右箭头 55"/>
          <p:cNvSpPr/>
          <p:nvPr/>
        </p:nvSpPr>
        <p:spPr>
          <a:xfrm>
            <a:off x="5305877" y="3211557"/>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7" name="TextBox 56"/>
          <p:cNvSpPr txBox="1"/>
          <p:nvPr/>
        </p:nvSpPr>
        <p:spPr>
          <a:xfrm>
            <a:off x="5456863" y="3148145"/>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58" name="右箭头 57"/>
          <p:cNvSpPr/>
          <p:nvPr/>
        </p:nvSpPr>
        <p:spPr>
          <a:xfrm>
            <a:off x="3289653" y="3571597"/>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TextBox 58"/>
          <p:cNvSpPr txBox="1"/>
          <p:nvPr/>
        </p:nvSpPr>
        <p:spPr>
          <a:xfrm>
            <a:off x="3468376" y="3508185"/>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60" name="右箭头 59"/>
          <p:cNvSpPr/>
          <p:nvPr/>
        </p:nvSpPr>
        <p:spPr>
          <a:xfrm>
            <a:off x="5305877" y="3571597"/>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TextBox 60"/>
          <p:cNvSpPr txBox="1"/>
          <p:nvPr/>
        </p:nvSpPr>
        <p:spPr>
          <a:xfrm>
            <a:off x="5456863" y="3508185"/>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Tree>
    <p:extLst>
      <p:ext uri="{BB962C8B-B14F-4D97-AF65-F5344CB8AC3E}">
        <p14:creationId xmlns:p14="http://schemas.microsoft.com/office/powerpoint/2010/main" val="42619399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750"/>
                                        <p:tgtEl>
                                          <p:spTgt spid="34"/>
                                        </p:tgtEl>
                                      </p:cBhvr>
                                    </p:animEffect>
                                    <p:anim calcmode="lin" valueType="num">
                                      <p:cBhvr>
                                        <p:cTn id="22" dur="750" fill="hold"/>
                                        <p:tgtEl>
                                          <p:spTgt spid="34"/>
                                        </p:tgtEl>
                                        <p:attrNameLst>
                                          <p:attrName>ppt_x</p:attrName>
                                        </p:attrNameLst>
                                      </p:cBhvr>
                                      <p:tavLst>
                                        <p:tav tm="0">
                                          <p:val>
                                            <p:strVal val="#ppt_x"/>
                                          </p:val>
                                        </p:tav>
                                        <p:tav tm="100000">
                                          <p:val>
                                            <p:strVal val="#ppt_x"/>
                                          </p:val>
                                        </p:tav>
                                      </p:tavLst>
                                    </p:anim>
                                    <p:anim calcmode="lin" valueType="num">
                                      <p:cBhvr>
                                        <p:cTn id="23" dur="750" fill="hold"/>
                                        <p:tgtEl>
                                          <p:spTgt spid="34"/>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additive="base">
                                        <p:cTn id="45" dur="500" fill="hold"/>
                                        <p:tgtEl>
                                          <p:spTgt spid="53"/>
                                        </p:tgtEl>
                                        <p:attrNameLst>
                                          <p:attrName>ppt_x</p:attrName>
                                        </p:attrNameLst>
                                      </p:cBhvr>
                                      <p:tavLst>
                                        <p:tav tm="0">
                                          <p:val>
                                            <p:strVal val="#ppt_x"/>
                                          </p:val>
                                        </p:tav>
                                        <p:tav tm="100000">
                                          <p:val>
                                            <p:strVal val="#ppt_x"/>
                                          </p:val>
                                        </p:tav>
                                      </p:tavLst>
                                    </p:anim>
                                    <p:anim calcmode="lin" valueType="num">
                                      <p:cBhvr additive="base">
                                        <p:cTn id="46" dur="500" fill="hold"/>
                                        <p:tgtEl>
                                          <p:spTgt spid="5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fill="hold"/>
                                        <p:tgtEl>
                                          <p:spTgt spid="54"/>
                                        </p:tgtEl>
                                        <p:attrNameLst>
                                          <p:attrName>ppt_x</p:attrName>
                                        </p:attrNameLst>
                                      </p:cBhvr>
                                      <p:tavLst>
                                        <p:tav tm="0">
                                          <p:val>
                                            <p:strVal val="#ppt_x"/>
                                          </p:val>
                                        </p:tav>
                                        <p:tav tm="100000">
                                          <p:val>
                                            <p:strVal val="#ppt_x"/>
                                          </p:val>
                                        </p:tav>
                                      </p:tavLst>
                                    </p:anim>
                                    <p:anim calcmode="lin" valueType="num">
                                      <p:cBhvr additive="base">
                                        <p:cTn id="54" dur="500" fill="hold"/>
                                        <p:tgtEl>
                                          <p:spTgt spid="5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ppt_x"/>
                                          </p:val>
                                        </p:tav>
                                        <p:tav tm="100000">
                                          <p:val>
                                            <p:strVal val="#ppt_x"/>
                                          </p:val>
                                        </p:tav>
                                      </p:tavLst>
                                    </p:anim>
                                    <p:anim calcmode="lin" valueType="num">
                                      <p:cBhvr additive="base">
                                        <p:cTn id="58" dur="500" fill="hold"/>
                                        <p:tgtEl>
                                          <p:spTgt spid="5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fill="hold"/>
                                        <p:tgtEl>
                                          <p:spTgt spid="57"/>
                                        </p:tgtEl>
                                        <p:attrNameLst>
                                          <p:attrName>ppt_x</p:attrName>
                                        </p:attrNameLst>
                                      </p:cBhvr>
                                      <p:tavLst>
                                        <p:tav tm="0">
                                          <p:val>
                                            <p:strVal val="#ppt_x"/>
                                          </p:val>
                                        </p:tav>
                                        <p:tav tm="100000">
                                          <p:val>
                                            <p:strVal val="#ppt_x"/>
                                          </p:val>
                                        </p:tav>
                                      </p:tavLst>
                                    </p:anim>
                                    <p:anim calcmode="lin" valueType="num">
                                      <p:cBhvr additive="base">
                                        <p:cTn id="62" dur="500" fill="hold"/>
                                        <p:tgtEl>
                                          <p:spTgt spid="5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additive="base">
                                        <p:cTn id="65" dur="500" fill="hold"/>
                                        <p:tgtEl>
                                          <p:spTgt spid="59"/>
                                        </p:tgtEl>
                                        <p:attrNameLst>
                                          <p:attrName>ppt_x</p:attrName>
                                        </p:attrNameLst>
                                      </p:cBhvr>
                                      <p:tavLst>
                                        <p:tav tm="0">
                                          <p:val>
                                            <p:strVal val="#ppt_x"/>
                                          </p:val>
                                        </p:tav>
                                        <p:tav tm="100000">
                                          <p:val>
                                            <p:strVal val="#ppt_x"/>
                                          </p:val>
                                        </p:tav>
                                      </p:tavLst>
                                    </p:anim>
                                    <p:anim calcmode="lin" valueType="num">
                                      <p:cBhvr additive="base">
                                        <p:cTn id="66" dur="500" fill="hold"/>
                                        <p:tgtEl>
                                          <p:spTgt spid="5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fill="hold"/>
                                        <p:tgtEl>
                                          <p:spTgt spid="58"/>
                                        </p:tgtEl>
                                        <p:attrNameLst>
                                          <p:attrName>ppt_x</p:attrName>
                                        </p:attrNameLst>
                                      </p:cBhvr>
                                      <p:tavLst>
                                        <p:tav tm="0">
                                          <p:val>
                                            <p:strVal val="#ppt_x"/>
                                          </p:val>
                                        </p:tav>
                                        <p:tav tm="100000">
                                          <p:val>
                                            <p:strVal val="#ppt_x"/>
                                          </p:val>
                                        </p:tav>
                                      </p:tavLst>
                                    </p:anim>
                                    <p:anim calcmode="lin" valueType="num">
                                      <p:cBhvr additive="base">
                                        <p:cTn id="70" dur="500" fill="hold"/>
                                        <p:tgtEl>
                                          <p:spTgt spid="5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 calcmode="lin" valueType="num">
                                      <p:cBhvr additive="base">
                                        <p:cTn id="73" dur="500" fill="hold"/>
                                        <p:tgtEl>
                                          <p:spTgt spid="61"/>
                                        </p:tgtEl>
                                        <p:attrNameLst>
                                          <p:attrName>ppt_x</p:attrName>
                                        </p:attrNameLst>
                                      </p:cBhvr>
                                      <p:tavLst>
                                        <p:tav tm="0">
                                          <p:val>
                                            <p:strVal val="#ppt_x"/>
                                          </p:val>
                                        </p:tav>
                                        <p:tav tm="100000">
                                          <p:val>
                                            <p:strVal val="#ppt_x"/>
                                          </p:val>
                                        </p:tav>
                                      </p:tavLst>
                                    </p:anim>
                                    <p:anim calcmode="lin" valueType="num">
                                      <p:cBhvr additive="base">
                                        <p:cTn id="74" dur="500" fill="hold"/>
                                        <p:tgtEl>
                                          <p:spTgt spid="6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additive="base">
                                        <p:cTn id="77" dur="500" fill="hold"/>
                                        <p:tgtEl>
                                          <p:spTgt spid="60"/>
                                        </p:tgtEl>
                                        <p:attrNameLst>
                                          <p:attrName>ppt_x</p:attrName>
                                        </p:attrNameLst>
                                      </p:cBhvr>
                                      <p:tavLst>
                                        <p:tav tm="0">
                                          <p:val>
                                            <p:strVal val="#ppt_x"/>
                                          </p:val>
                                        </p:tav>
                                        <p:tav tm="100000">
                                          <p:val>
                                            <p:strVal val="#ppt_x"/>
                                          </p:val>
                                        </p:tav>
                                      </p:tavLst>
                                    </p:anim>
                                    <p:anim calcmode="lin" valueType="num">
                                      <p:cBhvr additive="base">
                                        <p:cTn id="7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2" grpId="0"/>
      <p:bldP spid="33" grpId="0"/>
      <p:bldP spid="50" grpId="0" animBg="1"/>
      <p:bldP spid="51" grpId="0"/>
      <p:bldP spid="52" grpId="0" animBg="1"/>
      <p:bldP spid="53" grpId="0"/>
      <p:bldP spid="54" grpId="0" animBg="1"/>
      <p:bldP spid="55" grpId="0"/>
      <p:bldP spid="56" grpId="0" animBg="1"/>
      <p:bldP spid="57" grpId="0"/>
      <p:bldP spid="58" grpId="0" animBg="1"/>
      <p:bldP spid="59" grpId="0"/>
      <p:bldP spid="60" grpId="0" animBg="1"/>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形标注 6"/>
          <p:cNvSpPr/>
          <p:nvPr/>
        </p:nvSpPr>
        <p:spPr>
          <a:xfrm rot="13890513">
            <a:off x="4216095" y="1532741"/>
            <a:ext cx="1313909" cy="1313909"/>
          </a:xfrm>
          <a:prstGeom prst="wedgeEllipseCallou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499992" y="175083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影响一</a:t>
            </a:r>
            <a:endParaRPr lang="zh-CN" altLang="en-US" sz="1400" b="1" dirty="0">
              <a:solidFill>
                <a:schemeClr val="bg1">
                  <a:lumMod val="95000"/>
                </a:schemeClr>
              </a:solidFill>
            </a:endParaRPr>
          </a:p>
        </p:txBody>
      </p:sp>
      <p:sp>
        <p:nvSpPr>
          <p:cNvPr id="9" name="矩形 8"/>
          <p:cNvSpPr/>
          <p:nvPr/>
        </p:nvSpPr>
        <p:spPr>
          <a:xfrm flipH="1">
            <a:off x="5868144" y="2909960"/>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0" name="矩形 9"/>
          <p:cNvSpPr/>
          <p:nvPr/>
        </p:nvSpPr>
        <p:spPr>
          <a:xfrm>
            <a:off x="5868144" y="133878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1" name="矩形 10"/>
          <p:cNvSpPr/>
          <p:nvPr/>
        </p:nvSpPr>
        <p:spPr>
          <a:xfrm>
            <a:off x="6012160" y="1667076"/>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9055605">
            <a:off x="3915045" y="2494478"/>
            <a:ext cx="1313909" cy="1313909"/>
          </a:xfrm>
          <a:prstGeom prst="wedgeEllipseCallou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4156991" y="2861856"/>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影响二</a:t>
            </a:r>
            <a:endParaRPr lang="zh-CN" altLang="en-US" sz="1400" b="1" dirty="0">
              <a:solidFill>
                <a:schemeClr val="bg1">
                  <a:lumMod val="95000"/>
                </a:schemeClr>
              </a:solidFill>
            </a:endParaRPr>
          </a:p>
        </p:txBody>
      </p:sp>
      <p:sp>
        <p:nvSpPr>
          <p:cNvPr id="19" name="矩形 18"/>
          <p:cNvSpPr/>
          <p:nvPr/>
        </p:nvSpPr>
        <p:spPr>
          <a:xfrm flipH="1">
            <a:off x="2382080" y="430327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2376199" y="4115054"/>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5078703" y="4140375"/>
            <a:ext cx="2160240" cy="123740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形标注 21"/>
          <p:cNvSpPr/>
          <p:nvPr/>
        </p:nvSpPr>
        <p:spPr>
          <a:xfrm rot="5557516">
            <a:off x="3228689" y="1712187"/>
            <a:ext cx="1313909" cy="1313909"/>
          </a:xfrm>
          <a:prstGeom prst="wedgeEllipseCallou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419872" y="195679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影响三</a:t>
            </a:r>
            <a:endParaRPr lang="zh-CN" altLang="en-US" sz="1400" b="1" dirty="0">
              <a:solidFill>
                <a:schemeClr val="bg1">
                  <a:lumMod val="95000"/>
                </a:schemeClr>
              </a:solidFill>
            </a:endParaRPr>
          </a:p>
        </p:txBody>
      </p:sp>
      <p:sp>
        <p:nvSpPr>
          <p:cNvPr id="24" name="矩形 23"/>
          <p:cNvSpPr/>
          <p:nvPr/>
        </p:nvSpPr>
        <p:spPr>
          <a:xfrm flipH="1">
            <a:off x="539552" y="268597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539552" y="132730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683568" y="1655601"/>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64155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5"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350"/>
                                        <p:tgtEl>
                                          <p:spTgt spid="10"/>
                                        </p:tgtEl>
                                      </p:cBhvr>
                                    </p:animEffect>
                                  </p:childTnLst>
                                </p:cTn>
                              </p:par>
                              <p:par>
                                <p:cTn id="24" presetID="26" presetClass="emph" presetSubtype="0" fill="hold" grpId="1" nodeType="withEffect">
                                  <p:stCondLst>
                                    <p:cond delay="0"/>
                                  </p:stCondLst>
                                  <p:childTnLst>
                                    <p:animEffect transition="out" filter="fade">
                                      <p:cBhvr>
                                        <p:cTn id="25" dur="400" tmFilter="0, 0; .2, .5; .8, .5; 1, 0"/>
                                        <p:tgtEl>
                                          <p:spTgt spid="10"/>
                                        </p:tgtEl>
                                      </p:cBhvr>
                                    </p:animEffect>
                                    <p:animScale>
                                      <p:cBhvr>
                                        <p:cTn id="26" dur="200" autoRev="1" fill="hold"/>
                                        <p:tgtEl>
                                          <p:spTgt spid="10"/>
                                        </p:tgtEl>
                                      </p:cBhvr>
                                      <p:by x="105000" y="105000"/>
                                    </p:animScale>
                                  </p:childTnLst>
                                </p:cTn>
                              </p:par>
                            </p:childTnLst>
                          </p:cTn>
                        </p:par>
                        <p:par>
                          <p:cTn id="27" fill="hold">
                            <p:stCondLst>
                              <p:cond delay="1900"/>
                            </p:stCondLst>
                            <p:childTnLst>
                              <p:par>
                                <p:cTn id="28" presetID="3" presetClass="entr" presetSubtype="1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par>
                          <p:cTn id="31" fill="hold">
                            <p:stCondLst>
                              <p:cond delay="24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2900"/>
                            </p:stCondLst>
                            <p:childTnLst>
                              <p:par>
                                <p:cTn id="36" presetID="2" presetClass="entr" presetSubtype="12"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0-#ppt_w/2"/>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childTnLst>
                          </p:cTn>
                        </p:par>
                        <p:par>
                          <p:cTn id="40" fill="hold">
                            <p:stCondLst>
                              <p:cond delay="3400"/>
                            </p:stCondLst>
                            <p:childTnLst>
                              <p:par>
                                <p:cTn id="41" presetID="25"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6" dur="1000" fill="hold"/>
                                        <p:tgtEl>
                                          <p:spTgt spid="18"/>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8"/>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350"/>
                                        <p:tgtEl>
                                          <p:spTgt spid="20"/>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0"/>
                                        </p:tgtEl>
                                      </p:cBhvr>
                                    </p:animEffect>
                                    <p:animScale>
                                      <p:cBhvr>
                                        <p:cTn id="57" dur="200" autoRev="1" fill="hold"/>
                                        <p:tgtEl>
                                          <p:spTgt spid="20"/>
                                        </p:tgtEl>
                                      </p:cBhvr>
                                      <p:by x="105000" y="105000"/>
                                    </p:animScale>
                                  </p:childTnLst>
                                </p:cTn>
                              </p:par>
                            </p:childTnLst>
                          </p:cTn>
                        </p:par>
                        <p:par>
                          <p:cTn id="58" fill="hold">
                            <p:stCondLst>
                              <p:cond delay="4800"/>
                            </p:stCondLst>
                            <p:childTnLst>
                              <p:par>
                                <p:cTn id="59" presetID="3" presetClass="entr" presetSubtype="1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blinds(horizontal)">
                                      <p:cBhvr>
                                        <p:cTn id="61" dur="500"/>
                                        <p:tgtEl>
                                          <p:spTgt spid="21"/>
                                        </p:tgtEl>
                                      </p:cBhvr>
                                    </p:animEffect>
                                  </p:childTnLst>
                                </p:cTn>
                              </p:par>
                            </p:childTnLst>
                          </p:cTn>
                        </p:par>
                        <p:par>
                          <p:cTn id="62" fill="hold">
                            <p:stCondLst>
                              <p:cond delay="53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5800"/>
                            </p:stCondLst>
                            <p:childTnLst>
                              <p:par>
                                <p:cTn id="67" presetID="2" presetClass="entr" presetSubtype="12"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0-#ppt_w/2"/>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childTnLst>
                          </p:cTn>
                        </p:par>
                        <p:par>
                          <p:cTn id="71" fill="hold">
                            <p:stCondLst>
                              <p:cond delay="6300"/>
                            </p:stCondLst>
                            <p:childTnLst>
                              <p:par>
                                <p:cTn id="72" presetID="25" presetClass="entr" presetSubtype="0"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75"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76"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77" dur="1000" fill="hold"/>
                                        <p:tgtEl>
                                          <p:spTgt spid="23"/>
                                        </p:tgtEl>
                                        <p:attrNameLst>
                                          <p:attrName>ppt_h</p:attrName>
                                        </p:attrNameLst>
                                      </p:cBhvr>
                                      <p:tavLst>
                                        <p:tav tm="0">
                                          <p:val>
                                            <p:strVal val="#ppt_h"/>
                                          </p:val>
                                        </p:tav>
                                        <p:tav tm="100000">
                                          <p:val>
                                            <p:strVal val="#ppt_h"/>
                                          </p:val>
                                        </p:tav>
                                      </p:tavLst>
                                    </p:anim>
                                    <p:anim calcmode="lin" valueType="num">
                                      <p:cBhvr>
                                        <p:cTn id="78"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79"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80"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81" dur="1000" decel="50000">
                                          <p:stCondLst>
                                            <p:cond delay="0"/>
                                          </p:stCondLst>
                                        </p:cTn>
                                        <p:tgtEl>
                                          <p:spTgt spid="23"/>
                                        </p:tgtEl>
                                      </p:cBhvr>
                                    </p:animEffect>
                                  </p:childTnLst>
                                </p:cTn>
                              </p:par>
                            </p:childTnLst>
                          </p:cTn>
                        </p:par>
                        <p:par>
                          <p:cTn id="82" fill="hold">
                            <p:stCondLst>
                              <p:cond delay="7300"/>
                            </p:stCondLst>
                            <p:childTnLst>
                              <p:par>
                                <p:cTn id="83" presetID="10" presetClass="entr" presetSubtype="0"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350"/>
                                        <p:tgtEl>
                                          <p:spTgt spid="25"/>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25"/>
                                        </p:tgtEl>
                                      </p:cBhvr>
                                    </p:animEffect>
                                    <p:animScale>
                                      <p:cBhvr>
                                        <p:cTn id="88" dur="200" autoRev="1" fill="hold"/>
                                        <p:tgtEl>
                                          <p:spTgt spid="25"/>
                                        </p:tgtEl>
                                      </p:cBhvr>
                                      <p:by x="105000" y="105000"/>
                                    </p:animScale>
                                  </p:childTnLst>
                                </p:cTn>
                              </p:par>
                            </p:childTnLst>
                          </p:cTn>
                        </p:par>
                        <p:par>
                          <p:cTn id="89" fill="hold">
                            <p:stCondLst>
                              <p:cond delay="7700"/>
                            </p:stCondLst>
                            <p:childTnLst>
                              <p:par>
                                <p:cTn id="90" presetID="3" presetClass="entr" presetSubtype="1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blinds(horizontal)">
                                      <p:cBhvr>
                                        <p:cTn id="92" dur="500"/>
                                        <p:tgtEl>
                                          <p:spTgt spid="26"/>
                                        </p:tgtEl>
                                      </p:cBhvr>
                                    </p:animEffect>
                                  </p:childTnLst>
                                </p:cTn>
                              </p:par>
                            </p:childTnLst>
                          </p:cTn>
                        </p:par>
                        <p:par>
                          <p:cTn id="93" fill="hold">
                            <p:stCondLst>
                              <p:cond delay="8200"/>
                            </p:stCondLst>
                            <p:childTnLst>
                              <p:par>
                                <p:cTn id="94" presetID="10" presetClass="entr" presetSubtype="0" fill="hold" grpId="0"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0" grpId="1"/>
      <p:bldP spid="11" grpId="0" animBg="1"/>
      <p:bldP spid="12" grpId="0" animBg="1"/>
      <p:bldP spid="18" grpId="0"/>
      <p:bldP spid="19" grpId="0"/>
      <p:bldP spid="20" grpId="0"/>
      <p:bldP spid="20" grpId="1"/>
      <p:bldP spid="21" grpId="0" animBg="1"/>
      <p:bldP spid="22" grpId="0" animBg="1"/>
      <p:bldP spid="23" grpId="0"/>
      <p:bldP spid="24" grpId="0"/>
      <p:bldP spid="25" grpId="0"/>
      <p:bldP spid="25" grpId="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416069" y="4951529"/>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34" name="组合 33"/>
          <p:cNvGrpSpPr/>
          <p:nvPr/>
        </p:nvGrpSpPr>
        <p:grpSpPr>
          <a:xfrm>
            <a:off x="3501759" y="1518915"/>
            <a:ext cx="2155176" cy="3613065"/>
            <a:chOff x="3546995" y="2016281"/>
            <a:chExt cx="1616382" cy="2709799"/>
          </a:xfrm>
        </p:grpSpPr>
        <p:sp>
          <p:nvSpPr>
            <p:cNvPr id="35"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6"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37" name="组合 36"/>
            <p:cNvGrpSpPr/>
            <p:nvPr/>
          </p:nvGrpSpPr>
          <p:grpSpPr>
            <a:xfrm>
              <a:off x="3999883" y="4025097"/>
              <a:ext cx="716912" cy="700983"/>
              <a:chOff x="3759201" y="3508375"/>
              <a:chExt cx="828024" cy="809626"/>
            </a:xfrm>
          </p:grpSpPr>
          <p:sp>
            <p:nvSpPr>
              <p:cNvPr id="38"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489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1"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2"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3"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4"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5"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6"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7"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8"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9"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0"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61" name="Group 37"/>
          <p:cNvGrpSpPr>
            <a:grpSpLocks noChangeAspect="1"/>
          </p:cNvGrpSpPr>
          <p:nvPr/>
        </p:nvGrpSpPr>
        <p:grpSpPr bwMode="auto">
          <a:xfrm>
            <a:off x="3475205" y="1495124"/>
            <a:ext cx="2208313" cy="2671983"/>
            <a:chOff x="2250" y="790"/>
            <a:chExt cx="1205" cy="1458"/>
          </a:xfrm>
          <a:solidFill>
            <a:srgbClr val="489000"/>
          </a:solidFill>
        </p:grpSpPr>
        <p:sp>
          <p:nvSpPr>
            <p:cNvPr id="62"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3"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4"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5"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6"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7"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8"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6"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7"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8"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9"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0"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1"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2"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3"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4"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5"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6"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7"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8"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9"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0"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1"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2"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3"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4"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5"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6"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7"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8"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9"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0"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1"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2"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3"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4"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5"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6"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7"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8"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179" name="组合 178"/>
          <p:cNvGrpSpPr/>
          <p:nvPr/>
        </p:nvGrpSpPr>
        <p:grpSpPr>
          <a:xfrm>
            <a:off x="2279797" y="3447845"/>
            <a:ext cx="354368" cy="354368"/>
            <a:chOff x="2771800" y="2974815"/>
            <a:chExt cx="265776" cy="265776"/>
          </a:xfrm>
        </p:grpSpPr>
        <p:sp>
          <p:nvSpPr>
            <p:cNvPr id="180" name="椭圆 17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1" name="椭圆 180"/>
            <p:cNvSpPr/>
            <p:nvPr/>
          </p:nvSpPr>
          <p:spPr>
            <a:xfrm>
              <a:off x="2798757" y="2999947"/>
              <a:ext cx="211861" cy="211861"/>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83" name="矩形 182"/>
          <p:cNvSpPr/>
          <p:nvPr/>
        </p:nvSpPr>
        <p:spPr>
          <a:xfrm flipH="1">
            <a:off x="395536" y="4225673"/>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84" name="矩形 183"/>
          <p:cNvSpPr/>
          <p:nvPr/>
        </p:nvSpPr>
        <p:spPr>
          <a:xfrm>
            <a:off x="1348703" y="3908895"/>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85" name="组合 184"/>
          <p:cNvGrpSpPr/>
          <p:nvPr/>
        </p:nvGrpSpPr>
        <p:grpSpPr>
          <a:xfrm>
            <a:off x="2279797" y="1719653"/>
            <a:ext cx="354368" cy="354368"/>
            <a:chOff x="2771800" y="2974815"/>
            <a:chExt cx="265776" cy="265776"/>
          </a:xfrm>
        </p:grpSpPr>
        <p:sp>
          <p:nvSpPr>
            <p:cNvPr id="186" name="椭圆 18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7" name="椭圆 186"/>
            <p:cNvSpPr/>
            <p:nvPr/>
          </p:nvSpPr>
          <p:spPr>
            <a:xfrm>
              <a:off x="2798757" y="2999947"/>
              <a:ext cx="211861" cy="211861"/>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89" name="矩形 188"/>
          <p:cNvSpPr/>
          <p:nvPr/>
        </p:nvSpPr>
        <p:spPr>
          <a:xfrm flipH="1">
            <a:off x="395536" y="24974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90" name="矩形 189"/>
          <p:cNvSpPr/>
          <p:nvPr/>
        </p:nvSpPr>
        <p:spPr>
          <a:xfrm>
            <a:off x="1348703" y="2180695"/>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91" name="组合 190"/>
          <p:cNvGrpSpPr/>
          <p:nvPr/>
        </p:nvGrpSpPr>
        <p:grpSpPr>
          <a:xfrm>
            <a:off x="6592343" y="1719653"/>
            <a:ext cx="354368" cy="354368"/>
            <a:chOff x="2771800" y="2974815"/>
            <a:chExt cx="265776" cy="265776"/>
          </a:xfrm>
        </p:grpSpPr>
        <p:sp>
          <p:nvSpPr>
            <p:cNvPr id="192" name="椭圆 19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93" name="椭圆 192"/>
            <p:cNvSpPr/>
            <p:nvPr/>
          </p:nvSpPr>
          <p:spPr>
            <a:xfrm>
              <a:off x="2798757" y="2999947"/>
              <a:ext cx="211861" cy="211861"/>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9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95" name="矩形 194"/>
          <p:cNvSpPr/>
          <p:nvPr/>
        </p:nvSpPr>
        <p:spPr>
          <a:xfrm flipH="1">
            <a:off x="6492940" y="24974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96" name="矩形 195"/>
          <p:cNvSpPr/>
          <p:nvPr/>
        </p:nvSpPr>
        <p:spPr>
          <a:xfrm>
            <a:off x="6492949" y="2180695"/>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97" name="组合 196"/>
          <p:cNvGrpSpPr/>
          <p:nvPr/>
        </p:nvGrpSpPr>
        <p:grpSpPr>
          <a:xfrm>
            <a:off x="6592343" y="3447845"/>
            <a:ext cx="354368" cy="354368"/>
            <a:chOff x="2771800" y="2974815"/>
            <a:chExt cx="265776" cy="265776"/>
          </a:xfrm>
        </p:grpSpPr>
        <p:sp>
          <p:nvSpPr>
            <p:cNvPr id="198" name="椭圆 19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99" name="椭圆 198"/>
            <p:cNvSpPr/>
            <p:nvPr/>
          </p:nvSpPr>
          <p:spPr>
            <a:xfrm>
              <a:off x="2798757" y="2999947"/>
              <a:ext cx="211861" cy="211861"/>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20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201" name="矩形 200"/>
          <p:cNvSpPr/>
          <p:nvPr/>
        </p:nvSpPr>
        <p:spPr>
          <a:xfrm flipH="1">
            <a:off x="6492940" y="4225673"/>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2" name="矩形 201"/>
          <p:cNvSpPr/>
          <p:nvPr/>
        </p:nvSpPr>
        <p:spPr>
          <a:xfrm>
            <a:off x="6492949" y="3908895"/>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5" name="矩形 204"/>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TextBox 205"/>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50585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300" fill="hold"/>
                                        <p:tgtEl>
                                          <p:spTgt spid="34"/>
                                        </p:tgtEl>
                                        <p:attrNameLst>
                                          <p:attrName>ppt_x</p:attrName>
                                        </p:attrNameLst>
                                      </p:cBhvr>
                                      <p:tavLst>
                                        <p:tav tm="0">
                                          <p:val>
                                            <p:strVal val="#ppt_x"/>
                                          </p:val>
                                        </p:tav>
                                        <p:tav tm="100000">
                                          <p:val>
                                            <p:strVal val="#ppt_x"/>
                                          </p:val>
                                        </p:tav>
                                      </p:tavLst>
                                    </p:anim>
                                    <p:anim calcmode="lin" valueType="num">
                                      <p:cBhvr additive="base">
                                        <p:cTn id="8" dur="300" fill="hold"/>
                                        <p:tgtEl>
                                          <p:spTgt spid="34"/>
                                        </p:tgtEl>
                                        <p:attrNameLst>
                                          <p:attrName>ppt_y</p:attrName>
                                        </p:attrNameLst>
                                      </p:cBhvr>
                                      <p:tavLst>
                                        <p:tav tm="0">
                                          <p:val>
                                            <p:strVal val="0-#ppt_h/2"/>
                                          </p:val>
                                        </p:tav>
                                        <p:tav tm="100000">
                                          <p:val>
                                            <p:strVal val="#ppt_y"/>
                                          </p:val>
                                        </p:tav>
                                      </p:tavLst>
                                    </p:anim>
                                  </p:childTnLst>
                                </p:cTn>
                              </p:par>
                              <p:par>
                                <p:cTn id="9" presetID="6" presetClass="entr" presetSubtype="3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circle(out)">
                                      <p:cBhvr>
                                        <p:cTn id="11" dur="300"/>
                                        <p:tgtEl>
                                          <p:spTgt spid="33"/>
                                        </p:tgtEl>
                                      </p:cBhvr>
                                    </p:animEffect>
                                  </p:childTnLst>
                                </p:cTn>
                              </p:par>
                            </p:childTnLst>
                          </p:cTn>
                        </p:par>
                        <p:par>
                          <p:cTn id="12" fill="hold">
                            <p:stCondLst>
                              <p:cond delay="300"/>
                            </p:stCondLst>
                            <p:childTnLst>
                              <p:par>
                                <p:cTn id="13" presetID="10" presetClass="entr" presetSubtype="0"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par>
                                <p:cTn id="16" presetID="26" presetClass="emph" presetSubtype="0" fill="hold" nodeType="withEffect">
                                  <p:stCondLst>
                                    <p:cond delay="0"/>
                                  </p:stCondLst>
                                  <p:childTnLst>
                                    <p:animEffect transition="out" filter="fade">
                                      <p:cBhvr>
                                        <p:cTn id="17" dur="400" tmFilter="0, 0; .2, .5; .8, .5; 1, 0"/>
                                        <p:tgtEl>
                                          <p:spTgt spid="61"/>
                                        </p:tgtEl>
                                      </p:cBhvr>
                                    </p:animEffect>
                                    <p:animScale>
                                      <p:cBhvr>
                                        <p:cTn id="18" dur="200" autoRev="1" fill="hold"/>
                                        <p:tgtEl>
                                          <p:spTgt spid="61"/>
                                        </p:tgtEl>
                                      </p:cBhvr>
                                      <p:by x="105000" y="105000"/>
                                    </p:animScale>
                                  </p:childTnLst>
                                </p:cTn>
                              </p:par>
                            </p:childTnLst>
                          </p:cTn>
                        </p:par>
                        <p:par>
                          <p:cTn id="19" fill="hold">
                            <p:stCondLst>
                              <p:cond delay="800"/>
                            </p:stCondLst>
                            <p:childTnLst>
                              <p:par>
                                <p:cTn id="20" presetID="10" presetClass="entr" presetSubtype="0" fill="hold" nodeType="afterEffect">
                                  <p:stCondLst>
                                    <p:cond delay="0"/>
                                  </p:stCondLst>
                                  <p:childTnLst>
                                    <p:set>
                                      <p:cBhvr>
                                        <p:cTn id="21" dur="1" fill="hold">
                                          <p:stCondLst>
                                            <p:cond delay="0"/>
                                          </p:stCondLst>
                                        </p:cTn>
                                        <p:tgtEl>
                                          <p:spTgt spid="185"/>
                                        </p:tgtEl>
                                        <p:attrNameLst>
                                          <p:attrName>style.visibility</p:attrName>
                                        </p:attrNameLst>
                                      </p:cBhvr>
                                      <p:to>
                                        <p:strVal val="visible"/>
                                      </p:to>
                                    </p:set>
                                    <p:animEffect transition="in" filter="fade">
                                      <p:cBhvr>
                                        <p:cTn id="22" dur="350"/>
                                        <p:tgtEl>
                                          <p:spTgt spid="185"/>
                                        </p:tgtEl>
                                      </p:cBhvr>
                                    </p:animEffect>
                                  </p:childTnLst>
                                </p:cTn>
                              </p:par>
                              <p:par>
                                <p:cTn id="23" presetID="26" presetClass="emph" presetSubtype="0" fill="hold" nodeType="withEffect">
                                  <p:stCondLst>
                                    <p:cond delay="0"/>
                                  </p:stCondLst>
                                  <p:childTnLst>
                                    <p:animEffect transition="out" filter="fade">
                                      <p:cBhvr>
                                        <p:cTn id="24" dur="400" tmFilter="0, 0; .2, .5; .8, .5; 1, 0"/>
                                        <p:tgtEl>
                                          <p:spTgt spid="185"/>
                                        </p:tgtEl>
                                      </p:cBhvr>
                                    </p:animEffect>
                                    <p:animScale>
                                      <p:cBhvr>
                                        <p:cTn id="25" dur="200" autoRev="1" fill="hold"/>
                                        <p:tgtEl>
                                          <p:spTgt spid="185"/>
                                        </p:tgtEl>
                                      </p:cBhvr>
                                      <p:by x="105000" y="105000"/>
                                    </p:animScale>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190"/>
                                        </p:tgtEl>
                                        <p:attrNameLst>
                                          <p:attrName>style.visibility</p:attrName>
                                        </p:attrNameLst>
                                      </p:cBhvr>
                                      <p:to>
                                        <p:strVal val="visible"/>
                                      </p:to>
                                    </p:set>
                                    <p:animEffect transition="in" filter="fade">
                                      <p:cBhvr>
                                        <p:cTn id="29" dur="350"/>
                                        <p:tgtEl>
                                          <p:spTgt spid="190"/>
                                        </p:tgtEl>
                                      </p:cBhvr>
                                    </p:animEffect>
                                  </p:childTnLst>
                                </p:cTn>
                              </p:par>
                              <p:par>
                                <p:cTn id="30" presetID="26" presetClass="emph" presetSubtype="0" fill="hold" grpId="1" nodeType="withEffect">
                                  <p:stCondLst>
                                    <p:cond delay="0"/>
                                  </p:stCondLst>
                                  <p:childTnLst>
                                    <p:animEffect transition="out" filter="fade">
                                      <p:cBhvr>
                                        <p:cTn id="31" dur="400" tmFilter="0, 0; .2, .5; .8, .5; 1, 0"/>
                                        <p:tgtEl>
                                          <p:spTgt spid="190"/>
                                        </p:tgtEl>
                                      </p:cBhvr>
                                    </p:animEffect>
                                    <p:animScale>
                                      <p:cBhvr>
                                        <p:cTn id="32" dur="200" autoRev="1" fill="hold"/>
                                        <p:tgtEl>
                                          <p:spTgt spid="190"/>
                                        </p:tgtEl>
                                      </p:cBhvr>
                                      <p:by x="105000" y="105000"/>
                                    </p:animScale>
                                  </p:childTnLst>
                                </p:cTn>
                              </p:par>
                            </p:childTnLst>
                          </p:cTn>
                        </p:par>
                        <p:par>
                          <p:cTn id="33" fill="hold">
                            <p:stCondLst>
                              <p:cond delay="1600"/>
                            </p:stCondLst>
                            <p:childTnLst>
                              <p:par>
                                <p:cTn id="34" presetID="10" presetClass="entr" presetSubtype="0" fill="hold" grpId="0" nodeType="afterEffect">
                                  <p:stCondLst>
                                    <p:cond delay="0"/>
                                  </p:stCondLst>
                                  <p:childTnLst>
                                    <p:set>
                                      <p:cBhvr>
                                        <p:cTn id="35" dur="1" fill="hold">
                                          <p:stCondLst>
                                            <p:cond delay="0"/>
                                          </p:stCondLst>
                                        </p:cTn>
                                        <p:tgtEl>
                                          <p:spTgt spid="189"/>
                                        </p:tgtEl>
                                        <p:attrNameLst>
                                          <p:attrName>style.visibility</p:attrName>
                                        </p:attrNameLst>
                                      </p:cBhvr>
                                      <p:to>
                                        <p:strVal val="visible"/>
                                      </p:to>
                                    </p:set>
                                    <p:animEffect transition="in" filter="fade">
                                      <p:cBhvr>
                                        <p:cTn id="36" dur="500"/>
                                        <p:tgtEl>
                                          <p:spTgt spid="189"/>
                                        </p:tgtEl>
                                      </p:cBhvr>
                                    </p:animEffect>
                                  </p:childTnLst>
                                </p:cTn>
                              </p:par>
                            </p:childTnLst>
                          </p:cTn>
                        </p:par>
                        <p:par>
                          <p:cTn id="37" fill="hold">
                            <p:stCondLst>
                              <p:cond delay="2100"/>
                            </p:stCondLst>
                            <p:childTnLst>
                              <p:par>
                                <p:cTn id="38" presetID="10" presetClass="entr" presetSubtype="0" fill="hold" nodeType="afterEffect">
                                  <p:stCondLst>
                                    <p:cond delay="0"/>
                                  </p:stCondLst>
                                  <p:childTnLst>
                                    <p:set>
                                      <p:cBhvr>
                                        <p:cTn id="39" dur="1" fill="hold">
                                          <p:stCondLst>
                                            <p:cond delay="0"/>
                                          </p:stCondLst>
                                        </p:cTn>
                                        <p:tgtEl>
                                          <p:spTgt spid="179"/>
                                        </p:tgtEl>
                                        <p:attrNameLst>
                                          <p:attrName>style.visibility</p:attrName>
                                        </p:attrNameLst>
                                      </p:cBhvr>
                                      <p:to>
                                        <p:strVal val="visible"/>
                                      </p:to>
                                    </p:set>
                                    <p:animEffect transition="in" filter="fade">
                                      <p:cBhvr>
                                        <p:cTn id="40" dur="350"/>
                                        <p:tgtEl>
                                          <p:spTgt spid="179"/>
                                        </p:tgtEl>
                                      </p:cBhvr>
                                    </p:animEffect>
                                  </p:childTnLst>
                                </p:cTn>
                              </p:par>
                              <p:par>
                                <p:cTn id="41" presetID="26" presetClass="emph" presetSubtype="0" fill="hold" nodeType="withEffect">
                                  <p:stCondLst>
                                    <p:cond delay="0"/>
                                  </p:stCondLst>
                                  <p:childTnLst>
                                    <p:animEffect transition="out" filter="fade">
                                      <p:cBhvr>
                                        <p:cTn id="42" dur="400" tmFilter="0, 0; .2, .5; .8, .5; 1, 0"/>
                                        <p:tgtEl>
                                          <p:spTgt spid="179"/>
                                        </p:tgtEl>
                                      </p:cBhvr>
                                    </p:animEffect>
                                    <p:animScale>
                                      <p:cBhvr>
                                        <p:cTn id="43" dur="200" autoRev="1" fill="hold"/>
                                        <p:tgtEl>
                                          <p:spTgt spid="179"/>
                                        </p:tgtEl>
                                      </p:cBhvr>
                                      <p:by x="105000" y="105000"/>
                                    </p:animScale>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84"/>
                                        </p:tgtEl>
                                        <p:attrNameLst>
                                          <p:attrName>style.visibility</p:attrName>
                                        </p:attrNameLst>
                                      </p:cBhvr>
                                      <p:to>
                                        <p:strVal val="visible"/>
                                      </p:to>
                                    </p:set>
                                    <p:animEffect transition="in" filter="fade">
                                      <p:cBhvr>
                                        <p:cTn id="47" dur="350"/>
                                        <p:tgtEl>
                                          <p:spTgt spid="184"/>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184"/>
                                        </p:tgtEl>
                                      </p:cBhvr>
                                    </p:animEffect>
                                    <p:animScale>
                                      <p:cBhvr>
                                        <p:cTn id="50" dur="200" autoRev="1" fill="hold"/>
                                        <p:tgtEl>
                                          <p:spTgt spid="184"/>
                                        </p:tgtEl>
                                      </p:cBhvr>
                                      <p:by x="105000" y="105000"/>
                                    </p:animScale>
                                  </p:childTnLst>
                                </p:cTn>
                              </p:par>
                            </p:childTnLst>
                          </p:cTn>
                        </p:par>
                        <p:par>
                          <p:cTn id="51" fill="hold">
                            <p:stCondLst>
                              <p:cond delay="2900"/>
                            </p:stCondLst>
                            <p:childTnLst>
                              <p:par>
                                <p:cTn id="52" presetID="10" presetClass="entr" presetSubtype="0" fill="hold" grpId="0" nodeType="afterEffect">
                                  <p:stCondLst>
                                    <p:cond delay="0"/>
                                  </p:stCondLst>
                                  <p:childTnLst>
                                    <p:set>
                                      <p:cBhvr>
                                        <p:cTn id="53" dur="1" fill="hold">
                                          <p:stCondLst>
                                            <p:cond delay="0"/>
                                          </p:stCondLst>
                                        </p:cTn>
                                        <p:tgtEl>
                                          <p:spTgt spid="183"/>
                                        </p:tgtEl>
                                        <p:attrNameLst>
                                          <p:attrName>style.visibility</p:attrName>
                                        </p:attrNameLst>
                                      </p:cBhvr>
                                      <p:to>
                                        <p:strVal val="visible"/>
                                      </p:to>
                                    </p:set>
                                    <p:animEffect transition="in" filter="fade">
                                      <p:cBhvr>
                                        <p:cTn id="54" dur="500"/>
                                        <p:tgtEl>
                                          <p:spTgt spid="183"/>
                                        </p:tgtEl>
                                      </p:cBhvr>
                                    </p:animEffect>
                                  </p:childTnLst>
                                </p:cTn>
                              </p:par>
                            </p:childTnLst>
                          </p:cTn>
                        </p:par>
                        <p:par>
                          <p:cTn id="55" fill="hold">
                            <p:stCondLst>
                              <p:cond delay="3400"/>
                            </p:stCondLst>
                            <p:childTnLst>
                              <p:par>
                                <p:cTn id="56" presetID="10" presetClass="entr" presetSubtype="0" fill="hold" nodeType="afterEffect">
                                  <p:stCondLst>
                                    <p:cond delay="0"/>
                                  </p:stCondLst>
                                  <p:childTnLst>
                                    <p:set>
                                      <p:cBhvr>
                                        <p:cTn id="57" dur="1" fill="hold">
                                          <p:stCondLst>
                                            <p:cond delay="0"/>
                                          </p:stCondLst>
                                        </p:cTn>
                                        <p:tgtEl>
                                          <p:spTgt spid="191"/>
                                        </p:tgtEl>
                                        <p:attrNameLst>
                                          <p:attrName>style.visibility</p:attrName>
                                        </p:attrNameLst>
                                      </p:cBhvr>
                                      <p:to>
                                        <p:strVal val="visible"/>
                                      </p:to>
                                    </p:set>
                                    <p:animEffect transition="in" filter="fade">
                                      <p:cBhvr>
                                        <p:cTn id="58" dur="350"/>
                                        <p:tgtEl>
                                          <p:spTgt spid="191"/>
                                        </p:tgtEl>
                                      </p:cBhvr>
                                    </p:animEffect>
                                  </p:childTnLst>
                                </p:cTn>
                              </p:par>
                              <p:par>
                                <p:cTn id="59" presetID="26" presetClass="emph" presetSubtype="0" fill="hold" nodeType="withEffect">
                                  <p:stCondLst>
                                    <p:cond delay="0"/>
                                  </p:stCondLst>
                                  <p:childTnLst>
                                    <p:animEffect transition="out" filter="fade">
                                      <p:cBhvr>
                                        <p:cTn id="60" dur="400" tmFilter="0, 0; .2, .5; .8, .5; 1, 0"/>
                                        <p:tgtEl>
                                          <p:spTgt spid="191"/>
                                        </p:tgtEl>
                                      </p:cBhvr>
                                    </p:animEffect>
                                    <p:animScale>
                                      <p:cBhvr>
                                        <p:cTn id="61" dur="200" autoRev="1" fill="hold"/>
                                        <p:tgtEl>
                                          <p:spTgt spid="191"/>
                                        </p:tgtEl>
                                      </p:cBhvr>
                                      <p:by x="105000" y="105000"/>
                                    </p:animScale>
                                  </p:childTnLst>
                                </p:cTn>
                              </p:par>
                            </p:childTnLst>
                          </p:cTn>
                        </p:par>
                        <p:par>
                          <p:cTn id="62" fill="hold">
                            <p:stCondLst>
                              <p:cond delay="3800"/>
                            </p:stCondLst>
                            <p:childTnLst>
                              <p:par>
                                <p:cTn id="63" presetID="10"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350"/>
                                        <p:tgtEl>
                                          <p:spTgt spid="196"/>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96"/>
                                        </p:tgtEl>
                                      </p:cBhvr>
                                    </p:animEffect>
                                    <p:animScale>
                                      <p:cBhvr>
                                        <p:cTn id="68" dur="200" autoRev="1" fill="hold"/>
                                        <p:tgtEl>
                                          <p:spTgt spid="196"/>
                                        </p:tgtEl>
                                      </p:cBhvr>
                                      <p:by x="105000" y="105000"/>
                                    </p:animScale>
                                  </p:childTnLst>
                                </p:cTn>
                              </p:par>
                            </p:childTnLst>
                          </p:cTn>
                        </p:par>
                        <p:par>
                          <p:cTn id="69" fill="hold">
                            <p:stCondLst>
                              <p:cond delay="4200"/>
                            </p:stCondLst>
                            <p:childTnLst>
                              <p:par>
                                <p:cTn id="70" presetID="10" presetClass="entr" presetSubtype="0" fill="hold" grpId="0" nodeType="afterEffect">
                                  <p:stCondLst>
                                    <p:cond delay="0"/>
                                  </p:stCondLst>
                                  <p:childTnLst>
                                    <p:set>
                                      <p:cBhvr>
                                        <p:cTn id="71" dur="1" fill="hold">
                                          <p:stCondLst>
                                            <p:cond delay="0"/>
                                          </p:stCondLst>
                                        </p:cTn>
                                        <p:tgtEl>
                                          <p:spTgt spid="195"/>
                                        </p:tgtEl>
                                        <p:attrNameLst>
                                          <p:attrName>style.visibility</p:attrName>
                                        </p:attrNameLst>
                                      </p:cBhvr>
                                      <p:to>
                                        <p:strVal val="visible"/>
                                      </p:to>
                                    </p:set>
                                    <p:animEffect transition="in" filter="fade">
                                      <p:cBhvr>
                                        <p:cTn id="72" dur="500"/>
                                        <p:tgtEl>
                                          <p:spTgt spid="195"/>
                                        </p:tgtEl>
                                      </p:cBhvr>
                                    </p:animEffect>
                                  </p:childTnLst>
                                </p:cTn>
                              </p:par>
                            </p:childTnLst>
                          </p:cTn>
                        </p:par>
                        <p:par>
                          <p:cTn id="73" fill="hold">
                            <p:stCondLst>
                              <p:cond delay="4700"/>
                            </p:stCondLst>
                            <p:childTnLst>
                              <p:par>
                                <p:cTn id="74" presetID="10" presetClass="entr" presetSubtype="0" fill="hold" nodeType="afterEffect">
                                  <p:stCondLst>
                                    <p:cond delay="0"/>
                                  </p:stCondLst>
                                  <p:childTnLst>
                                    <p:set>
                                      <p:cBhvr>
                                        <p:cTn id="75" dur="1" fill="hold">
                                          <p:stCondLst>
                                            <p:cond delay="0"/>
                                          </p:stCondLst>
                                        </p:cTn>
                                        <p:tgtEl>
                                          <p:spTgt spid="197"/>
                                        </p:tgtEl>
                                        <p:attrNameLst>
                                          <p:attrName>style.visibility</p:attrName>
                                        </p:attrNameLst>
                                      </p:cBhvr>
                                      <p:to>
                                        <p:strVal val="visible"/>
                                      </p:to>
                                    </p:set>
                                    <p:animEffect transition="in" filter="fade">
                                      <p:cBhvr>
                                        <p:cTn id="76" dur="350"/>
                                        <p:tgtEl>
                                          <p:spTgt spid="197"/>
                                        </p:tgtEl>
                                      </p:cBhvr>
                                    </p:animEffect>
                                  </p:childTnLst>
                                </p:cTn>
                              </p:par>
                              <p:par>
                                <p:cTn id="77" presetID="26" presetClass="emph" presetSubtype="0" fill="hold" nodeType="withEffect">
                                  <p:stCondLst>
                                    <p:cond delay="0"/>
                                  </p:stCondLst>
                                  <p:childTnLst>
                                    <p:animEffect transition="out" filter="fade">
                                      <p:cBhvr>
                                        <p:cTn id="78" dur="400" tmFilter="0, 0; .2, .5; .8, .5; 1, 0"/>
                                        <p:tgtEl>
                                          <p:spTgt spid="197"/>
                                        </p:tgtEl>
                                      </p:cBhvr>
                                    </p:animEffect>
                                    <p:animScale>
                                      <p:cBhvr>
                                        <p:cTn id="79" dur="200" autoRev="1" fill="hold"/>
                                        <p:tgtEl>
                                          <p:spTgt spid="197"/>
                                        </p:tgtEl>
                                      </p:cBhvr>
                                      <p:by x="105000" y="105000"/>
                                    </p:animScale>
                                  </p:childTnLst>
                                </p:cTn>
                              </p:par>
                            </p:childTnLst>
                          </p:cTn>
                        </p:par>
                        <p:par>
                          <p:cTn id="80" fill="hold">
                            <p:stCondLst>
                              <p:cond delay="5100"/>
                            </p:stCondLst>
                            <p:childTnLst>
                              <p:par>
                                <p:cTn id="81" presetID="10" presetClass="entr" presetSubtype="0" fill="hold" grpId="0" nodeType="afterEffect">
                                  <p:stCondLst>
                                    <p:cond delay="0"/>
                                  </p:stCondLst>
                                  <p:childTnLst>
                                    <p:set>
                                      <p:cBhvr>
                                        <p:cTn id="82" dur="1" fill="hold">
                                          <p:stCondLst>
                                            <p:cond delay="0"/>
                                          </p:stCondLst>
                                        </p:cTn>
                                        <p:tgtEl>
                                          <p:spTgt spid="202"/>
                                        </p:tgtEl>
                                        <p:attrNameLst>
                                          <p:attrName>style.visibility</p:attrName>
                                        </p:attrNameLst>
                                      </p:cBhvr>
                                      <p:to>
                                        <p:strVal val="visible"/>
                                      </p:to>
                                    </p:set>
                                    <p:animEffect transition="in" filter="fade">
                                      <p:cBhvr>
                                        <p:cTn id="83" dur="350"/>
                                        <p:tgtEl>
                                          <p:spTgt spid="202"/>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202"/>
                                        </p:tgtEl>
                                      </p:cBhvr>
                                    </p:animEffect>
                                    <p:animScale>
                                      <p:cBhvr>
                                        <p:cTn id="86" dur="200" autoRev="1" fill="hold"/>
                                        <p:tgtEl>
                                          <p:spTgt spid="202"/>
                                        </p:tgtEl>
                                      </p:cBhvr>
                                      <p:by x="105000" y="105000"/>
                                    </p:animScale>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201"/>
                                        </p:tgtEl>
                                        <p:attrNameLst>
                                          <p:attrName>style.visibility</p:attrName>
                                        </p:attrNameLst>
                                      </p:cBhvr>
                                      <p:to>
                                        <p:strVal val="visible"/>
                                      </p:to>
                                    </p:set>
                                    <p:animEffect transition="in" filter="fade">
                                      <p:cBhvr>
                                        <p:cTn id="90" dur="5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83" grpId="0"/>
      <p:bldP spid="184" grpId="0"/>
      <p:bldP spid="184" grpId="1"/>
      <p:bldP spid="189" grpId="0"/>
      <p:bldP spid="190" grpId="0"/>
      <p:bldP spid="190" grpId="1"/>
      <p:bldP spid="195" grpId="0"/>
      <p:bldP spid="196" grpId="0"/>
      <p:bldP spid="196" grpId="1"/>
      <p:bldP spid="201" grpId="0"/>
      <p:bldP spid="202" grpId="0"/>
      <p:bldP spid="20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1"/>
          <p:cNvSpPr/>
          <p:nvPr/>
        </p:nvSpPr>
        <p:spPr>
          <a:xfrm>
            <a:off x="1008453" y="1705372"/>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265036" y="1720669"/>
            <a:ext cx="1872208" cy="1872208"/>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1"/>
          <p:cNvSpPr/>
          <p:nvPr/>
        </p:nvSpPr>
        <p:spPr>
          <a:xfrm>
            <a:off x="2759718" y="1720669"/>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1"/>
          <p:cNvSpPr/>
          <p:nvPr/>
        </p:nvSpPr>
        <p:spPr>
          <a:xfrm>
            <a:off x="4510983" y="1720669"/>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619672" y="1715885"/>
            <a:ext cx="601447"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
        <p:nvSpPr>
          <p:cNvPr id="12" name="TextBox 11"/>
          <p:cNvSpPr txBox="1"/>
          <p:nvPr/>
        </p:nvSpPr>
        <p:spPr>
          <a:xfrm>
            <a:off x="3399808" y="1715885"/>
            <a:ext cx="601447" cy="584775"/>
          </a:xfrm>
          <a:prstGeom prst="rect">
            <a:avLst/>
          </a:prstGeom>
          <a:noFill/>
        </p:spPr>
        <p:txBody>
          <a:bodyPr wrap="none" rtlCol="0">
            <a:spAutoFit/>
          </a:bodyPr>
          <a:lstStyle/>
          <a:p>
            <a:r>
              <a:rPr lang="en-US" altLang="zh-CN" sz="3200" b="1" dirty="0" smtClean="0">
                <a:solidFill>
                  <a:schemeClr val="bg1"/>
                </a:solidFill>
              </a:rPr>
              <a:t>02</a:t>
            </a:r>
            <a:endParaRPr lang="zh-CN" altLang="en-US" sz="3200" b="1" dirty="0">
              <a:solidFill>
                <a:schemeClr val="bg1"/>
              </a:solidFill>
            </a:endParaRPr>
          </a:p>
        </p:txBody>
      </p:sp>
      <p:sp>
        <p:nvSpPr>
          <p:cNvPr id="18" name="TextBox 17"/>
          <p:cNvSpPr txBox="1"/>
          <p:nvPr/>
        </p:nvSpPr>
        <p:spPr>
          <a:xfrm>
            <a:off x="5111316" y="1715885"/>
            <a:ext cx="601447" cy="584775"/>
          </a:xfrm>
          <a:prstGeom prst="rect">
            <a:avLst/>
          </a:prstGeom>
          <a:noFill/>
        </p:spPr>
        <p:txBody>
          <a:bodyPr wrap="none" rtlCol="0">
            <a:spAutoFit/>
          </a:bodyPr>
          <a:lstStyle/>
          <a:p>
            <a:r>
              <a:rPr lang="en-US" altLang="zh-CN" sz="3200" b="1" dirty="0" smtClean="0">
                <a:solidFill>
                  <a:schemeClr val="bg1"/>
                </a:solidFill>
              </a:rPr>
              <a:t>03</a:t>
            </a:r>
            <a:endParaRPr lang="zh-CN" altLang="en-US" sz="3200" b="1" dirty="0">
              <a:solidFill>
                <a:schemeClr val="bg1"/>
              </a:solidFill>
            </a:endParaRPr>
          </a:p>
        </p:txBody>
      </p:sp>
      <p:sp>
        <p:nvSpPr>
          <p:cNvPr id="19" name="TextBox 18"/>
          <p:cNvSpPr txBox="1"/>
          <p:nvPr/>
        </p:nvSpPr>
        <p:spPr>
          <a:xfrm>
            <a:off x="6925841" y="1715885"/>
            <a:ext cx="601447" cy="584775"/>
          </a:xfrm>
          <a:prstGeom prst="rect">
            <a:avLst/>
          </a:prstGeom>
          <a:noFill/>
        </p:spPr>
        <p:txBody>
          <a:bodyPr wrap="none" rtlCol="0">
            <a:spAutoFit/>
          </a:bodyPr>
          <a:lstStyle/>
          <a:p>
            <a:r>
              <a:rPr lang="en-US" altLang="zh-CN" sz="3200" b="1" dirty="0" smtClean="0">
                <a:solidFill>
                  <a:schemeClr val="bg1"/>
                </a:solidFill>
              </a:rPr>
              <a:t>04</a:t>
            </a:r>
            <a:endParaRPr lang="zh-CN" altLang="en-US" sz="3200" b="1" dirty="0">
              <a:solidFill>
                <a:schemeClr val="bg1"/>
              </a:solidFill>
            </a:endParaRPr>
          </a:p>
        </p:txBody>
      </p:sp>
      <p:cxnSp>
        <p:nvCxnSpPr>
          <p:cNvPr id="20" name="直接连接符 19"/>
          <p:cNvCxnSpPr/>
          <p:nvPr/>
        </p:nvCxnSpPr>
        <p:spPr>
          <a:xfrm>
            <a:off x="1224476" y="2300660"/>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992856" y="2300660"/>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744120" y="2300660"/>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504216" y="2300660"/>
            <a:ext cx="14345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075141" y="2418496"/>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5" name="TextBox 24"/>
          <p:cNvSpPr txBox="1"/>
          <p:nvPr/>
        </p:nvSpPr>
        <p:spPr>
          <a:xfrm>
            <a:off x="1097030" y="2764418"/>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6" name="TextBox 25"/>
          <p:cNvSpPr txBox="1"/>
          <p:nvPr/>
        </p:nvSpPr>
        <p:spPr>
          <a:xfrm>
            <a:off x="2847656" y="2418496"/>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7" name="TextBox 26"/>
          <p:cNvSpPr txBox="1"/>
          <p:nvPr/>
        </p:nvSpPr>
        <p:spPr>
          <a:xfrm>
            <a:off x="2869545" y="2764418"/>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8" name="TextBox 27"/>
          <p:cNvSpPr txBox="1"/>
          <p:nvPr/>
        </p:nvSpPr>
        <p:spPr>
          <a:xfrm>
            <a:off x="4605617" y="2418496"/>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9" name="TextBox 28"/>
          <p:cNvSpPr txBox="1"/>
          <p:nvPr/>
        </p:nvSpPr>
        <p:spPr>
          <a:xfrm>
            <a:off x="4627506" y="2764418"/>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30" name="TextBox 29"/>
          <p:cNvSpPr txBox="1"/>
          <p:nvPr/>
        </p:nvSpPr>
        <p:spPr>
          <a:xfrm>
            <a:off x="6407239" y="2446743"/>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31" name="TextBox 30"/>
          <p:cNvSpPr txBox="1"/>
          <p:nvPr/>
        </p:nvSpPr>
        <p:spPr>
          <a:xfrm>
            <a:off x="6429128" y="2792665"/>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32" name="等腰三角形 31"/>
          <p:cNvSpPr/>
          <p:nvPr/>
        </p:nvSpPr>
        <p:spPr>
          <a:xfrm rot="5400000">
            <a:off x="879728" y="4012649"/>
            <a:ext cx="288032" cy="248304"/>
          </a:xfrm>
          <a:prstGeom prst="triangl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182088" y="3920777"/>
            <a:ext cx="7206336" cy="1384995"/>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a:t>
            </a:r>
            <a:r>
              <a:rPr lang="zh-CN" altLang="en-US" sz="1400" dirty="0">
                <a:solidFill>
                  <a:schemeClr val="tx1">
                    <a:lumMod val="75000"/>
                    <a:lumOff val="25000"/>
                  </a:schemeClr>
                </a:solidFill>
              </a:rPr>
              <a:t>概述输入简单的文字概述里</a:t>
            </a:r>
            <a:r>
              <a:rPr lang="zh-CN" altLang="en-US" sz="1400" dirty="0" smtClean="0">
                <a:solidFill>
                  <a:schemeClr val="tx1">
                    <a:lumMod val="75000"/>
                    <a:lumOff val="25000"/>
                  </a:schemeClr>
                </a:solidFill>
              </a:rPr>
              <a:t>输入输入里输入简单的文字概述里输入简单文字概述输入简单的文字概述里输入输入输入简单的文字概述里输入简单文字概述输入简单的文字概述里输入输入输入简单的文字概述里输入简单文字概述输入简单的文字概述里输入输入</a:t>
            </a:r>
            <a:endParaRPr lang="en-US" altLang="zh-CN" sz="1400" dirty="0" smtClean="0">
              <a:solidFill>
                <a:schemeClr val="tx1">
                  <a:lumMod val="75000"/>
                  <a:lumOff val="25000"/>
                </a:schemeClr>
              </a:solidFill>
            </a:endParaRPr>
          </a:p>
        </p:txBody>
      </p:sp>
      <p:sp>
        <p:nvSpPr>
          <p:cNvPr id="36" name="矩形 35"/>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06660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50" fill="hold"/>
                                        <p:tgtEl>
                                          <p:spTgt spid="7"/>
                                        </p:tgtEl>
                                        <p:attrNameLst>
                                          <p:attrName>ppt_w</p:attrName>
                                        </p:attrNameLst>
                                      </p:cBhvr>
                                      <p:tavLst>
                                        <p:tav tm="0">
                                          <p:val>
                                            <p:strVal val="4*#ppt_w"/>
                                          </p:val>
                                        </p:tav>
                                        <p:tav tm="100000">
                                          <p:val>
                                            <p:strVal val="#ppt_w"/>
                                          </p:val>
                                        </p:tav>
                                      </p:tavLst>
                                    </p:anim>
                                    <p:anim calcmode="lin" valueType="num">
                                      <p:cBhvr>
                                        <p:cTn id="8" dur="250" fill="hold"/>
                                        <p:tgtEl>
                                          <p:spTgt spid="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p:cTn id="11" dur="250" fill="hold"/>
                                        <p:tgtEl>
                                          <p:spTgt spid="9"/>
                                        </p:tgtEl>
                                        <p:attrNameLst>
                                          <p:attrName>ppt_w</p:attrName>
                                        </p:attrNameLst>
                                      </p:cBhvr>
                                      <p:tavLst>
                                        <p:tav tm="0">
                                          <p:val>
                                            <p:strVal val="4*#ppt_w"/>
                                          </p:val>
                                        </p:tav>
                                        <p:tav tm="100000">
                                          <p:val>
                                            <p:strVal val="#ppt_w"/>
                                          </p:val>
                                        </p:tav>
                                      </p:tavLst>
                                    </p:anim>
                                    <p:anim calcmode="lin" valueType="num">
                                      <p:cBhvr>
                                        <p:cTn id="12" dur="250" fill="hold"/>
                                        <p:tgtEl>
                                          <p:spTgt spid="9"/>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p:cTn id="15" dur="250" fill="hold"/>
                                        <p:tgtEl>
                                          <p:spTgt spid="10"/>
                                        </p:tgtEl>
                                        <p:attrNameLst>
                                          <p:attrName>ppt_w</p:attrName>
                                        </p:attrNameLst>
                                      </p:cBhvr>
                                      <p:tavLst>
                                        <p:tav tm="0">
                                          <p:val>
                                            <p:strVal val="4*#ppt_w"/>
                                          </p:val>
                                        </p:tav>
                                        <p:tav tm="100000">
                                          <p:val>
                                            <p:strVal val="#ppt_w"/>
                                          </p:val>
                                        </p:tav>
                                      </p:tavLst>
                                    </p:anim>
                                    <p:anim calcmode="lin" valueType="num">
                                      <p:cBhvr>
                                        <p:cTn id="16" dur="250" fill="hold"/>
                                        <p:tgtEl>
                                          <p:spTgt spid="10"/>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p:cTn id="19" dur="250" fill="hold"/>
                                        <p:tgtEl>
                                          <p:spTgt spid="8"/>
                                        </p:tgtEl>
                                        <p:attrNameLst>
                                          <p:attrName>ppt_w</p:attrName>
                                        </p:attrNameLst>
                                      </p:cBhvr>
                                      <p:tavLst>
                                        <p:tav tm="0">
                                          <p:val>
                                            <p:strVal val="4*#ppt_w"/>
                                          </p:val>
                                        </p:tav>
                                        <p:tav tm="100000">
                                          <p:val>
                                            <p:strVal val="#ppt_w"/>
                                          </p:val>
                                        </p:tav>
                                      </p:tavLst>
                                    </p:anim>
                                    <p:anim calcmode="lin" valueType="num">
                                      <p:cBhvr>
                                        <p:cTn id="20" dur="250" fill="hold"/>
                                        <p:tgtEl>
                                          <p:spTgt spid="8"/>
                                        </p:tgtEl>
                                        <p:attrNameLst>
                                          <p:attrName>ppt_h</p:attrName>
                                        </p:attrNameLst>
                                      </p:cBhvr>
                                      <p:tavLst>
                                        <p:tav tm="0">
                                          <p:val>
                                            <p:strVal val="4*#ppt_h"/>
                                          </p:val>
                                        </p:tav>
                                        <p:tav tm="100000">
                                          <p:val>
                                            <p:strVal val="#ppt_h"/>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22" presetClass="entr" presetSubtype="8" fill="hold" nodeType="withEffect">
                                  <p:stCondLst>
                                    <p:cond delay="25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nodeType="with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par>
                                <p:cTn id="40" presetID="22" presetClass="entr" presetSubtype="8" fill="hold" nodeType="withEffect">
                                  <p:stCondLst>
                                    <p:cond delay="25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par>
                                <p:cTn id="43" presetID="22" presetClass="entr" presetSubtype="8" fill="hold" nodeType="withEffect">
                                  <p:stCondLst>
                                    <p:cond delay="25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17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5"/>
                                        </p:tgtEl>
                                        <p:attrNameLst>
                                          <p:attrName>ppt_y</p:attrName>
                                        </p:attrNameLst>
                                      </p:cBhvr>
                                      <p:tavLst>
                                        <p:tav tm="0">
                                          <p:val>
                                            <p:strVal val="#ppt_y"/>
                                          </p:val>
                                        </p:tav>
                                        <p:tav tm="100000">
                                          <p:val>
                                            <p:strVal val="#ppt_y"/>
                                          </p:val>
                                        </p:tav>
                                      </p:tavLst>
                                    </p:anim>
                                    <p:anim calcmode="lin" valueType="num">
                                      <p:cBhvr>
                                        <p:cTn id="51"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5"/>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4"/>
                                        </p:tgtEl>
                                        <p:attrNameLst>
                                          <p:attrName>ppt_y</p:attrName>
                                        </p:attrNameLst>
                                      </p:cBhvr>
                                      <p:tavLst>
                                        <p:tav tm="0">
                                          <p:val>
                                            <p:strVal val="#ppt_y"/>
                                          </p:val>
                                        </p:tav>
                                        <p:tav tm="100000">
                                          <p:val>
                                            <p:strVal val="#ppt_y"/>
                                          </p:val>
                                        </p:tav>
                                      </p:tavLst>
                                    </p:anim>
                                    <p:anim calcmode="lin" valueType="num">
                                      <p:cBhvr>
                                        <p:cTn id="58"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4"/>
                                        </p:tgtEl>
                                      </p:cBhvr>
                                    </p:animEffect>
                                  </p:childTnLst>
                                </p:cTn>
                              </p:par>
                            </p:childTnLst>
                          </p:cTn>
                        </p:par>
                        <p:par>
                          <p:cTn id="61" fill="hold">
                            <p:stCondLst>
                              <p:cond delay="25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7"/>
                                        </p:tgtEl>
                                        <p:attrNameLst>
                                          <p:attrName>ppt_y</p:attrName>
                                        </p:attrNameLst>
                                      </p:cBhvr>
                                      <p:tavLst>
                                        <p:tav tm="0">
                                          <p:val>
                                            <p:strVal val="#ppt_y"/>
                                          </p:val>
                                        </p:tav>
                                        <p:tav tm="100000">
                                          <p:val>
                                            <p:strVal val="#ppt_y"/>
                                          </p:val>
                                        </p:tav>
                                      </p:tavLst>
                                    </p:anim>
                                    <p:anim calcmode="lin" valueType="num">
                                      <p:cBhvr>
                                        <p:cTn id="6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7"/>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26"/>
                                        </p:tgtEl>
                                        <p:attrNameLst>
                                          <p:attrName>style.visibility</p:attrName>
                                        </p:attrNameLst>
                                      </p:cBhvr>
                                      <p:to>
                                        <p:strVal val="visible"/>
                                      </p:to>
                                    </p:set>
                                    <p:anim calcmode="lin" valueType="num">
                                      <p:cBhvr>
                                        <p:cTn id="7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6"/>
                                        </p:tgtEl>
                                        <p:attrNameLst>
                                          <p:attrName>ppt_y</p:attrName>
                                        </p:attrNameLst>
                                      </p:cBhvr>
                                      <p:tavLst>
                                        <p:tav tm="0">
                                          <p:val>
                                            <p:strVal val="#ppt_y"/>
                                          </p:val>
                                        </p:tav>
                                        <p:tav tm="100000">
                                          <p:val>
                                            <p:strVal val="#ppt_y"/>
                                          </p:val>
                                        </p:tav>
                                      </p:tavLst>
                                    </p:anim>
                                    <p:anim calcmode="lin" valueType="num">
                                      <p:cBhvr>
                                        <p:cTn id="7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6"/>
                                        </p:tgtEl>
                                      </p:cBhvr>
                                    </p:animEffect>
                                  </p:childTnLst>
                                </p:cTn>
                              </p:par>
                            </p:childTnLst>
                          </p:cTn>
                        </p:par>
                        <p:par>
                          <p:cTn id="76" fill="hold">
                            <p:stCondLst>
                              <p:cond delay="32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9"/>
                                        </p:tgtEl>
                                        <p:attrNameLst>
                                          <p:attrName>ppt_y</p:attrName>
                                        </p:attrNameLst>
                                      </p:cBhvr>
                                      <p:tavLst>
                                        <p:tav tm="0">
                                          <p:val>
                                            <p:strVal val="#ppt_y"/>
                                          </p:val>
                                        </p:tav>
                                        <p:tav tm="100000">
                                          <p:val>
                                            <p:strVal val="#ppt_y"/>
                                          </p:val>
                                        </p:tav>
                                      </p:tavLst>
                                    </p:anim>
                                    <p:anim calcmode="lin" valueType="num">
                                      <p:cBhvr>
                                        <p:cTn id="8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9"/>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8"/>
                                        </p:tgtEl>
                                        <p:attrNameLst>
                                          <p:attrName>ppt_y</p:attrName>
                                        </p:attrNameLst>
                                      </p:cBhvr>
                                      <p:tavLst>
                                        <p:tav tm="0">
                                          <p:val>
                                            <p:strVal val="#ppt_y"/>
                                          </p:val>
                                        </p:tav>
                                        <p:tav tm="100000">
                                          <p:val>
                                            <p:strVal val="#ppt_y"/>
                                          </p:val>
                                        </p:tav>
                                      </p:tavLst>
                                    </p:anim>
                                    <p:anim calcmode="lin" valueType="num">
                                      <p:cBhvr>
                                        <p:cTn id="88"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8"/>
                                        </p:tgtEl>
                                      </p:cBhvr>
                                    </p:animEffect>
                                  </p:childTnLst>
                                </p:cTn>
                              </p:par>
                            </p:childTnLst>
                          </p:cTn>
                        </p:par>
                        <p:par>
                          <p:cTn id="91" fill="hold">
                            <p:stCondLst>
                              <p:cond delay="400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31"/>
                                        </p:tgtEl>
                                        <p:attrNameLst>
                                          <p:attrName>ppt_y</p:attrName>
                                        </p:attrNameLst>
                                      </p:cBhvr>
                                      <p:tavLst>
                                        <p:tav tm="0">
                                          <p:val>
                                            <p:strVal val="#ppt_y"/>
                                          </p:val>
                                        </p:tav>
                                        <p:tav tm="100000">
                                          <p:val>
                                            <p:strVal val="#ppt_y"/>
                                          </p:val>
                                        </p:tav>
                                      </p:tavLst>
                                    </p:anim>
                                    <p:anim calcmode="lin" valueType="num">
                                      <p:cBhvr>
                                        <p:cTn id="9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31"/>
                                        </p:tgtEl>
                                      </p:cBhvr>
                                    </p:animEffect>
                                  </p:childTnLst>
                                </p:cTn>
                              </p:par>
                              <p:par>
                                <p:cTn id="99" presetID="41" presetClass="entr" presetSubtype="0" fill="hold" grpId="0" nodeType="withEffect">
                                  <p:stCondLst>
                                    <p:cond delay="0"/>
                                  </p:stCondLst>
                                  <p:iterate type="lt">
                                    <p:tmPct val="10000"/>
                                  </p:iterate>
                                  <p:childTnLst>
                                    <p:set>
                                      <p:cBhvr>
                                        <p:cTn id="100" dur="1" fill="hold">
                                          <p:stCondLst>
                                            <p:cond delay="0"/>
                                          </p:stCondLst>
                                        </p:cTn>
                                        <p:tgtEl>
                                          <p:spTgt spid="30"/>
                                        </p:tgtEl>
                                        <p:attrNameLst>
                                          <p:attrName>style.visibility</p:attrName>
                                        </p:attrNameLst>
                                      </p:cBhvr>
                                      <p:to>
                                        <p:strVal val="visible"/>
                                      </p:to>
                                    </p:set>
                                    <p:anim calcmode="lin" valueType="num">
                                      <p:cBhvr>
                                        <p:cTn id="10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30"/>
                                        </p:tgtEl>
                                        <p:attrNameLst>
                                          <p:attrName>ppt_y</p:attrName>
                                        </p:attrNameLst>
                                      </p:cBhvr>
                                      <p:tavLst>
                                        <p:tav tm="0">
                                          <p:val>
                                            <p:strVal val="#ppt_y"/>
                                          </p:val>
                                        </p:tav>
                                        <p:tav tm="100000">
                                          <p:val>
                                            <p:strVal val="#ppt_y"/>
                                          </p:val>
                                        </p:tav>
                                      </p:tavLst>
                                    </p:anim>
                                    <p:anim calcmode="lin" valueType="num">
                                      <p:cBhvr>
                                        <p:cTn id="10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30"/>
                                        </p:tgtEl>
                                      </p:cBhvr>
                                    </p:animEffect>
                                  </p:childTnLst>
                                </p:cTn>
                              </p:par>
                            </p:childTnLst>
                          </p:cTn>
                        </p:par>
                        <p:par>
                          <p:cTn id="106" fill="hold">
                            <p:stCondLst>
                              <p:cond delay="4750"/>
                            </p:stCondLst>
                            <p:childTnLst>
                              <p:par>
                                <p:cTn id="107" presetID="2" presetClass="entr" presetSubtype="8" fill="hold" grpId="0" nodeType="after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additive="base">
                                        <p:cTn id="109" dur="500" fill="hold"/>
                                        <p:tgtEl>
                                          <p:spTgt spid="32"/>
                                        </p:tgtEl>
                                        <p:attrNameLst>
                                          <p:attrName>ppt_x</p:attrName>
                                        </p:attrNameLst>
                                      </p:cBhvr>
                                      <p:tavLst>
                                        <p:tav tm="0">
                                          <p:val>
                                            <p:strVal val="0-#ppt_w/2"/>
                                          </p:val>
                                        </p:tav>
                                        <p:tav tm="100000">
                                          <p:val>
                                            <p:strVal val="#ppt_x"/>
                                          </p:val>
                                        </p:tav>
                                      </p:tavLst>
                                    </p:anim>
                                    <p:anim calcmode="lin" valueType="num">
                                      <p:cBhvr additive="base">
                                        <p:cTn id="110" dur="500" fill="hold"/>
                                        <p:tgtEl>
                                          <p:spTgt spid="32"/>
                                        </p:tgtEl>
                                        <p:attrNameLst>
                                          <p:attrName>ppt_y</p:attrName>
                                        </p:attrNameLst>
                                      </p:cBhvr>
                                      <p:tavLst>
                                        <p:tav tm="0">
                                          <p:val>
                                            <p:strVal val="#ppt_y"/>
                                          </p:val>
                                        </p:tav>
                                        <p:tav tm="100000">
                                          <p:val>
                                            <p:strVal val="#ppt_y"/>
                                          </p:val>
                                        </p:tav>
                                      </p:tavLst>
                                    </p:anim>
                                  </p:childTnLst>
                                </p:cTn>
                              </p:par>
                            </p:childTnLst>
                          </p:cTn>
                        </p:par>
                        <p:par>
                          <p:cTn id="111" fill="hold">
                            <p:stCondLst>
                              <p:cond delay="5250"/>
                            </p:stCondLst>
                            <p:childTnLst>
                              <p:par>
                                <p:cTn id="112" presetID="22" presetClass="entr" presetSubtype="1" fill="hold" grpId="0" nodeType="afterEffect">
                                  <p:stCondLst>
                                    <p:cond delay="0"/>
                                  </p:stCondLst>
                                  <p:childTnLst>
                                    <p:set>
                                      <p:cBhvr>
                                        <p:cTn id="113" dur="1" fill="hold">
                                          <p:stCondLst>
                                            <p:cond delay="0"/>
                                          </p:stCondLst>
                                        </p:cTn>
                                        <p:tgtEl>
                                          <p:spTgt spid="33"/>
                                        </p:tgtEl>
                                        <p:attrNameLst>
                                          <p:attrName>style.visibility</p:attrName>
                                        </p:attrNameLst>
                                      </p:cBhvr>
                                      <p:to>
                                        <p:strVal val="visible"/>
                                      </p:to>
                                    </p:set>
                                    <p:animEffect transition="in" filter="wipe(up)">
                                      <p:cBhvr>
                                        <p:cTn id="1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8" grpId="0"/>
      <p:bldP spid="19" grpId="0"/>
      <p:bldP spid="24" grpId="0"/>
      <p:bldP spid="25" grpId="0"/>
      <p:bldP spid="26" grpId="0"/>
      <p:bldP spid="27" grpId="0"/>
      <p:bldP spid="28" grpId="0"/>
      <p:bldP spid="29" grpId="0"/>
      <p:bldP spid="30" grpId="0"/>
      <p:bldP spid="31" grpId="0"/>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1274222" y="2028816"/>
            <a:ext cx="6624736" cy="0"/>
          </a:xfrm>
          <a:prstGeom prst="line">
            <a:avLst/>
          </a:prstGeom>
          <a:ln w="38100">
            <a:solidFill>
              <a:srgbClr val="489000"/>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4557345" y="1893184"/>
            <a:ext cx="288032" cy="288032"/>
          </a:xfrm>
          <a:prstGeom prst="ellipse">
            <a:avLst/>
          </a:prstGeom>
          <a:solidFill>
            <a:srgbClr val="489000"/>
          </a:solidFill>
          <a:ln w="88900" cmpd="dbl">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616767" y="1884800"/>
            <a:ext cx="288032" cy="288032"/>
          </a:xfrm>
          <a:prstGeom prst="ellipse">
            <a:avLst/>
          </a:prstGeom>
          <a:solidFill>
            <a:srgbClr val="489000"/>
          </a:solidFill>
          <a:ln w="88900" cmpd="dbl">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04897" y="1893184"/>
            <a:ext cx="288032" cy="288032"/>
          </a:xfrm>
          <a:prstGeom prst="ellipse">
            <a:avLst/>
          </a:prstGeom>
          <a:solidFill>
            <a:srgbClr val="489000"/>
          </a:solidFill>
          <a:ln w="88900" cmpd="dbl">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786390" y="1893184"/>
            <a:ext cx="288032" cy="288032"/>
          </a:xfrm>
          <a:prstGeom prst="ellipse">
            <a:avLst/>
          </a:prstGeom>
          <a:solidFill>
            <a:srgbClr val="489000"/>
          </a:solidFill>
          <a:ln w="88900" cmpd="dbl">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肘形连接符 34"/>
          <p:cNvCxnSpPr/>
          <p:nvPr/>
        </p:nvCxnSpPr>
        <p:spPr>
          <a:xfrm rot="16200000" flipH="1">
            <a:off x="2080299" y="2871489"/>
            <a:ext cx="2574582" cy="853824"/>
          </a:xfrm>
          <a:prstGeom prst="bentConnector3">
            <a:avLst>
              <a:gd name="adj1" fmla="val 99299"/>
            </a:avLst>
          </a:prstGeom>
          <a:ln w="28575">
            <a:solidFill>
              <a:srgbClr val="489000"/>
            </a:solidFill>
          </a:ln>
        </p:spPr>
        <p:style>
          <a:lnRef idx="1">
            <a:schemeClr val="accent1"/>
          </a:lnRef>
          <a:fillRef idx="0">
            <a:schemeClr val="accent1"/>
          </a:fillRef>
          <a:effectRef idx="0">
            <a:schemeClr val="accent1"/>
          </a:effectRef>
          <a:fontRef idx="minor">
            <a:schemeClr val="tx1"/>
          </a:fontRef>
        </p:style>
      </p:cxn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6614" y="3940688"/>
            <a:ext cx="1683498" cy="1052186"/>
          </a:xfrm>
          <a:prstGeom prst="rect">
            <a:avLst/>
          </a:prstGeom>
        </p:spPr>
      </p:pic>
      <p:sp>
        <p:nvSpPr>
          <p:cNvPr id="37" name="矩形 36"/>
          <p:cNvSpPr/>
          <p:nvPr/>
        </p:nvSpPr>
        <p:spPr>
          <a:xfrm>
            <a:off x="5732877" y="3901024"/>
            <a:ext cx="1878049" cy="360040"/>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联系 2"/>
          <p:cNvSpPr/>
          <p:nvPr/>
        </p:nvSpPr>
        <p:spPr>
          <a:xfrm>
            <a:off x="1071022" y="133914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9" name="圆角矩形 51"/>
          <p:cNvSpPr/>
          <p:nvPr/>
        </p:nvSpPr>
        <p:spPr>
          <a:xfrm flipH="1">
            <a:off x="4472766" y="1422267"/>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0" name="矩形 45"/>
          <p:cNvSpPr/>
          <p:nvPr/>
        </p:nvSpPr>
        <p:spPr>
          <a:xfrm>
            <a:off x="7570465" y="1422165"/>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1" name="矩形 40"/>
          <p:cNvSpPr/>
          <p:nvPr/>
        </p:nvSpPr>
        <p:spPr>
          <a:xfrm flipH="1">
            <a:off x="552244" y="275632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2" name="矩形 41"/>
          <p:cNvSpPr/>
          <p:nvPr/>
        </p:nvSpPr>
        <p:spPr>
          <a:xfrm>
            <a:off x="787676" y="243127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3" name="矩形 42"/>
          <p:cNvSpPr/>
          <p:nvPr/>
        </p:nvSpPr>
        <p:spPr>
          <a:xfrm flipH="1">
            <a:off x="3568774" y="276805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4" name="矩形 43"/>
          <p:cNvSpPr/>
          <p:nvPr/>
        </p:nvSpPr>
        <p:spPr>
          <a:xfrm>
            <a:off x="3804206" y="244300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flipH="1">
            <a:off x="6586326" y="2753116"/>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821758" y="2428060"/>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7" name="矩形 46"/>
          <p:cNvSpPr/>
          <p:nvPr/>
        </p:nvSpPr>
        <p:spPr>
          <a:xfrm flipH="1">
            <a:off x="5594702" y="4338689"/>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en-US" altLang="zh-CN"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5807649" y="3932797"/>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382567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1000" fill="hold"/>
                                        <p:tgtEl>
                                          <p:spTgt spid="33"/>
                                        </p:tgtEl>
                                        <p:attrNameLst>
                                          <p:attrName>ppt_w</p:attrName>
                                        </p:attrNameLst>
                                      </p:cBhvr>
                                      <p:tavLst>
                                        <p:tav tm="0">
                                          <p:val>
                                            <p:fltVal val="0"/>
                                          </p:val>
                                        </p:tav>
                                        <p:tav tm="100000">
                                          <p:val>
                                            <p:strVal val="#ppt_w"/>
                                          </p:val>
                                        </p:tav>
                                      </p:tavLst>
                                    </p:anim>
                                    <p:anim calcmode="lin" valueType="num">
                                      <p:cBhvr>
                                        <p:cTn id="12" dur="1000" fill="hold"/>
                                        <p:tgtEl>
                                          <p:spTgt spid="33"/>
                                        </p:tgtEl>
                                        <p:attrNameLst>
                                          <p:attrName>ppt_h</p:attrName>
                                        </p:attrNameLst>
                                      </p:cBhvr>
                                      <p:tavLst>
                                        <p:tav tm="0">
                                          <p:val>
                                            <p:fltVal val="0"/>
                                          </p:val>
                                        </p:tav>
                                        <p:tav tm="100000">
                                          <p:val>
                                            <p:strVal val="#ppt_h"/>
                                          </p:val>
                                        </p:tav>
                                      </p:tavLst>
                                    </p:anim>
                                    <p:anim calcmode="lin" valueType="num">
                                      <p:cBhvr>
                                        <p:cTn id="13"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1000" fill="hold"/>
                                        <p:tgtEl>
                                          <p:spTgt spid="29"/>
                                        </p:tgtEl>
                                        <p:attrNameLst>
                                          <p:attrName>ppt_w</p:attrName>
                                        </p:attrNameLst>
                                      </p:cBhvr>
                                      <p:tavLst>
                                        <p:tav tm="0">
                                          <p:val>
                                            <p:fltVal val="0"/>
                                          </p:val>
                                        </p:tav>
                                        <p:tav tm="100000">
                                          <p:val>
                                            <p:strVal val="#ppt_w"/>
                                          </p:val>
                                        </p:tav>
                                      </p:tavLst>
                                    </p:anim>
                                    <p:anim calcmode="lin" valueType="num">
                                      <p:cBhvr>
                                        <p:cTn id="19" dur="1000" fill="hold"/>
                                        <p:tgtEl>
                                          <p:spTgt spid="29"/>
                                        </p:tgtEl>
                                        <p:attrNameLst>
                                          <p:attrName>ppt_h</p:attrName>
                                        </p:attrNameLst>
                                      </p:cBhvr>
                                      <p:tavLst>
                                        <p:tav tm="0">
                                          <p:val>
                                            <p:fltVal val="0"/>
                                          </p:val>
                                        </p:tav>
                                        <p:tav tm="100000">
                                          <p:val>
                                            <p:strVal val="#ppt_h"/>
                                          </p:val>
                                        </p:tav>
                                      </p:tavLst>
                                    </p:anim>
                                    <p:anim calcmode="lin" valueType="num">
                                      <p:cBhvr>
                                        <p:cTn id="20"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500"/>
                            </p:stCondLst>
                            <p:childTnLst>
                              <p:par>
                                <p:cTn id="23" presetID="15"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0" fill="hold"/>
                                        <p:tgtEl>
                                          <p:spTgt spid="32"/>
                                        </p:tgtEl>
                                        <p:attrNameLst>
                                          <p:attrName>ppt_w</p:attrName>
                                        </p:attrNameLst>
                                      </p:cBhvr>
                                      <p:tavLst>
                                        <p:tav tm="0">
                                          <p:val>
                                            <p:fltVal val="0"/>
                                          </p:val>
                                        </p:tav>
                                        <p:tav tm="100000">
                                          <p:val>
                                            <p:strVal val="#ppt_w"/>
                                          </p:val>
                                        </p:tav>
                                      </p:tavLst>
                                    </p:anim>
                                    <p:anim calcmode="lin" valueType="num">
                                      <p:cBhvr>
                                        <p:cTn id="26" dur="1000" fill="hold"/>
                                        <p:tgtEl>
                                          <p:spTgt spid="32"/>
                                        </p:tgtEl>
                                        <p:attrNameLst>
                                          <p:attrName>ppt_h</p:attrName>
                                        </p:attrNameLst>
                                      </p:cBhvr>
                                      <p:tavLst>
                                        <p:tav tm="0">
                                          <p:val>
                                            <p:fltVal val="0"/>
                                          </p:val>
                                        </p:tav>
                                        <p:tav tm="100000">
                                          <p:val>
                                            <p:strVal val="#ppt_h"/>
                                          </p:val>
                                        </p:tav>
                                      </p:tavLst>
                                    </p:anim>
                                    <p:anim calcmode="lin" valueType="num">
                                      <p:cBhvr>
                                        <p:cTn id="27"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1000"/>
                                        <p:tgtEl>
                                          <p:spTgt spid="39"/>
                                        </p:tgtEl>
                                      </p:cBhvr>
                                    </p:animEffect>
                                    <p:anim calcmode="lin" valueType="num">
                                      <p:cBhvr>
                                        <p:cTn id="39" dur="1000" fill="hold"/>
                                        <p:tgtEl>
                                          <p:spTgt spid="39"/>
                                        </p:tgtEl>
                                        <p:attrNameLst>
                                          <p:attrName>ppt_x</p:attrName>
                                        </p:attrNameLst>
                                      </p:cBhvr>
                                      <p:tavLst>
                                        <p:tav tm="0">
                                          <p:val>
                                            <p:strVal val="#ppt_x"/>
                                          </p:val>
                                        </p:tav>
                                        <p:tav tm="100000">
                                          <p:val>
                                            <p:strVal val="#ppt_x"/>
                                          </p:val>
                                        </p:tav>
                                      </p:tavLst>
                                    </p:anim>
                                    <p:anim calcmode="lin" valueType="num">
                                      <p:cBhvr>
                                        <p:cTn id="40" dur="1000" fill="hold"/>
                                        <p:tgtEl>
                                          <p:spTgt spid="39"/>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anim calcmode="lin" valueType="num">
                                      <p:cBhvr>
                                        <p:cTn id="45" dur="1000" fill="hold"/>
                                        <p:tgtEl>
                                          <p:spTgt spid="40"/>
                                        </p:tgtEl>
                                        <p:attrNameLst>
                                          <p:attrName>ppt_x</p:attrName>
                                        </p:attrNameLst>
                                      </p:cBhvr>
                                      <p:tavLst>
                                        <p:tav tm="0">
                                          <p:val>
                                            <p:strVal val="#ppt_x"/>
                                          </p:val>
                                        </p:tav>
                                        <p:tav tm="100000">
                                          <p:val>
                                            <p:strVal val="#ppt_x"/>
                                          </p:val>
                                        </p:tav>
                                      </p:tavLst>
                                    </p:anim>
                                    <p:anim calcmode="lin" valueType="num">
                                      <p:cBhvr>
                                        <p:cTn id="46" dur="1000" fill="hold"/>
                                        <p:tgtEl>
                                          <p:spTgt spid="40"/>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350"/>
                                        <p:tgtEl>
                                          <p:spTgt spid="42"/>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42"/>
                                        </p:tgtEl>
                                      </p:cBhvr>
                                    </p:animEffect>
                                    <p:animScale>
                                      <p:cBhvr>
                                        <p:cTn id="53" dur="200" autoRev="1" fill="hold"/>
                                        <p:tgtEl>
                                          <p:spTgt spid="42"/>
                                        </p:tgtEl>
                                      </p:cBhvr>
                                      <p:by x="105000" y="105000"/>
                                    </p:animScale>
                                  </p:childTnLst>
                                </p:cTn>
                              </p:par>
                            </p:childTnLst>
                          </p:cTn>
                        </p:par>
                        <p:par>
                          <p:cTn id="54" fill="hold">
                            <p:stCondLst>
                              <p:cond delay="6900"/>
                            </p:stCondLst>
                            <p:childTnLst>
                              <p:par>
                                <p:cTn id="55" presetID="10" presetClass="entr" presetSubtype="0"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par>
                          <p:cTn id="58" fill="hold">
                            <p:stCondLst>
                              <p:cond delay="7400"/>
                            </p:stCondLst>
                            <p:childTnLst>
                              <p:par>
                                <p:cTn id="59" presetID="10" presetClass="entr" presetSubtype="0"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350"/>
                                        <p:tgtEl>
                                          <p:spTgt spid="44"/>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44"/>
                                        </p:tgtEl>
                                      </p:cBhvr>
                                    </p:animEffect>
                                    <p:animScale>
                                      <p:cBhvr>
                                        <p:cTn id="64" dur="200" autoRev="1" fill="hold"/>
                                        <p:tgtEl>
                                          <p:spTgt spid="44"/>
                                        </p:tgtEl>
                                      </p:cBhvr>
                                      <p:by x="105000" y="105000"/>
                                    </p:animScale>
                                  </p:childTnLst>
                                </p:cTn>
                              </p:par>
                            </p:childTnLst>
                          </p:cTn>
                        </p:par>
                        <p:par>
                          <p:cTn id="65" fill="hold">
                            <p:stCondLst>
                              <p:cond delay="7800"/>
                            </p:stCondLst>
                            <p:childTnLst>
                              <p:par>
                                <p:cTn id="66" presetID="10" presetClass="entr" presetSubtype="0" fill="hold" grpId="0"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childTnLst>
                          </p:cTn>
                        </p:par>
                        <p:par>
                          <p:cTn id="69" fill="hold">
                            <p:stCondLst>
                              <p:cond delay="8300"/>
                            </p:stCondLst>
                            <p:childTnLst>
                              <p:par>
                                <p:cTn id="70" presetID="10"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350"/>
                                        <p:tgtEl>
                                          <p:spTgt spid="46"/>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46"/>
                                        </p:tgtEl>
                                      </p:cBhvr>
                                    </p:animEffect>
                                    <p:animScale>
                                      <p:cBhvr>
                                        <p:cTn id="75" dur="200" autoRev="1" fill="hold"/>
                                        <p:tgtEl>
                                          <p:spTgt spid="46"/>
                                        </p:tgtEl>
                                      </p:cBhvr>
                                      <p:by x="105000" y="105000"/>
                                    </p:animScale>
                                  </p:childTnLst>
                                </p:cTn>
                              </p:par>
                            </p:childTnLst>
                          </p:cTn>
                        </p:par>
                        <p:par>
                          <p:cTn id="76" fill="hold">
                            <p:stCondLst>
                              <p:cond delay="8700"/>
                            </p:stCondLst>
                            <p:childTnLst>
                              <p:par>
                                <p:cTn id="77" presetID="10" presetClass="entr" presetSubtype="0"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500"/>
                                        <p:tgtEl>
                                          <p:spTgt spid="45"/>
                                        </p:tgtEl>
                                      </p:cBhvr>
                                    </p:animEffect>
                                  </p:childTnLst>
                                </p:cTn>
                              </p:par>
                            </p:childTnLst>
                          </p:cTn>
                        </p:par>
                        <p:par>
                          <p:cTn id="80" fill="hold">
                            <p:stCondLst>
                              <p:cond delay="9200"/>
                            </p:stCondLst>
                            <p:childTnLst>
                              <p:par>
                                <p:cTn id="81" presetID="15"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p:cTn id="83" dur="1000" fill="hold"/>
                                        <p:tgtEl>
                                          <p:spTgt spid="34"/>
                                        </p:tgtEl>
                                        <p:attrNameLst>
                                          <p:attrName>ppt_w</p:attrName>
                                        </p:attrNameLst>
                                      </p:cBhvr>
                                      <p:tavLst>
                                        <p:tav tm="0">
                                          <p:val>
                                            <p:fltVal val="0"/>
                                          </p:val>
                                        </p:tav>
                                        <p:tav tm="100000">
                                          <p:val>
                                            <p:strVal val="#ppt_w"/>
                                          </p:val>
                                        </p:tav>
                                      </p:tavLst>
                                    </p:anim>
                                    <p:anim calcmode="lin" valueType="num">
                                      <p:cBhvr>
                                        <p:cTn id="84" dur="1000" fill="hold"/>
                                        <p:tgtEl>
                                          <p:spTgt spid="34"/>
                                        </p:tgtEl>
                                        <p:attrNameLst>
                                          <p:attrName>ppt_h</p:attrName>
                                        </p:attrNameLst>
                                      </p:cBhvr>
                                      <p:tavLst>
                                        <p:tav tm="0">
                                          <p:val>
                                            <p:fltVal val="0"/>
                                          </p:val>
                                        </p:tav>
                                        <p:tav tm="100000">
                                          <p:val>
                                            <p:strVal val="#ppt_h"/>
                                          </p:val>
                                        </p:tav>
                                      </p:tavLst>
                                    </p:anim>
                                    <p:anim calcmode="lin" valueType="num">
                                      <p:cBhvr>
                                        <p:cTn id="85"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10200"/>
                            </p:stCondLst>
                            <p:childTnLst>
                              <p:par>
                                <p:cTn id="88" presetID="22" presetClass="entr" presetSubtype="1"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up)">
                                      <p:cBhvr>
                                        <p:cTn id="90" dur="500"/>
                                        <p:tgtEl>
                                          <p:spTgt spid="35"/>
                                        </p:tgtEl>
                                      </p:cBhvr>
                                    </p:animEffect>
                                  </p:childTnLst>
                                </p:cTn>
                              </p:par>
                            </p:childTnLst>
                          </p:cTn>
                        </p:par>
                        <p:par>
                          <p:cTn id="91" fill="hold">
                            <p:stCondLst>
                              <p:cond delay="10700"/>
                            </p:stCondLst>
                            <p:childTnLst>
                              <p:par>
                                <p:cTn id="92" presetID="21" presetClass="entr" presetSubtype="4" fill="hold" nodeType="afterEffect">
                                  <p:stCondLst>
                                    <p:cond delay="0"/>
                                  </p:stCondLst>
                                  <p:childTnLst>
                                    <p:set>
                                      <p:cBhvr>
                                        <p:cTn id="93" dur="1" fill="hold">
                                          <p:stCondLst>
                                            <p:cond delay="0"/>
                                          </p:stCondLst>
                                        </p:cTn>
                                        <p:tgtEl>
                                          <p:spTgt spid="36"/>
                                        </p:tgtEl>
                                        <p:attrNameLst>
                                          <p:attrName>style.visibility</p:attrName>
                                        </p:attrNameLst>
                                      </p:cBhvr>
                                      <p:to>
                                        <p:strVal val="visible"/>
                                      </p:to>
                                    </p:set>
                                    <p:animEffect transition="in" filter="wheel(4)">
                                      <p:cBhvr>
                                        <p:cTn id="94" dur="2000"/>
                                        <p:tgtEl>
                                          <p:spTgt spid="36"/>
                                        </p:tgtEl>
                                      </p:cBhvr>
                                    </p:animEffect>
                                  </p:childTnLst>
                                </p:cTn>
                              </p:par>
                            </p:childTnLst>
                          </p:cTn>
                        </p:par>
                        <p:par>
                          <p:cTn id="95" fill="hold">
                            <p:stCondLst>
                              <p:cond delay="12700"/>
                            </p:stCondLst>
                            <p:childTnLst>
                              <p:par>
                                <p:cTn id="96" presetID="16" presetClass="entr" presetSubtype="37" fill="hold" grpId="0" nodeType="after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barn(outVertical)">
                                      <p:cBhvr>
                                        <p:cTn id="98" dur="500"/>
                                        <p:tgtEl>
                                          <p:spTgt spid="37"/>
                                        </p:tgtEl>
                                      </p:cBhvr>
                                    </p:animEffect>
                                  </p:childTnLst>
                                </p:cTn>
                              </p:par>
                            </p:childTnLst>
                          </p:cTn>
                        </p:par>
                        <p:par>
                          <p:cTn id="99" fill="hold">
                            <p:stCondLst>
                              <p:cond delay="13200"/>
                            </p:stCondLst>
                            <p:childTnLst>
                              <p:par>
                                <p:cTn id="100" presetID="10" presetClass="entr" presetSubtype="0" fill="hold" grpId="0"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childTnLst>
                                </p:cTn>
                              </p:par>
                            </p:childTnLst>
                          </p:cTn>
                        </p:par>
                        <p:par>
                          <p:cTn id="103" fill="hold">
                            <p:stCondLst>
                              <p:cond delay="13700"/>
                            </p:stCondLst>
                            <p:childTnLst>
                              <p:par>
                                <p:cTn id="104" presetID="10" presetClass="entr" presetSubtype="0" fill="hold" grpId="0" nodeType="after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fade">
                                      <p:cBhvr>
                                        <p:cTn id="106" dur="350"/>
                                        <p:tgtEl>
                                          <p:spTgt spid="48"/>
                                        </p:tgtEl>
                                      </p:cBhvr>
                                    </p:animEffect>
                                  </p:childTnLst>
                                </p:cTn>
                              </p:par>
                              <p:par>
                                <p:cTn id="107" presetID="26" presetClass="emph" presetSubtype="0" fill="hold" grpId="1" nodeType="withEffect">
                                  <p:stCondLst>
                                    <p:cond delay="0"/>
                                  </p:stCondLst>
                                  <p:childTnLst>
                                    <p:animEffect transition="out" filter="fade">
                                      <p:cBhvr>
                                        <p:cTn id="108" dur="400" tmFilter="0, 0; .2, .5; .8, .5; 1, 0"/>
                                        <p:tgtEl>
                                          <p:spTgt spid="48"/>
                                        </p:tgtEl>
                                      </p:cBhvr>
                                    </p:animEffect>
                                    <p:animScale>
                                      <p:cBhvr>
                                        <p:cTn id="109" dur="20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animBg="1"/>
      <p:bldP spid="33" grpId="0" animBg="1"/>
      <p:bldP spid="34" grpId="0" animBg="1"/>
      <p:bldP spid="37" grpId="0" animBg="1"/>
      <p:bldP spid="38" grpId="0" animBg="1"/>
      <p:bldP spid="39" grpId="0" animBg="1"/>
      <p:bldP spid="40" grpId="0" animBg="1"/>
      <p:bldP spid="41" grpId="0"/>
      <p:bldP spid="42" grpId="0"/>
      <p:bldP spid="42" grpId="1"/>
      <p:bldP spid="43" grpId="0"/>
      <p:bldP spid="44" grpId="0"/>
      <p:bldP spid="44" grpId="1"/>
      <p:bldP spid="45" grpId="0"/>
      <p:bldP spid="46" grpId="0"/>
      <p:bldP spid="46" grpId="1"/>
      <p:bldP spid="47" grpId="0"/>
      <p:bldP spid="48" grpId="0"/>
      <p:bldP spid="4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5" name="六边形 34"/>
          <p:cNvSpPr/>
          <p:nvPr/>
        </p:nvSpPr>
        <p:spPr>
          <a:xfrm rot="16200000">
            <a:off x="4439938" y="2611800"/>
            <a:ext cx="1142824" cy="1075598"/>
          </a:xfrm>
          <a:prstGeom prst="hexagon">
            <a:avLst/>
          </a:prstGeom>
          <a:solidFill>
            <a:srgbClr val="489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rot="16200000">
            <a:off x="6112775" y="3849941"/>
            <a:ext cx="1142824" cy="1075598"/>
          </a:xfrm>
          <a:prstGeom prst="hexagon">
            <a:avLst/>
          </a:prstGeom>
          <a:solidFill>
            <a:srgbClr val="489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rot="16200000">
            <a:off x="5911061" y="1306937"/>
            <a:ext cx="1142824" cy="1075598"/>
          </a:xfrm>
          <a:prstGeom prst="hexagon">
            <a:avLst/>
          </a:prstGeom>
          <a:solidFill>
            <a:srgbClr val="489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六边形 39"/>
          <p:cNvSpPr/>
          <p:nvPr/>
        </p:nvSpPr>
        <p:spPr>
          <a:xfrm rot="16200000">
            <a:off x="7444266" y="2600388"/>
            <a:ext cx="1142824" cy="1075598"/>
          </a:xfrm>
          <a:prstGeom prst="hexagon">
            <a:avLst/>
          </a:prstGeom>
          <a:solidFill>
            <a:srgbClr val="489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791697" y="2859122"/>
            <a:ext cx="452586" cy="558129"/>
          </a:xfrm>
          <a:prstGeom prst="rect">
            <a:avLst/>
          </a:prstGeom>
        </p:spPr>
      </p:pic>
      <p:pic>
        <p:nvPicPr>
          <p:cNvPr id="42" name="图片 41"/>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6357890" y="4104360"/>
            <a:ext cx="626402" cy="626402"/>
          </a:xfrm>
          <a:prstGeom prst="rect">
            <a:avLst/>
          </a:prstGeom>
        </p:spPr>
      </p:pic>
      <p:pic>
        <p:nvPicPr>
          <p:cNvPr id="43" name="图片 42"/>
          <p:cNvPicPr>
            <a:picLocks noChangeAspect="1"/>
          </p:cNvPicPr>
          <p:nvPr/>
        </p:nvPicPr>
        <p:blipFill>
          <a:blip r:embed="rId7" cstate="print">
            <a:biLevel thresh="25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89771" y="1556366"/>
            <a:ext cx="585401" cy="626402"/>
          </a:xfrm>
          <a:prstGeom prst="rect">
            <a:avLst/>
          </a:prstGeom>
        </p:spPr>
      </p:pic>
      <p:pic>
        <p:nvPicPr>
          <p:cNvPr id="44" name="图片 43"/>
          <p:cNvPicPr>
            <a:picLocks noChangeAspect="1"/>
          </p:cNvPicPr>
          <p:nvPr/>
        </p:nvPicPr>
        <p:blipFill>
          <a:blip r:embed="rId9" cstate="print">
            <a:biLevel thresh="2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7722977" y="2866003"/>
            <a:ext cx="585401" cy="585401"/>
          </a:xfrm>
          <a:prstGeom prst="rect">
            <a:avLst/>
          </a:prstGeom>
        </p:spPr>
      </p:pic>
      <p:sp>
        <p:nvSpPr>
          <p:cNvPr id="45" name="圆角右箭头 44"/>
          <p:cNvSpPr/>
          <p:nvPr/>
        </p:nvSpPr>
        <p:spPr>
          <a:xfrm>
            <a:off x="5017990" y="1676366"/>
            <a:ext cx="757452" cy="733500"/>
          </a:xfrm>
          <a:prstGeom prst="bentArrow">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圆角右箭头 45"/>
          <p:cNvSpPr/>
          <p:nvPr/>
        </p:nvSpPr>
        <p:spPr>
          <a:xfrm rot="5400000">
            <a:off x="7394428" y="1688342"/>
            <a:ext cx="757452" cy="733500"/>
          </a:xfrm>
          <a:prstGeom prst="bentArrow">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圆角右箭头 46"/>
          <p:cNvSpPr/>
          <p:nvPr/>
        </p:nvSpPr>
        <p:spPr>
          <a:xfrm rot="10800000">
            <a:off x="7406404" y="3873951"/>
            <a:ext cx="757452" cy="733500"/>
          </a:xfrm>
          <a:prstGeom prst="bentArrow">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圆角右箭头 47"/>
          <p:cNvSpPr/>
          <p:nvPr/>
        </p:nvSpPr>
        <p:spPr>
          <a:xfrm rot="16200000">
            <a:off x="5029966" y="3828303"/>
            <a:ext cx="757452" cy="733500"/>
          </a:xfrm>
          <a:prstGeom prst="bentArrow">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TextBox 48"/>
          <p:cNvSpPr txBox="1"/>
          <p:nvPr/>
        </p:nvSpPr>
        <p:spPr>
          <a:xfrm>
            <a:off x="6102681" y="2918766"/>
            <a:ext cx="1107996" cy="461665"/>
          </a:xfrm>
          <a:prstGeom prst="rect">
            <a:avLst/>
          </a:prstGeom>
          <a:noFill/>
        </p:spPr>
        <p:txBody>
          <a:bodyPr wrap="none" rtlCol="0">
            <a:spAutoFit/>
          </a:bodyPr>
          <a:lstStyle/>
          <a:p>
            <a:r>
              <a:rPr lang="zh-CN" altLang="en-US" sz="2400" b="1" dirty="0" smtClean="0">
                <a:solidFill>
                  <a:srgbClr val="2D2D2D"/>
                </a:solidFill>
                <a:latin typeface="微软雅黑" panose="020B0503020204020204" pitchFamily="34" charset="-122"/>
                <a:ea typeface="微软雅黑" panose="020B0503020204020204" pitchFamily="34" charset="-122"/>
              </a:rPr>
              <a:t>关键词</a:t>
            </a:r>
            <a:endParaRPr lang="zh-CN" altLang="en-US" sz="2400" b="1" dirty="0">
              <a:solidFill>
                <a:srgbClr val="2D2D2D"/>
              </a:solidFill>
              <a:latin typeface="微软雅黑" panose="020B0503020204020204" pitchFamily="34" charset="-122"/>
              <a:ea typeface="微软雅黑" panose="020B0503020204020204" pitchFamily="34" charset="-122"/>
            </a:endParaRPr>
          </a:p>
        </p:txBody>
      </p:sp>
      <p:sp>
        <p:nvSpPr>
          <p:cNvPr id="50" name="矩形 49"/>
          <p:cNvSpPr/>
          <p:nvPr/>
        </p:nvSpPr>
        <p:spPr>
          <a:xfrm flipH="1">
            <a:off x="625326" y="205473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a:off x="635691" y="170537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flipH="1">
            <a:off x="611560" y="3718209"/>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3" name="矩形 52"/>
          <p:cNvSpPr/>
          <p:nvPr/>
        </p:nvSpPr>
        <p:spPr>
          <a:xfrm>
            <a:off x="621925" y="3368850"/>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881510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2000"/>
                                        <p:tgtEl>
                                          <p:spTgt spid="39"/>
                                        </p:tgtEl>
                                      </p:cBhvr>
                                    </p:animEffect>
                                  </p:childTnLst>
                                </p:cTn>
                              </p:par>
                              <p:par>
                                <p:cTn id="8" presetID="21" presetClass="entr" presetSubtype="1"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heel(1)">
                                      <p:cBhvr>
                                        <p:cTn id="10" dur="2000"/>
                                        <p:tgtEl>
                                          <p:spTgt spid="4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heel(1)">
                                      <p:cBhvr>
                                        <p:cTn id="13" dur="2000"/>
                                        <p:tgtEl>
                                          <p:spTgt spid="35"/>
                                        </p:tgtEl>
                                      </p:cBhvr>
                                    </p:animEffect>
                                  </p:childTnLst>
                                </p:cTn>
                              </p:par>
                              <p:par>
                                <p:cTn id="14" presetID="21" presetClass="entr" presetSubtype="1"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heel(1)">
                                      <p:cBhvr>
                                        <p:cTn id="16" dur="2000"/>
                                        <p:tgtEl>
                                          <p:spTgt spid="43"/>
                                        </p:tgtEl>
                                      </p:cBhvr>
                                    </p:animEffect>
                                  </p:childTnLst>
                                </p:cTn>
                              </p:par>
                              <p:par>
                                <p:cTn id="17" presetID="21" presetClass="entr" presetSubtype="1"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heel(1)">
                                      <p:cBhvr>
                                        <p:cTn id="19" dur="2000"/>
                                        <p:tgtEl>
                                          <p:spTgt spid="4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heel(1)">
                                      <p:cBhvr>
                                        <p:cTn id="22" dur="2000"/>
                                        <p:tgtEl>
                                          <p:spTgt spid="40"/>
                                        </p:tgtEl>
                                      </p:cBhvr>
                                    </p:animEffect>
                                  </p:childTnLst>
                                </p:cTn>
                              </p:par>
                              <p:par>
                                <p:cTn id="23" presetID="21" presetClass="entr" presetSubtype="1"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heel(1)">
                                      <p:cBhvr>
                                        <p:cTn id="25" dur="2000"/>
                                        <p:tgtEl>
                                          <p:spTgt spid="42"/>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heel(1)">
                                      <p:cBhvr>
                                        <p:cTn id="28" dur="2000"/>
                                        <p:tgtEl>
                                          <p:spTgt spid="36"/>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up)">
                                      <p:cBhvr>
                                        <p:cTn id="36" dur="500"/>
                                        <p:tgtEl>
                                          <p:spTgt spid="46"/>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up)">
                                      <p:cBhvr>
                                        <p:cTn id="40" dur="500"/>
                                        <p:tgtEl>
                                          <p:spTgt spid="47"/>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down)">
                                      <p:cBhvr>
                                        <p:cTn id="44" dur="500"/>
                                        <p:tgtEl>
                                          <p:spTgt spid="48"/>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p:cTn id="48" dur="500" fill="hold"/>
                                        <p:tgtEl>
                                          <p:spTgt spid="49"/>
                                        </p:tgtEl>
                                        <p:attrNameLst>
                                          <p:attrName>ppt_w</p:attrName>
                                        </p:attrNameLst>
                                      </p:cBhvr>
                                      <p:tavLst>
                                        <p:tav tm="0">
                                          <p:val>
                                            <p:fltVal val="0"/>
                                          </p:val>
                                        </p:tav>
                                        <p:tav tm="100000">
                                          <p:val>
                                            <p:strVal val="#ppt_w"/>
                                          </p:val>
                                        </p:tav>
                                      </p:tavLst>
                                    </p:anim>
                                    <p:anim calcmode="lin" valueType="num">
                                      <p:cBhvr>
                                        <p:cTn id="49" dur="500" fill="hold"/>
                                        <p:tgtEl>
                                          <p:spTgt spid="49"/>
                                        </p:tgtEl>
                                        <p:attrNameLst>
                                          <p:attrName>ppt_h</p:attrName>
                                        </p:attrNameLst>
                                      </p:cBhvr>
                                      <p:tavLst>
                                        <p:tav tm="0">
                                          <p:val>
                                            <p:fltVal val="0"/>
                                          </p:val>
                                        </p:tav>
                                        <p:tav tm="100000">
                                          <p:val>
                                            <p:strVal val="#ppt_h"/>
                                          </p:val>
                                        </p:tav>
                                      </p:tavLst>
                                    </p:anim>
                                    <p:animEffect transition="in" filter="fade">
                                      <p:cBhvr>
                                        <p:cTn id="50" dur="500"/>
                                        <p:tgtEl>
                                          <p:spTgt spid="49"/>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350"/>
                                        <p:tgtEl>
                                          <p:spTgt spid="51"/>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51"/>
                                        </p:tgtEl>
                                      </p:cBhvr>
                                    </p:animEffect>
                                    <p:animScale>
                                      <p:cBhvr>
                                        <p:cTn id="57" dur="200" autoRev="1" fill="hold"/>
                                        <p:tgtEl>
                                          <p:spTgt spid="51"/>
                                        </p:tgtEl>
                                      </p:cBhvr>
                                      <p:by x="105000" y="105000"/>
                                    </p:animScale>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500"/>
                                        <p:tgtEl>
                                          <p:spTgt spid="50"/>
                                        </p:tgtEl>
                                      </p:cBhvr>
                                    </p:animEffect>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350"/>
                                        <p:tgtEl>
                                          <p:spTgt spid="53"/>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53"/>
                                        </p:tgtEl>
                                      </p:cBhvr>
                                    </p:animEffect>
                                    <p:animScale>
                                      <p:cBhvr>
                                        <p:cTn id="68" dur="200" autoRev="1" fill="hold"/>
                                        <p:tgtEl>
                                          <p:spTgt spid="53"/>
                                        </p:tgtEl>
                                      </p:cBhvr>
                                      <p:by x="105000" y="105000"/>
                                    </p:animScale>
                                  </p:childTnLst>
                                </p:cTn>
                              </p:par>
                            </p:childTnLst>
                          </p:cTn>
                        </p:par>
                        <p:par>
                          <p:cTn id="69" fill="hold">
                            <p:stCondLst>
                              <p:cond delay="5800"/>
                            </p:stCondLst>
                            <p:childTnLst>
                              <p:par>
                                <p:cTn id="70" presetID="10" presetClass="entr" presetSubtype="0" fill="hold" grpId="0" nodeType="after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0" grpId="0" animBg="1"/>
      <p:bldP spid="45" grpId="0" animBg="1"/>
      <p:bldP spid="46" grpId="0" animBg="1"/>
      <p:bldP spid="47" grpId="0" animBg="1"/>
      <p:bldP spid="48" grpId="0" animBg="1"/>
      <p:bldP spid="49" grpId="0"/>
      <p:bldP spid="50" grpId="0"/>
      <p:bldP spid="51" grpId="0"/>
      <p:bldP spid="51" grpId="1"/>
      <p:bldP spid="52" grpId="0"/>
      <p:bldP spid="53" grpId="0"/>
      <p:bldP spid="5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89463" y="2376338"/>
            <a:ext cx="1046234" cy="936104"/>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7574" y="2376338"/>
            <a:ext cx="1046234" cy="93610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61471" y="2533128"/>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55576" y="1326748"/>
            <a:ext cx="7560839"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r>
              <a:rPr lang="zh-CN" altLang="en-US" sz="1400" dirty="0">
                <a:solidFill>
                  <a:schemeClr val="tx1">
                    <a:lumMod val="75000"/>
                    <a:lumOff val="25000"/>
                  </a:schemeClr>
                </a:solidFill>
              </a:rPr>
              <a:t>的文字</a:t>
            </a:r>
            <a:r>
              <a:rPr lang="zh-CN" altLang="en-US" sz="1400" dirty="0" smtClean="0">
                <a:solidFill>
                  <a:schemeClr val="tx1">
                    <a:lumMod val="75000"/>
                    <a:lumOff val="25000"/>
                  </a:schemeClr>
                </a:solidFill>
              </a:rPr>
              <a:t>概述这里输入述简单的文字概述这里输入简单文字概述这里输入简单</a:t>
            </a:r>
            <a:endParaRPr lang="zh-CN" altLang="en-US" sz="1400" dirty="0">
              <a:solidFill>
                <a:schemeClr val="tx1">
                  <a:lumMod val="75000"/>
                  <a:lumOff val="25000"/>
                </a:schemeClr>
              </a:solidFill>
            </a:endParaRPr>
          </a:p>
        </p:txBody>
      </p:sp>
      <p:sp>
        <p:nvSpPr>
          <p:cNvPr id="11" name="矩形 10"/>
          <p:cNvSpPr/>
          <p:nvPr/>
        </p:nvSpPr>
        <p:spPr>
          <a:xfrm>
            <a:off x="3453759" y="2376338"/>
            <a:ext cx="1046234" cy="936104"/>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1870" y="2376338"/>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525767" y="2533128"/>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6262070" y="2376338"/>
            <a:ext cx="1046234" cy="936104"/>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270181" y="2376338"/>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6334078" y="2533128"/>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83568" y="3558996"/>
            <a:ext cx="2232248" cy="1671291"/>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23" name="TextBox 22"/>
          <p:cNvSpPr txBox="1"/>
          <p:nvPr/>
        </p:nvSpPr>
        <p:spPr>
          <a:xfrm>
            <a:off x="3347864" y="3577580"/>
            <a:ext cx="2232248" cy="1671291"/>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24" name="TextBox 23"/>
          <p:cNvSpPr txBox="1"/>
          <p:nvPr/>
        </p:nvSpPr>
        <p:spPr>
          <a:xfrm>
            <a:off x="6262070" y="3577580"/>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27" name="矩形 26"/>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87117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up)">
                                      <p:cBhvr>
                                        <p:cTn id="49" dur="500"/>
                                        <p:tgtEl>
                                          <p:spTgt spid="23"/>
                                        </p:tgtEl>
                                      </p:cBhvr>
                                    </p:animEffect>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up)">
                                      <p:cBhvr>
                                        <p:cTn id="6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8" grpId="0"/>
      <p:bldP spid="19" grpId="0" animBg="1"/>
      <p:bldP spid="20" grpId="0" animBg="1"/>
      <p:bldP spid="21"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Oval 2"/>
          <p:cNvSpPr>
            <a:spLocks noChangeArrowheads="1"/>
          </p:cNvSpPr>
          <p:nvPr/>
        </p:nvSpPr>
        <p:spPr bwMode="auto">
          <a:xfrm>
            <a:off x="3605534" y="2282155"/>
            <a:ext cx="2025650" cy="2025650"/>
          </a:xfrm>
          <a:prstGeom prst="ellipse">
            <a:avLst/>
          </a:prstGeom>
          <a:solidFill>
            <a:schemeClr val="tx1">
              <a:alpha val="10196"/>
            </a:schemeClr>
          </a:solidFill>
          <a:ln w="19050" cap="rnd" algn="ctr">
            <a:solidFill>
              <a:srgbClr val="9E9E9E"/>
            </a:solidFill>
            <a:prstDash val="sysDot"/>
            <a:round/>
            <a:headEnd/>
            <a:tailEnd/>
          </a:ln>
        </p:spPr>
        <p:txBody>
          <a:bodyPr wrap="none" lIns="100803" tIns="50402" rIns="100803" bIns="50402"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ea typeface="微软雅黑" pitchFamily="34" charset="-122"/>
            </a:endParaRPr>
          </a:p>
        </p:txBody>
      </p:sp>
      <p:sp>
        <p:nvSpPr>
          <p:cNvPr id="8" name="Freeform 6"/>
          <p:cNvSpPr>
            <a:spLocks/>
          </p:cNvSpPr>
          <p:nvPr/>
        </p:nvSpPr>
        <p:spPr bwMode="auto">
          <a:xfrm rot="5400000">
            <a:off x="2160115" y="1943225"/>
            <a:ext cx="3743325" cy="2360612"/>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489000"/>
          </a:solidFill>
          <a:ln>
            <a:noFill/>
          </a:ln>
          <a:effectLst/>
          <a:extLst/>
        </p:spPr>
        <p:txBody>
          <a:bodyPr wrap="none" lIns="100803" tIns="50402" rIns="100803" bIns="50402" anchor="ctr"/>
          <a:lstStyle/>
          <a:p>
            <a:pPr fontAlgn="auto">
              <a:spcBef>
                <a:spcPts val="0"/>
              </a:spcBef>
              <a:spcAft>
                <a:spcPts val="0"/>
              </a:spcAft>
              <a:defRPr/>
            </a:pPr>
            <a:endParaRPr lang="zh-CN" altLang="en-US">
              <a:latin typeface="+mn-lt"/>
              <a:ea typeface="+mn-ea"/>
            </a:endParaRPr>
          </a:p>
        </p:txBody>
      </p:sp>
      <p:sp>
        <p:nvSpPr>
          <p:cNvPr id="9" name="Freeform 7"/>
          <p:cNvSpPr>
            <a:spLocks/>
          </p:cNvSpPr>
          <p:nvPr/>
        </p:nvSpPr>
        <p:spPr bwMode="auto">
          <a:xfrm rot="5400000">
            <a:off x="3338834" y="2326605"/>
            <a:ext cx="3743325" cy="2359025"/>
          </a:xfrm>
          <a:custGeom>
            <a:avLst/>
            <a:gdLst>
              <a:gd name="T0" fmla="*/ 2147483647 w 2849"/>
              <a:gd name="T1" fmla="*/ 2147483647 h 1794"/>
              <a:gd name="T2" fmla="*/ 2147483647 w 2849"/>
              <a:gd name="T3" fmla="*/ 2147483647 h 1794"/>
              <a:gd name="T4" fmla="*/ 2147483647 w 2849"/>
              <a:gd name="T5" fmla="*/ 2147483647 h 1794"/>
              <a:gd name="T6" fmla="*/ 2147483647 w 2849"/>
              <a:gd name="T7" fmla="*/ 2147483647 h 1794"/>
              <a:gd name="T8" fmla="*/ 2147483647 w 2849"/>
              <a:gd name="T9" fmla="*/ 2147483647 h 1794"/>
              <a:gd name="T10" fmla="*/ 2147483647 w 2849"/>
              <a:gd name="T11" fmla="*/ 2147483647 h 1794"/>
              <a:gd name="T12" fmla="*/ 2147483647 w 2849"/>
              <a:gd name="T13" fmla="*/ 2147483647 h 1794"/>
              <a:gd name="T14" fmla="*/ 2147483647 w 2849"/>
              <a:gd name="T15" fmla="*/ 2147483647 h 1794"/>
              <a:gd name="T16" fmla="*/ 2147483647 w 2849"/>
              <a:gd name="T17" fmla="*/ 2147483647 h 1794"/>
              <a:gd name="T18" fmla="*/ 2147483647 w 2849"/>
              <a:gd name="T19" fmla="*/ 2147483647 h 1794"/>
              <a:gd name="T20" fmla="*/ 2147483647 w 2849"/>
              <a:gd name="T21" fmla="*/ 2147483647 h 1794"/>
              <a:gd name="T22" fmla="*/ 2147483647 w 2849"/>
              <a:gd name="T23" fmla="*/ 2147483647 h 1794"/>
              <a:gd name="T24" fmla="*/ 2147483647 w 2849"/>
              <a:gd name="T25" fmla="*/ 2147483647 h 1794"/>
              <a:gd name="T26" fmla="*/ 2147483647 w 2849"/>
              <a:gd name="T27" fmla="*/ 2147483647 h 1794"/>
              <a:gd name="T28" fmla="*/ 2147483647 w 2849"/>
              <a:gd name="T29" fmla="*/ 2147483647 h 1794"/>
              <a:gd name="T30" fmla="*/ 2147483647 w 2849"/>
              <a:gd name="T31" fmla="*/ 2147483647 h 1794"/>
              <a:gd name="T32" fmla="*/ 2147483647 w 2849"/>
              <a:gd name="T33" fmla="*/ 2147483647 h 1794"/>
              <a:gd name="T34" fmla="*/ 2147483647 w 2849"/>
              <a:gd name="T35" fmla="*/ 2147483647 h 1794"/>
              <a:gd name="T36" fmla="*/ 2147483647 w 2849"/>
              <a:gd name="T37" fmla="*/ 2147483647 h 1794"/>
              <a:gd name="T38" fmla="*/ 2147483647 w 2849"/>
              <a:gd name="T39" fmla="*/ 2147483647 h 1794"/>
              <a:gd name="T40" fmla="*/ 2147483647 w 2849"/>
              <a:gd name="T41" fmla="*/ 2147483647 h 1794"/>
              <a:gd name="T42" fmla="*/ 2147483647 w 2849"/>
              <a:gd name="T43" fmla="*/ 0 h 1794"/>
              <a:gd name="T44" fmla="*/ 2147483647 w 2849"/>
              <a:gd name="T45" fmla="*/ 2147483647 h 1794"/>
              <a:gd name="T46" fmla="*/ 2147483647 w 2849"/>
              <a:gd name="T47" fmla="*/ 2147483647 h 1794"/>
              <a:gd name="T48" fmla="*/ 2147483647 w 2849"/>
              <a:gd name="T49" fmla="*/ 2147483647 h 1794"/>
              <a:gd name="T50" fmla="*/ 2147483647 w 2849"/>
              <a:gd name="T51" fmla="*/ 2147483647 h 1794"/>
              <a:gd name="T52" fmla="*/ 2147483647 w 2849"/>
              <a:gd name="T53" fmla="*/ 2147483647 h 1794"/>
              <a:gd name="T54" fmla="*/ 2147483647 w 2849"/>
              <a:gd name="T55" fmla="*/ 2147483647 h 1794"/>
              <a:gd name="T56" fmla="*/ 2147483647 w 2849"/>
              <a:gd name="T57" fmla="*/ 2147483647 h 1794"/>
              <a:gd name="T58" fmla="*/ 2147483647 w 2849"/>
              <a:gd name="T59" fmla="*/ 2147483647 h 1794"/>
              <a:gd name="T60" fmla="*/ 2147483647 w 2849"/>
              <a:gd name="T61" fmla="*/ 2147483647 h 1794"/>
              <a:gd name="T62" fmla="*/ 2147483647 w 2849"/>
              <a:gd name="T63" fmla="*/ 2147483647 h 1794"/>
              <a:gd name="T64" fmla="*/ 0 w 2849"/>
              <a:gd name="T65" fmla="*/ 2147483647 h 1794"/>
              <a:gd name="T66" fmla="*/ 2147483647 w 2849"/>
              <a:gd name="T67" fmla="*/ 2147483647 h 1794"/>
              <a:gd name="T68" fmla="*/ 2147483647 w 2849"/>
              <a:gd name="T69" fmla="*/ 2147483647 h 1794"/>
              <a:gd name="T70" fmla="*/ 2147483647 w 2849"/>
              <a:gd name="T71" fmla="*/ 2147483647 h 1794"/>
              <a:gd name="T72" fmla="*/ 2147483647 w 2849"/>
              <a:gd name="T73" fmla="*/ 2147483647 h 1794"/>
              <a:gd name="T74" fmla="*/ 2147483647 w 2849"/>
              <a:gd name="T75" fmla="*/ 2147483647 h 1794"/>
              <a:gd name="T76" fmla="*/ 2147483647 w 2849"/>
              <a:gd name="T77" fmla="*/ 2147483647 h 1794"/>
              <a:gd name="T78" fmla="*/ 2147483647 w 2849"/>
              <a:gd name="T79" fmla="*/ 2147483647 h 1794"/>
              <a:gd name="T80" fmla="*/ 2147483647 w 2849"/>
              <a:gd name="T81" fmla="*/ 2147483647 h 1794"/>
              <a:gd name="T82" fmla="*/ 2147483647 w 2849"/>
              <a:gd name="T83" fmla="*/ 2147483647 h 1794"/>
              <a:gd name="T84" fmla="*/ 2147483647 w 2849"/>
              <a:gd name="T85" fmla="*/ 2147483647 h 1794"/>
              <a:gd name="T86" fmla="*/ 2147483647 w 2849"/>
              <a:gd name="T87" fmla="*/ 2147483647 h 1794"/>
              <a:gd name="T88" fmla="*/ 2147483647 w 2849"/>
              <a:gd name="T89" fmla="*/ 2147483647 h 1794"/>
              <a:gd name="T90" fmla="*/ 2147483647 w 2849"/>
              <a:gd name="T91" fmla="*/ 2147483647 h 1794"/>
              <a:gd name="T92" fmla="*/ 2147483647 w 2849"/>
              <a:gd name="T93" fmla="*/ 2147483647 h 1794"/>
              <a:gd name="T94" fmla="*/ 2147483647 w 2849"/>
              <a:gd name="T95" fmla="*/ 2147483647 h 1794"/>
              <a:gd name="T96" fmla="*/ 2147483647 w 2849"/>
              <a:gd name="T97" fmla="*/ 2147483647 h 1794"/>
              <a:gd name="T98" fmla="*/ 2147483647 w 2849"/>
              <a:gd name="T99" fmla="*/ 2147483647 h 1794"/>
              <a:gd name="T100" fmla="*/ 2147483647 w 2849"/>
              <a:gd name="T101" fmla="*/ 2147483647 h 1794"/>
              <a:gd name="T102" fmla="*/ 2147483647 w 2849"/>
              <a:gd name="T103" fmla="*/ 2147483647 h 1794"/>
              <a:gd name="T104" fmla="*/ 2147483647 w 2849"/>
              <a:gd name="T105" fmla="*/ 2147483647 h 1794"/>
              <a:gd name="T106" fmla="*/ 2147483647 w 2849"/>
              <a:gd name="T107" fmla="*/ 2147483647 h 1794"/>
              <a:gd name="T108" fmla="*/ 2147483647 w 2849"/>
              <a:gd name="T109" fmla="*/ 2147483647 h 1794"/>
              <a:gd name="T110" fmla="*/ 2147483647 w 2849"/>
              <a:gd name="T111" fmla="*/ 2147483647 h 1794"/>
              <a:gd name="T112" fmla="*/ 2147483647 w 2849"/>
              <a:gd name="T113" fmla="*/ 2147483647 h 1794"/>
              <a:gd name="T114" fmla="*/ 2147483647 w 2849"/>
              <a:gd name="T115" fmla="*/ 2147483647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489000"/>
          </a:solidFill>
          <a:ln>
            <a:noFill/>
          </a:ln>
          <a:extLst/>
        </p:spPr>
        <p:txBody>
          <a:bodyPr wrap="none" lIns="100803" tIns="50402" rIns="100803" bIns="50402" anchor="ctr"/>
          <a:lstStyle/>
          <a:p>
            <a:endParaRPr lang="zh-CN" altLang="en-US"/>
          </a:p>
        </p:txBody>
      </p:sp>
      <p:sp>
        <p:nvSpPr>
          <p:cNvPr id="10" name="WordArt 9"/>
          <p:cNvSpPr>
            <a:spLocks noChangeArrowheads="1" noChangeShapeType="1" noTextEdit="1"/>
          </p:cNvSpPr>
          <p:nvPr/>
        </p:nvSpPr>
        <p:spPr bwMode="auto">
          <a:xfrm rot="-5400000">
            <a:off x="3072928" y="1982912"/>
            <a:ext cx="2820987" cy="2628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6668"/>
              </a:avLst>
            </a:prstTxWarp>
          </a:bodyPr>
          <a:lstStyle/>
          <a:p>
            <a:pPr algn="ctr"/>
            <a:r>
              <a:rPr lang="zh-CN" altLang="en-US" sz="700" kern="10">
                <a:solidFill>
                  <a:schemeClr val="bg1"/>
                </a:solidFill>
                <a:latin typeface="微软雅黑"/>
                <a:ea typeface="微软雅黑"/>
              </a:rPr>
              <a:t>       单击此处填加文字内容     </a:t>
            </a:r>
          </a:p>
        </p:txBody>
      </p:sp>
      <p:sp>
        <p:nvSpPr>
          <p:cNvPr id="11" name="WordArt 9"/>
          <p:cNvSpPr>
            <a:spLocks noChangeArrowheads="1" noChangeShapeType="1" noTextEdit="1"/>
          </p:cNvSpPr>
          <p:nvPr/>
        </p:nvSpPr>
        <p:spPr bwMode="auto">
          <a:xfrm rot="5400000">
            <a:off x="3380903" y="2022599"/>
            <a:ext cx="2820988" cy="2628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6668"/>
              </a:avLst>
            </a:prstTxWarp>
          </a:bodyPr>
          <a:lstStyle/>
          <a:p>
            <a:pPr algn="ctr"/>
            <a:r>
              <a:rPr lang="zh-CN" altLang="en-US" sz="700" kern="10" dirty="0">
                <a:solidFill>
                  <a:schemeClr val="bg1"/>
                </a:solidFill>
                <a:latin typeface="微软雅黑"/>
                <a:ea typeface="微软雅黑"/>
              </a:rPr>
              <a:t>       单击此处填加文字内容     </a:t>
            </a:r>
          </a:p>
        </p:txBody>
      </p:sp>
      <p:sp>
        <p:nvSpPr>
          <p:cNvPr id="12" name="Text Box 45"/>
          <p:cNvSpPr txBox="1">
            <a:spLocks noChangeArrowheads="1"/>
          </p:cNvSpPr>
          <p:nvPr/>
        </p:nvSpPr>
        <p:spPr bwMode="auto">
          <a:xfrm>
            <a:off x="540072" y="2164680"/>
            <a:ext cx="22225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a:solidFill>
                  <a:srgbClr val="363636"/>
                </a:solidFill>
                <a:latin typeface="微软雅黑" pitchFamily="34" charset="-122"/>
                <a:ea typeface="微软雅黑" pitchFamily="34" charset="-122"/>
              </a:rPr>
              <a:t>单击填加标题</a:t>
            </a:r>
            <a:endParaRPr lang="en-US" altLang="ko-KR" sz="1500" b="1">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p:txBody>
      </p:sp>
      <p:sp>
        <p:nvSpPr>
          <p:cNvPr id="18" name="Text Box 45"/>
          <p:cNvSpPr txBox="1">
            <a:spLocks noChangeArrowheads="1"/>
          </p:cNvSpPr>
          <p:nvPr/>
        </p:nvSpPr>
        <p:spPr bwMode="auto">
          <a:xfrm>
            <a:off x="540072" y="3153693"/>
            <a:ext cx="22225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a:solidFill>
                  <a:srgbClr val="363636"/>
                </a:solidFill>
                <a:latin typeface="微软雅黑" pitchFamily="34" charset="-122"/>
                <a:ea typeface="微软雅黑" pitchFamily="34" charset="-122"/>
              </a:rPr>
              <a:t>单击填加标题</a:t>
            </a:r>
            <a:endParaRPr lang="en-US" altLang="ko-KR" sz="1500" b="1">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p:txBody>
      </p:sp>
      <p:sp>
        <p:nvSpPr>
          <p:cNvPr id="19" name="Text Box 45"/>
          <p:cNvSpPr txBox="1">
            <a:spLocks noChangeArrowheads="1"/>
          </p:cNvSpPr>
          <p:nvPr/>
        </p:nvSpPr>
        <p:spPr bwMode="auto">
          <a:xfrm>
            <a:off x="540072" y="4107780"/>
            <a:ext cx="22225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a:solidFill>
                  <a:srgbClr val="363636"/>
                </a:solidFill>
                <a:latin typeface="微软雅黑" pitchFamily="34" charset="-122"/>
                <a:ea typeface="微软雅黑" pitchFamily="34" charset="-122"/>
              </a:rPr>
              <a:t>单击填加标题</a:t>
            </a:r>
            <a:endParaRPr lang="en-US" altLang="ko-KR" sz="1500" b="1">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p:txBody>
      </p:sp>
      <p:sp>
        <p:nvSpPr>
          <p:cNvPr id="20" name="Text Box 45"/>
          <p:cNvSpPr txBox="1">
            <a:spLocks noChangeArrowheads="1"/>
          </p:cNvSpPr>
          <p:nvPr/>
        </p:nvSpPr>
        <p:spPr bwMode="auto">
          <a:xfrm>
            <a:off x="6597972" y="2164680"/>
            <a:ext cx="22225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dirty="0">
                <a:solidFill>
                  <a:schemeClr val="tx1">
                    <a:lumMod val="85000"/>
                    <a:lumOff val="15000"/>
                  </a:schemeClr>
                </a:solidFill>
                <a:latin typeface="微软雅黑" pitchFamily="34" charset="-122"/>
                <a:ea typeface="微软雅黑" pitchFamily="34" charset="-122"/>
              </a:rPr>
              <a:t>单击填加标题</a:t>
            </a:r>
            <a:endParaRPr lang="en-US" altLang="ko-KR" sz="1500" b="1" dirty="0">
              <a:solidFill>
                <a:schemeClr val="tx1">
                  <a:lumMod val="85000"/>
                  <a:lumOff val="15000"/>
                </a:schemeClr>
              </a:solidFill>
              <a:latin typeface="微软雅黑" pitchFamily="34" charset="-122"/>
              <a:ea typeface="微软雅黑" pitchFamily="34" charset="-122"/>
            </a:endParaRPr>
          </a:p>
          <a:p>
            <a:pPr marL="0" lvl="2">
              <a:buClr>
                <a:srgbClr val="0070C0"/>
              </a:buClr>
              <a:buSzPct val="80000"/>
            </a:pPr>
            <a:r>
              <a:rPr lang="zh-CN" altLang="en-US" sz="1200" dirty="0">
                <a:solidFill>
                  <a:schemeClr val="tx1">
                    <a:lumMod val="85000"/>
                    <a:lumOff val="15000"/>
                  </a:schemeClr>
                </a:solidFill>
                <a:latin typeface="微软雅黑" pitchFamily="34" charset="-122"/>
                <a:ea typeface="微软雅黑" pitchFamily="34" charset="-122"/>
              </a:rPr>
              <a:t>点击添加文本点击添加文本</a:t>
            </a:r>
            <a:endParaRPr lang="en-US" altLang="zh-CN" sz="1200" dirty="0">
              <a:solidFill>
                <a:schemeClr val="tx1">
                  <a:lumMod val="85000"/>
                  <a:lumOff val="15000"/>
                </a:schemeClr>
              </a:solidFill>
              <a:latin typeface="微软雅黑" pitchFamily="34" charset="-122"/>
              <a:ea typeface="微软雅黑" pitchFamily="34" charset="-122"/>
            </a:endParaRPr>
          </a:p>
          <a:p>
            <a:pPr marL="0" lvl="2">
              <a:buClr>
                <a:srgbClr val="0070C0"/>
              </a:buClr>
              <a:buSzPct val="80000"/>
            </a:pPr>
            <a:r>
              <a:rPr lang="zh-CN" altLang="en-US" sz="1200" dirty="0">
                <a:solidFill>
                  <a:schemeClr val="tx1">
                    <a:lumMod val="85000"/>
                    <a:lumOff val="15000"/>
                  </a:schemeClr>
                </a:solidFill>
                <a:latin typeface="微软雅黑" pitchFamily="34" charset="-122"/>
                <a:ea typeface="微软雅黑" pitchFamily="34" charset="-122"/>
              </a:rPr>
              <a:t>点击添加文本点击添加文本</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1" name="Text Box 45"/>
          <p:cNvSpPr txBox="1">
            <a:spLocks noChangeArrowheads="1"/>
          </p:cNvSpPr>
          <p:nvPr/>
        </p:nvSpPr>
        <p:spPr bwMode="auto">
          <a:xfrm>
            <a:off x="6597972" y="3153693"/>
            <a:ext cx="22225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dirty="0">
                <a:solidFill>
                  <a:schemeClr val="tx1">
                    <a:lumMod val="85000"/>
                    <a:lumOff val="15000"/>
                  </a:schemeClr>
                </a:solidFill>
                <a:latin typeface="微软雅黑" pitchFamily="34" charset="-122"/>
                <a:ea typeface="微软雅黑" pitchFamily="34" charset="-122"/>
              </a:rPr>
              <a:t>单击填加标题</a:t>
            </a:r>
            <a:endParaRPr lang="en-US" altLang="ko-KR" sz="1500" b="1" dirty="0">
              <a:solidFill>
                <a:schemeClr val="tx1">
                  <a:lumMod val="85000"/>
                  <a:lumOff val="15000"/>
                </a:schemeClr>
              </a:solidFill>
              <a:latin typeface="微软雅黑" pitchFamily="34" charset="-122"/>
              <a:ea typeface="微软雅黑" pitchFamily="34" charset="-122"/>
            </a:endParaRPr>
          </a:p>
          <a:p>
            <a:pPr marL="0" lvl="2">
              <a:buClr>
                <a:srgbClr val="0070C0"/>
              </a:buClr>
              <a:buSzPct val="80000"/>
            </a:pPr>
            <a:r>
              <a:rPr lang="zh-CN" altLang="en-US" sz="1200" dirty="0">
                <a:solidFill>
                  <a:schemeClr val="tx1">
                    <a:lumMod val="85000"/>
                    <a:lumOff val="15000"/>
                  </a:schemeClr>
                </a:solidFill>
                <a:latin typeface="微软雅黑" pitchFamily="34" charset="-122"/>
                <a:ea typeface="微软雅黑" pitchFamily="34" charset="-122"/>
              </a:rPr>
              <a:t>点击添加文本点击添加文本</a:t>
            </a:r>
            <a:endParaRPr lang="en-US" altLang="zh-CN" sz="1200" dirty="0">
              <a:solidFill>
                <a:schemeClr val="tx1">
                  <a:lumMod val="85000"/>
                  <a:lumOff val="15000"/>
                </a:schemeClr>
              </a:solidFill>
              <a:latin typeface="微软雅黑" pitchFamily="34" charset="-122"/>
              <a:ea typeface="微软雅黑" pitchFamily="34" charset="-122"/>
            </a:endParaRPr>
          </a:p>
          <a:p>
            <a:pPr marL="0" lvl="2">
              <a:buClr>
                <a:srgbClr val="0070C0"/>
              </a:buClr>
              <a:buSzPct val="80000"/>
            </a:pPr>
            <a:r>
              <a:rPr lang="zh-CN" altLang="en-US" sz="1200" dirty="0">
                <a:solidFill>
                  <a:schemeClr val="tx1">
                    <a:lumMod val="85000"/>
                    <a:lumOff val="15000"/>
                  </a:schemeClr>
                </a:solidFill>
                <a:latin typeface="微软雅黑" pitchFamily="34" charset="-122"/>
                <a:ea typeface="微软雅黑" pitchFamily="34" charset="-122"/>
              </a:rPr>
              <a:t>点击添加文本点击添加文本</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2" name="Text Box 45"/>
          <p:cNvSpPr txBox="1">
            <a:spLocks noChangeArrowheads="1"/>
          </p:cNvSpPr>
          <p:nvPr/>
        </p:nvSpPr>
        <p:spPr bwMode="auto">
          <a:xfrm>
            <a:off x="6597972" y="4107780"/>
            <a:ext cx="22225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dirty="0">
                <a:solidFill>
                  <a:schemeClr val="tx1">
                    <a:lumMod val="85000"/>
                    <a:lumOff val="15000"/>
                  </a:schemeClr>
                </a:solidFill>
                <a:latin typeface="微软雅黑" pitchFamily="34" charset="-122"/>
                <a:ea typeface="微软雅黑" pitchFamily="34" charset="-122"/>
              </a:rPr>
              <a:t>单击填加标题</a:t>
            </a:r>
            <a:endParaRPr lang="en-US" altLang="ko-KR" sz="1500" b="1" dirty="0">
              <a:solidFill>
                <a:schemeClr val="tx1">
                  <a:lumMod val="85000"/>
                  <a:lumOff val="15000"/>
                </a:schemeClr>
              </a:solidFill>
              <a:latin typeface="微软雅黑" pitchFamily="34" charset="-122"/>
              <a:ea typeface="微软雅黑" pitchFamily="34" charset="-122"/>
            </a:endParaRPr>
          </a:p>
          <a:p>
            <a:pPr marL="0" lvl="2">
              <a:buClr>
                <a:srgbClr val="0070C0"/>
              </a:buClr>
              <a:buSzPct val="80000"/>
            </a:pPr>
            <a:r>
              <a:rPr lang="zh-CN" altLang="en-US" sz="1200" dirty="0">
                <a:solidFill>
                  <a:schemeClr val="tx1">
                    <a:lumMod val="85000"/>
                    <a:lumOff val="15000"/>
                  </a:schemeClr>
                </a:solidFill>
                <a:latin typeface="微软雅黑" pitchFamily="34" charset="-122"/>
                <a:ea typeface="微软雅黑" pitchFamily="34" charset="-122"/>
              </a:rPr>
              <a:t>点击添加文本点击添加文本</a:t>
            </a:r>
            <a:endParaRPr lang="en-US" altLang="zh-CN" sz="1200" dirty="0">
              <a:solidFill>
                <a:schemeClr val="tx1">
                  <a:lumMod val="85000"/>
                  <a:lumOff val="15000"/>
                </a:schemeClr>
              </a:solidFill>
              <a:latin typeface="微软雅黑" pitchFamily="34" charset="-122"/>
              <a:ea typeface="微软雅黑" pitchFamily="34" charset="-122"/>
            </a:endParaRPr>
          </a:p>
          <a:p>
            <a:pPr marL="0" lvl="2">
              <a:buClr>
                <a:srgbClr val="0070C0"/>
              </a:buClr>
              <a:buSzPct val="80000"/>
            </a:pPr>
            <a:r>
              <a:rPr lang="zh-CN" altLang="en-US" sz="1200" dirty="0">
                <a:solidFill>
                  <a:schemeClr val="tx1">
                    <a:lumMod val="85000"/>
                    <a:lumOff val="15000"/>
                  </a:schemeClr>
                </a:solidFill>
                <a:latin typeface="微软雅黑" pitchFamily="34" charset="-122"/>
                <a:ea typeface="微软雅黑" pitchFamily="34" charset="-122"/>
              </a:rPr>
              <a:t>点击添加文本点击添加文本</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3" name="Text Box 16"/>
          <p:cNvSpPr txBox="1">
            <a:spLocks noChangeArrowheads="1"/>
          </p:cNvSpPr>
          <p:nvPr/>
        </p:nvSpPr>
        <p:spPr bwMode="auto">
          <a:xfrm>
            <a:off x="4121472" y="2799680"/>
            <a:ext cx="9953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r>
              <a:rPr lang="zh-CN" altLang="en-US" sz="3100" b="1" dirty="0">
                <a:solidFill>
                  <a:schemeClr val="tx1">
                    <a:lumMod val="85000"/>
                    <a:lumOff val="15000"/>
                  </a:schemeClr>
                </a:solidFill>
                <a:latin typeface="微软雅黑" pitchFamily="34" charset="-122"/>
                <a:ea typeface="微软雅黑" pitchFamily="34" charset="-122"/>
              </a:rPr>
              <a:t>填加</a:t>
            </a:r>
            <a:endParaRPr lang="en-US" altLang="zh-CN" sz="3100" b="1" dirty="0">
              <a:solidFill>
                <a:schemeClr val="tx1">
                  <a:lumMod val="85000"/>
                  <a:lumOff val="15000"/>
                </a:schemeClr>
              </a:solidFill>
              <a:latin typeface="微软雅黑" pitchFamily="34" charset="-122"/>
              <a:ea typeface="微软雅黑" pitchFamily="34" charset="-122"/>
            </a:endParaRPr>
          </a:p>
          <a:p>
            <a:pPr algn="r" eaLnBrk="1" hangingPunct="1"/>
            <a:r>
              <a:rPr lang="zh-CN" altLang="en-US" sz="3100" b="1" dirty="0">
                <a:solidFill>
                  <a:schemeClr val="tx1">
                    <a:lumMod val="85000"/>
                    <a:lumOff val="15000"/>
                  </a:schemeClr>
                </a:solidFill>
                <a:latin typeface="微软雅黑" pitchFamily="34" charset="-122"/>
                <a:ea typeface="微软雅黑" pitchFamily="34" charset="-122"/>
              </a:rPr>
              <a:t>标题</a:t>
            </a:r>
            <a:endParaRPr lang="en-US" altLang="ko-KR" sz="3100" b="1" dirty="0">
              <a:solidFill>
                <a:schemeClr val="tx1">
                  <a:lumMod val="85000"/>
                  <a:lumOff val="15000"/>
                </a:schemeClr>
              </a:solidFill>
              <a:latin typeface="微软雅黑" pitchFamily="34" charset="-122"/>
              <a:ea typeface="微软雅黑" pitchFamily="34" charset="-122"/>
            </a:endParaRPr>
          </a:p>
        </p:txBody>
      </p:sp>
      <p:sp>
        <p:nvSpPr>
          <p:cNvPr id="26" name="矩形 25"/>
          <p:cNvSpPr/>
          <p:nvPr/>
        </p:nvSpPr>
        <p:spPr>
          <a:xfrm>
            <a:off x="0" y="491689"/>
            <a:ext cx="3203848" cy="493603"/>
          </a:xfrm>
          <a:prstGeom prst="rect">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327119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750"/>
                                        <p:tgtEl>
                                          <p:spTgt spid="8"/>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750"/>
                                        <p:tgtEl>
                                          <p:spTgt spid="9"/>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Effect transition="in" filter="fade">
                                      <p:cBhvr>
                                        <p:cTn id="17" dur="750"/>
                                        <p:tgtEl>
                                          <p:spTgt spid="7"/>
                                        </p:tgtEl>
                                      </p:cBhvr>
                                    </p:animEffect>
                                  </p:childTnLst>
                                </p:cTn>
                              </p:par>
                            </p:childTnLst>
                          </p:cTn>
                        </p:par>
                        <p:par>
                          <p:cTn id="18" fill="hold">
                            <p:stCondLst>
                              <p:cond delay="2250"/>
                            </p:stCondLst>
                            <p:childTnLst>
                              <p:par>
                                <p:cTn id="19" presetID="49" presetClass="entr" presetSubtype="0" decel="10000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750" fill="hold"/>
                                        <p:tgtEl>
                                          <p:spTgt spid="23"/>
                                        </p:tgtEl>
                                        <p:attrNameLst>
                                          <p:attrName>ppt_w</p:attrName>
                                        </p:attrNameLst>
                                      </p:cBhvr>
                                      <p:tavLst>
                                        <p:tav tm="0">
                                          <p:val>
                                            <p:fltVal val="0"/>
                                          </p:val>
                                        </p:tav>
                                        <p:tav tm="100000">
                                          <p:val>
                                            <p:strVal val="#ppt_w"/>
                                          </p:val>
                                        </p:tav>
                                      </p:tavLst>
                                    </p:anim>
                                    <p:anim calcmode="lin" valueType="num">
                                      <p:cBhvr>
                                        <p:cTn id="22" dur="750" fill="hold"/>
                                        <p:tgtEl>
                                          <p:spTgt spid="23"/>
                                        </p:tgtEl>
                                        <p:attrNameLst>
                                          <p:attrName>ppt_h</p:attrName>
                                        </p:attrNameLst>
                                      </p:cBhvr>
                                      <p:tavLst>
                                        <p:tav tm="0">
                                          <p:val>
                                            <p:fltVal val="0"/>
                                          </p:val>
                                        </p:tav>
                                        <p:tav tm="100000">
                                          <p:val>
                                            <p:strVal val="#ppt_h"/>
                                          </p:val>
                                        </p:tav>
                                      </p:tavLst>
                                    </p:anim>
                                    <p:anim calcmode="lin" valueType="num">
                                      <p:cBhvr>
                                        <p:cTn id="23" dur="750" fill="hold"/>
                                        <p:tgtEl>
                                          <p:spTgt spid="23"/>
                                        </p:tgtEl>
                                        <p:attrNameLst>
                                          <p:attrName>style.rotation</p:attrName>
                                        </p:attrNameLst>
                                      </p:cBhvr>
                                      <p:tavLst>
                                        <p:tav tm="0">
                                          <p:val>
                                            <p:fltVal val="360"/>
                                          </p:val>
                                        </p:tav>
                                        <p:tav tm="100000">
                                          <p:val>
                                            <p:fltVal val="0"/>
                                          </p:val>
                                        </p:tav>
                                      </p:tavLst>
                                    </p:anim>
                                    <p:animEffect transition="in" filter="fade">
                                      <p:cBhvr>
                                        <p:cTn id="24" dur="750"/>
                                        <p:tgtEl>
                                          <p:spTgt spid="23"/>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1750"/>
                                        <p:tgtEl>
                                          <p:spTgt spid="11"/>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1750"/>
                                        <p:tgtEl>
                                          <p:spTgt spid="10"/>
                                        </p:tgtEl>
                                      </p:cBhvr>
                                    </p:animEffect>
                                  </p:childTnLst>
                                </p:cTn>
                              </p:par>
                            </p:childTnLst>
                          </p:cTn>
                        </p:par>
                        <p:par>
                          <p:cTn id="32" fill="hold">
                            <p:stCondLst>
                              <p:cond delay="475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5750"/>
                            </p:stCondLst>
                            <p:childTnLst>
                              <p:par>
                                <p:cTn id="45" presetID="42"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strVal val="#ppt_x"/>
                                          </p:val>
                                        </p:tav>
                                        <p:tav tm="100000">
                                          <p:val>
                                            <p:strVal val="#ppt_x"/>
                                          </p:val>
                                        </p:tav>
                                      </p:tavLst>
                                    </p:anim>
                                    <p:anim calcmode="lin" valueType="num">
                                      <p:cBhvr>
                                        <p:cTn id="49" dur="500" fill="hold"/>
                                        <p:tgtEl>
                                          <p:spTgt spid="19"/>
                                        </p:tgtEl>
                                        <p:attrNameLst>
                                          <p:attrName>ppt_y</p:attrName>
                                        </p:attrNameLst>
                                      </p:cBhvr>
                                      <p:tavLst>
                                        <p:tav tm="0">
                                          <p:val>
                                            <p:strVal val="#ppt_y+.1"/>
                                          </p:val>
                                        </p:tav>
                                        <p:tav tm="100000">
                                          <p:val>
                                            <p:strVal val="#ppt_y"/>
                                          </p:val>
                                        </p:tav>
                                      </p:tavLst>
                                    </p:anim>
                                  </p:childTnLst>
                                </p:cTn>
                              </p:par>
                            </p:childTnLst>
                          </p:cTn>
                        </p:par>
                        <p:par>
                          <p:cTn id="50" fill="hold">
                            <p:stCondLst>
                              <p:cond delay="625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strVal val="#ppt_x"/>
                                          </p:val>
                                        </p:tav>
                                        <p:tav tm="100000">
                                          <p:val>
                                            <p:strVal val="#ppt_x"/>
                                          </p:val>
                                        </p:tav>
                                      </p:tavLst>
                                    </p:anim>
                                    <p:anim calcmode="lin" valueType="num">
                                      <p:cBhvr>
                                        <p:cTn id="55" dur="5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6750"/>
                            </p:stCondLst>
                            <p:childTnLst>
                              <p:par>
                                <p:cTn id="57" presetID="42"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anim calcmode="lin" valueType="num">
                                      <p:cBhvr>
                                        <p:cTn id="60" dur="500" fill="hold"/>
                                        <p:tgtEl>
                                          <p:spTgt spid="21"/>
                                        </p:tgtEl>
                                        <p:attrNameLst>
                                          <p:attrName>ppt_x</p:attrName>
                                        </p:attrNameLst>
                                      </p:cBhvr>
                                      <p:tavLst>
                                        <p:tav tm="0">
                                          <p:val>
                                            <p:strVal val="#ppt_x"/>
                                          </p:val>
                                        </p:tav>
                                        <p:tav tm="100000">
                                          <p:val>
                                            <p:strVal val="#ppt_x"/>
                                          </p:val>
                                        </p:tav>
                                      </p:tavLst>
                                    </p:anim>
                                    <p:anim calcmode="lin" valueType="num">
                                      <p:cBhvr>
                                        <p:cTn id="61" dur="500" fill="hold"/>
                                        <p:tgtEl>
                                          <p:spTgt spid="21"/>
                                        </p:tgtEl>
                                        <p:attrNameLst>
                                          <p:attrName>ppt_y</p:attrName>
                                        </p:attrNameLst>
                                      </p:cBhvr>
                                      <p:tavLst>
                                        <p:tav tm="0">
                                          <p:val>
                                            <p:strVal val="#ppt_y+.1"/>
                                          </p:val>
                                        </p:tav>
                                        <p:tav tm="100000">
                                          <p:val>
                                            <p:strVal val="#ppt_y"/>
                                          </p:val>
                                        </p:tav>
                                      </p:tavLst>
                                    </p:anim>
                                  </p:childTnLst>
                                </p:cTn>
                              </p:par>
                            </p:childTnLst>
                          </p:cTn>
                        </p:par>
                        <p:par>
                          <p:cTn id="62" fill="hold">
                            <p:stCondLst>
                              <p:cond delay="7250"/>
                            </p:stCondLst>
                            <p:childTnLst>
                              <p:par>
                                <p:cTn id="63" presetID="42" presetClass="entr" presetSubtype="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8"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611560" y="1655048"/>
            <a:ext cx="1503784" cy="2592288"/>
          </a:xfrm>
          <a:prstGeom prst="roundRect">
            <a:avLst>
              <a:gd name="adj" fmla="val 16938"/>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367222" y="1647006"/>
            <a:ext cx="6309234" cy="2592288"/>
          </a:xfrm>
          <a:prstGeom prst="roundRect">
            <a:avLst>
              <a:gd name="adj" fmla="val 8770"/>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617818" y="1623983"/>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3</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3115614" y="2069182"/>
            <a:ext cx="4264698" cy="523220"/>
          </a:xfrm>
          <a:prstGeom prst="rect">
            <a:avLst/>
          </a:prstGeom>
          <a:noFill/>
        </p:spPr>
        <p:txBody>
          <a:bodyPr wrap="square">
            <a:spAutoFit/>
          </a:bodyPr>
          <a:lstStyle/>
          <a:p>
            <a:pPr fontAlgn="auto">
              <a:spcBef>
                <a:spcPts val="0"/>
              </a:spcBef>
              <a:spcAft>
                <a:spcPts val="0"/>
              </a:spcAft>
              <a:defRPr/>
            </a:pPr>
            <a:r>
              <a:rPr lang="zh-CN" altLang="en-US" sz="28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3087090" y="2656885"/>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8" name="右箭头 57"/>
          <p:cNvSpPr/>
          <p:nvPr/>
        </p:nvSpPr>
        <p:spPr>
          <a:xfrm>
            <a:off x="3356322" y="2848904"/>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TextBox 58"/>
          <p:cNvSpPr txBox="1"/>
          <p:nvPr/>
        </p:nvSpPr>
        <p:spPr>
          <a:xfrm>
            <a:off x="3535045" y="2785492"/>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60" name="右箭头 59"/>
          <p:cNvSpPr/>
          <p:nvPr/>
        </p:nvSpPr>
        <p:spPr>
          <a:xfrm>
            <a:off x="5500841" y="2848904"/>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TextBox 60"/>
          <p:cNvSpPr txBox="1"/>
          <p:nvPr/>
        </p:nvSpPr>
        <p:spPr>
          <a:xfrm>
            <a:off x="5651827" y="2785492"/>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62" name="右箭头 61"/>
          <p:cNvSpPr/>
          <p:nvPr/>
        </p:nvSpPr>
        <p:spPr>
          <a:xfrm>
            <a:off x="3341862" y="3202847"/>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TextBox 62"/>
          <p:cNvSpPr txBox="1"/>
          <p:nvPr/>
        </p:nvSpPr>
        <p:spPr>
          <a:xfrm>
            <a:off x="3528075" y="3139435"/>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64" name="右箭头 63"/>
          <p:cNvSpPr/>
          <p:nvPr/>
        </p:nvSpPr>
        <p:spPr>
          <a:xfrm>
            <a:off x="5486381" y="3202847"/>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5" name="TextBox 64"/>
          <p:cNvSpPr txBox="1"/>
          <p:nvPr/>
        </p:nvSpPr>
        <p:spPr>
          <a:xfrm>
            <a:off x="5637367" y="3139435"/>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66" name="右箭头 65"/>
          <p:cNvSpPr/>
          <p:nvPr/>
        </p:nvSpPr>
        <p:spPr>
          <a:xfrm>
            <a:off x="3341862" y="3562887"/>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TextBox 66"/>
          <p:cNvSpPr txBox="1"/>
          <p:nvPr/>
        </p:nvSpPr>
        <p:spPr>
          <a:xfrm>
            <a:off x="3520585" y="3499475"/>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Tree>
    <p:extLst>
      <p:ext uri="{BB962C8B-B14F-4D97-AF65-F5344CB8AC3E}">
        <p14:creationId xmlns:p14="http://schemas.microsoft.com/office/powerpoint/2010/main" val="7792210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750"/>
                                        <p:tgtEl>
                                          <p:spTgt spid="42"/>
                                        </p:tgtEl>
                                      </p:cBhvr>
                                    </p:animEffect>
                                    <p:anim calcmode="lin" valueType="num">
                                      <p:cBhvr>
                                        <p:cTn id="22" dur="750" fill="hold"/>
                                        <p:tgtEl>
                                          <p:spTgt spid="42"/>
                                        </p:tgtEl>
                                        <p:attrNameLst>
                                          <p:attrName>ppt_x</p:attrName>
                                        </p:attrNameLst>
                                      </p:cBhvr>
                                      <p:tavLst>
                                        <p:tav tm="0">
                                          <p:val>
                                            <p:strVal val="#ppt_x"/>
                                          </p:val>
                                        </p:tav>
                                        <p:tav tm="100000">
                                          <p:val>
                                            <p:strVal val="#ppt_x"/>
                                          </p:val>
                                        </p:tav>
                                      </p:tavLst>
                                    </p:anim>
                                    <p:anim calcmode="lin" valueType="num">
                                      <p:cBhvr>
                                        <p:cTn id="23" dur="750" fill="hold"/>
                                        <p:tgtEl>
                                          <p:spTgt spid="42"/>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ppt_x"/>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additive="base">
                                        <p:cTn id="37" dur="500" fill="hold"/>
                                        <p:tgtEl>
                                          <p:spTgt spid="58"/>
                                        </p:tgtEl>
                                        <p:attrNameLst>
                                          <p:attrName>ppt_x</p:attrName>
                                        </p:attrNameLst>
                                      </p:cBhvr>
                                      <p:tavLst>
                                        <p:tav tm="0">
                                          <p:val>
                                            <p:strVal val="#ppt_x"/>
                                          </p:val>
                                        </p:tav>
                                        <p:tav tm="100000">
                                          <p:val>
                                            <p:strVal val="#ppt_x"/>
                                          </p:val>
                                        </p:tav>
                                      </p:tavLst>
                                    </p:anim>
                                    <p:anim calcmode="lin" valueType="num">
                                      <p:cBhvr additive="base">
                                        <p:cTn id="38" dur="500" fill="hold"/>
                                        <p:tgtEl>
                                          <p:spTgt spid="5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fill="hold"/>
                                        <p:tgtEl>
                                          <p:spTgt spid="60"/>
                                        </p:tgtEl>
                                        <p:attrNameLst>
                                          <p:attrName>ppt_x</p:attrName>
                                        </p:attrNameLst>
                                      </p:cBhvr>
                                      <p:tavLst>
                                        <p:tav tm="0">
                                          <p:val>
                                            <p:strVal val="#ppt_x"/>
                                          </p:val>
                                        </p:tav>
                                        <p:tav tm="100000">
                                          <p:val>
                                            <p:strVal val="#ppt_x"/>
                                          </p:val>
                                        </p:tav>
                                      </p:tavLst>
                                    </p:anim>
                                    <p:anim calcmode="lin" valueType="num">
                                      <p:cBhvr additive="base">
                                        <p:cTn id="42" dur="500" fill="hold"/>
                                        <p:tgtEl>
                                          <p:spTgt spid="6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 calcmode="lin" valueType="num">
                                      <p:cBhvr additive="base">
                                        <p:cTn id="45" dur="500" fill="hold"/>
                                        <p:tgtEl>
                                          <p:spTgt spid="61"/>
                                        </p:tgtEl>
                                        <p:attrNameLst>
                                          <p:attrName>ppt_x</p:attrName>
                                        </p:attrNameLst>
                                      </p:cBhvr>
                                      <p:tavLst>
                                        <p:tav tm="0">
                                          <p:val>
                                            <p:strVal val="#ppt_x"/>
                                          </p:val>
                                        </p:tav>
                                        <p:tav tm="100000">
                                          <p:val>
                                            <p:strVal val="#ppt_x"/>
                                          </p:val>
                                        </p:tav>
                                      </p:tavLst>
                                    </p:anim>
                                    <p:anim calcmode="lin" valueType="num">
                                      <p:cBhvr additive="base">
                                        <p:cTn id="46" dur="500" fill="hold"/>
                                        <p:tgtEl>
                                          <p:spTgt spid="6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additive="base">
                                        <p:cTn id="53" dur="500" fill="hold"/>
                                        <p:tgtEl>
                                          <p:spTgt spid="62"/>
                                        </p:tgtEl>
                                        <p:attrNameLst>
                                          <p:attrName>ppt_x</p:attrName>
                                        </p:attrNameLst>
                                      </p:cBhvr>
                                      <p:tavLst>
                                        <p:tav tm="0">
                                          <p:val>
                                            <p:strVal val="#ppt_x"/>
                                          </p:val>
                                        </p:tav>
                                        <p:tav tm="100000">
                                          <p:val>
                                            <p:strVal val="#ppt_x"/>
                                          </p:val>
                                        </p:tav>
                                      </p:tavLst>
                                    </p:anim>
                                    <p:anim calcmode="lin" valueType="num">
                                      <p:cBhvr additive="base">
                                        <p:cTn id="54" dur="500" fill="hold"/>
                                        <p:tgtEl>
                                          <p:spTgt spid="6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ppt_x"/>
                                          </p:val>
                                        </p:tav>
                                        <p:tav tm="100000">
                                          <p:val>
                                            <p:strVal val="#ppt_x"/>
                                          </p:val>
                                        </p:tav>
                                      </p:tavLst>
                                    </p:anim>
                                    <p:anim calcmode="lin" valueType="num">
                                      <p:cBhvr additive="base">
                                        <p:cTn id="58" dur="500" fill="hold"/>
                                        <p:tgtEl>
                                          <p:spTgt spid="6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additive="base">
                                        <p:cTn id="61" dur="500" fill="hold"/>
                                        <p:tgtEl>
                                          <p:spTgt spid="65"/>
                                        </p:tgtEl>
                                        <p:attrNameLst>
                                          <p:attrName>ppt_x</p:attrName>
                                        </p:attrNameLst>
                                      </p:cBhvr>
                                      <p:tavLst>
                                        <p:tav tm="0">
                                          <p:val>
                                            <p:strVal val="#ppt_x"/>
                                          </p:val>
                                        </p:tav>
                                        <p:tav tm="100000">
                                          <p:val>
                                            <p:strVal val="#ppt_x"/>
                                          </p:val>
                                        </p:tav>
                                      </p:tavLst>
                                    </p:anim>
                                    <p:anim calcmode="lin" valueType="num">
                                      <p:cBhvr additive="base">
                                        <p:cTn id="62" dur="500" fill="hold"/>
                                        <p:tgtEl>
                                          <p:spTgt spid="6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 calcmode="lin" valueType="num">
                                      <p:cBhvr additive="base">
                                        <p:cTn id="65" dur="500" fill="hold"/>
                                        <p:tgtEl>
                                          <p:spTgt spid="67"/>
                                        </p:tgtEl>
                                        <p:attrNameLst>
                                          <p:attrName>ppt_x</p:attrName>
                                        </p:attrNameLst>
                                      </p:cBhvr>
                                      <p:tavLst>
                                        <p:tav tm="0">
                                          <p:val>
                                            <p:strVal val="#ppt_x"/>
                                          </p:val>
                                        </p:tav>
                                        <p:tav tm="100000">
                                          <p:val>
                                            <p:strVal val="#ppt_x"/>
                                          </p:val>
                                        </p:tav>
                                      </p:tavLst>
                                    </p:anim>
                                    <p:anim calcmode="lin" valueType="num">
                                      <p:cBhvr additive="base">
                                        <p:cTn id="66" dur="500" fill="hold"/>
                                        <p:tgtEl>
                                          <p:spTgt spid="6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additive="base">
                                        <p:cTn id="69" dur="500" fill="hold"/>
                                        <p:tgtEl>
                                          <p:spTgt spid="66"/>
                                        </p:tgtEl>
                                        <p:attrNameLst>
                                          <p:attrName>ppt_x</p:attrName>
                                        </p:attrNameLst>
                                      </p:cBhvr>
                                      <p:tavLst>
                                        <p:tav tm="0">
                                          <p:val>
                                            <p:strVal val="#ppt_x"/>
                                          </p:val>
                                        </p:tav>
                                        <p:tav tm="100000">
                                          <p:val>
                                            <p:strVal val="#ppt_x"/>
                                          </p:val>
                                        </p:tav>
                                      </p:tavLst>
                                    </p:anim>
                                    <p:anim calcmode="lin" valueType="num">
                                      <p:cBhvr additive="base">
                                        <p:cTn id="7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0" grpId="0"/>
      <p:bldP spid="41" grpId="0"/>
      <p:bldP spid="58" grpId="0" animBg="1"/>
      <p:bldP spid="59" grpId="0"/>
      <p:bldP spid="60" grpId="0" animBg="1"/>
      <p:bldP spid="61" grpId="0"/>
      <p:bldP spid="62" grpId="0" animBg="1"/>
      <p:bldP spid="63" grpId="0"/>
      <p:bldP spid="64" grpId="0" animBg="1"/>
      <p:bldP spid="65" grpId="0"/>
      <p:bldP spid="66" grpId="0" animBg="1"/>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23528" y="-94828"/>
            <a:ext cx="2869281" cy="864096"/>
          </a:xfrm>
          <a:prstGeom prst="roundRect">
            <a:avLst>
              <a:gd name="adj" fmla="val 8019"/>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986116" y="1830224"/>
            <a:ext cx="1515351" cy="523220"/>
          </a:xfrm>
          <a:prstGeom prst="rect">
            <a:avLst/>
          </a:prstGeom>
          <a:noFill/>
        </p:spPr>
        <p:txBody>
          <a:bodyPr wrap="none">
            <a:spAutoFit/>
          </a:bodyPr>
          <a:lstStyle/>
          <a:p>
            <a:pPr fontAlgn="auto">
              <a:spcBef>
                <a:spcPts val="0"/>
              </a:spcBef>
              <a:spcAft>
                <a:spcPts val="0"/>
              </a:spcAft>
              <a:defRPr/>
            </a:pPr>
            <a:r>
              <a:rPr lang="en-US" altLang="zh-CN" sz="2800" dirty="0">
                <a:solidFill>
                  <a:srgbClr val="00621C"/>
                </a:solidFill>
                <a:latin typeface="+mn-lt"/>
                <a:ea typeface="+mn-ea"/>
              </a:rPr>
              <a:t>Contents</a:t>
            </a:r>
            <a:endParaRPr lang="zh-CN" altLang="en-US" sz="2800" dirty="0">
              <a:solidFill>
                <a:srgbClr val="00621C"/>
              </a:solidFill>
              <a:latin typeface="+mn-lt"/>
              <a:ea typeface="+mn-ea"/>
            </a:endParaRPr>
          </a:p>
        </p:txBody>
      </p:sp>
      <p:sp>
        <p:nvSpPr>
          <p:cNvPr id="6" name="TextBox 5"/>
          <p:cNvSpPr txBox="1"/>
          <p:nvPr/>
        </p:nvSpPr>
        <p:spPr>
          <a:xfrm>
            <a:off x="986116" y="1003938"/>
            <a:ext cx="1569660" cy="923330"/>
          </a:xfrm>
          <a:prstGeom prst="rect">
            <a:avLst/>
          </a:prstGeom>
          <a:noFill/>
        </p:spPr>
        <p:txBody>
          <a:bodyPr wrap="none">
            <a:spAutoFit/>
          </a:bodyPr>
          <a:lstStyle/>
          <a:p>
            <a:pPr fontAlgn="auto">
              <a:spcBef>
                <a:spcPts val="0"/>
              </a:spcBef>
              <a:spcAft>
                <a:spcPts val="0"/>
              </a:spcAft>
              <a:defRPr/>
            </a:pPr>
            <a:r>
              <a:rPr lang="zh-CN" altLang="en-US" sz="5400" dirty="0">
                <a:solidFill>
                  <a:schemeClr val="tx1">
                    <a:lumMod val="75000"/>
                    <a:lumOff val="25000"/>
                  </a:schemeClr>
                </a:solidFill>
                <a:latin typeface="微软雅黑" pitchFamily="34" charset="-122"/>
                <a:ea typeface="微软雅黑" pitchFamily="34" charset="-122"/>
              </a:rPr>
              <a:t>目录</a:t>
            </a:r>
          </a:p>
        </p:txBody>
      </p:sp>
      <p:sp>
        <p:nvSpPr>
          <p:cNvPr id="7" name="矩形 6"/>
          <p:cNvSpPr/>
          <p:nvPr/>
        </p:nvSpPr>
        <p:spPr>
          <a:xfrm flipH="1">
            <a:off x="4211960" y="1129718"/>
            <a:ext cx="720080" cy="4608102"/>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83968" y="2313374"/>
            <a:ext cx="637033" cy="360040"/>
          </a:xfrm>
          <a:prstGeom prst="rect">
            <a:avLst/>
          </a:prstGeom>
          <a:solidFill>
            <a:srgbClr val="0062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3968" y="2889438"/>
            <a:ext cx="637033" cy="360040"/>
          </a:xfrm>
          <a:prstGeom prst="rect">
            <a:avLst/>
          </a:prstGeom>
          <a:solidFill>
            <a:srgbClr val="0062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0" name="矩形 9"/>
          <p:cNvSpPr/>
          <p:nvPr/>
        </p:nvSpPr>
        <p:spPr>
          <a:xfrm>
            <a:off x="4283968" y="3465502"/>
            <a:ext cx="637033" cy="360040"/>
          </a:xfrm>
          <a:prstGeom prst="rect">
            <a:avLst/>
          </a:prstGeom>
          <a:solidFill>
            <a:srgbClr val="0062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1" name="矩形 10"/>
          <p:cNvSpPr/>
          <p:nvPr/>
        </p:nvSpPr>
        <p:spPr>
          <a:xfrm>
            <a:off x="4283968" y="4041566"/>
            <a:ext cx="637033" cy="360040"/>
          </a:xfrm>
          <a:prstGeom prst="rect">
            <a:avLst/>
          </a:prstGeom>
          <a:solidFill>
            <a:srgbClr val="0062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3" name="TextBox 12"/>
          <p:cNvSpPr txBox="1"/>
          <p:nvPr/>
        </p:nvSpPr>
        <p:spPr>
          <a:xfrm>
            <a:off x="4393132" y="2304082"/>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393132" y="2889438"/>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393132" y="3465502"/>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374002" y="4041566"/>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148064" y="2313374"/>
            <a:ext cx="2492990"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点击添加相关文字标题</a:t>
            </a:r>
          </a:p>
        </p:txBody>
      </p:sp>
      <p:sp>
        <p:nvSpPr>
          <p:cNvPr id="19" name="TextBox 18"/>
          <p:cNvSpPr txBox="1"/>
          <p:nvPr/>
        </p:nvSpPr>
        <p:spPr>
          <a:xfrm>
            <a:off x="5148064" y="2890202"/>
            <a:ext cx="2492990" cy="369332"/>
          </a:xfrm>
          <a:prstGeom prst="rect">
            <a:avLst/>
          </a:prstGeom>
          <a:noFill/>
        </p:spPr>
        <p:txBody>
          <a:bodyPr wrap="non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点击添加相关文字标题</a:t>
            </a:r>
          </a:p>
        </p:txBody>
      </p:sp>
      <p:sp>
        <p:nvSpPr>
          <p:cNvPr id="20" name="TextBox 19"/>
          <p:cNvSpPr txBox="1"/>
          <p:nvPr/>
        </p:nvSpPr>
        <p:spPr>
          <a:xfrm>
            <a:off x="5148063" y="3465502"/>
            <a:ext cx="2492990" cy="369332"/>
          </a:xfrm>
          <a:prstGeom prst="rect">
            <a:avLst/>
          </a:prstGeom>
          <a:noFill/>
        </p:spPr>
        <p:txBody>
          <a:bodyPr wrap="non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点击添加相关文字标题</a:t>
            </a:r>
          </a:p>
        </p:txBody>
      </p:sp>
      <p:sp>
        <p:nvSpPr>
          <p:cNvPr id="21" name="TextBox 20"/>
          <p:cNvSpPr txBox="1"/>
          <p:nvPr/>
        </p:nvSpPr>
        <p:spPr>
          <a:xfrm>
            <a:off x="5148062" y="4041361"/>
            <a:ext cx="2492990" cy="369332"/>
          </a:xfrm>
          <a:prstGeom prst="rect">
            <a:avLst/>
          </a:prstGeom>
          <a:noFill/>
        </p:spPr>
        <p:txBody>
          <a:bodyPr wrap="non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点击添加相关文字标题</a:t>
            </a:r>
          </a:p>
        </p:txBody>
      </p:sp>
    </p:spTree>
    <p:extLst>
      <p:ext uri="{BB962C8B-B14F-4D97-AF65-F5344CB8AC3E}">
        <p14:creationId xmlns:p14="http://schemas.microsoft.com/office/powerpoint/2010/main" val="1198518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1+#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1+#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1+#ppt_w/2"/>
                                          </p:val>
                                        </p:tav>
                                        <p:tav tm="100000">
                                          <p:val>
                                            <p:strVal val="#ppt_x"/>
                                          </p:val>
                                        </p:tav>
                                      </p:tavLst>
                                    </p:anim>
                                    <p:anim calcmode="lin" valueType="num">
                                      <p:cBhvr additive="base">
                                        <p:cTn id="57" dur="500" fill="hold"/>
                                        <p:tgtEl>
                                          <p:spTgt spid="10"/>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1+#ppt_w/2"/>
                                          </p:val>
                                        </p:tav>
                                        <p:tav tm="100000">
                                          <p:val>
                                            <p:strVal val="#ppt_x"/>
                                          </p:val>
                                        </p:tav>
                                      </p:tavLst>
                                    </p:anim>
                                    <p:anim calcmode="lin" valueType="num">
                                      <p:cBhvr additive="base">
                                        <p:cTn id="61" dur="500" fill="hold"/>
                                        <p:tgtEl>
                                          <p:spTgt spid="20"/>
                                        </p:tgtEl>
                                        <p:attrNameLst>
                                          <p:attrName>ppt_y</p:attrName>
                                        </p:attrNameLst>
                                      </p:cBhvr>
                                      <p:tavLst>
                                        <p:tav tm="0">
                                          <p:val>
                                            <p:strVal val="#ppt_y"/>
                                          </p:val>
                                        </p:tav>
                                        <p:tav tm="100000">
                                          <p:val>
                                            <p:strVal val="#ppt_y"/>
                                          </p:val>
                                        </p:tav>
                                      </p:tavLst>
                                    </p:anim>
                                  </p:childTnLst>
                                </p:cTn>
                              </p:par>
                            </p:childTnLst>
                          </p:cTn>
                        </p:par>
                        <p:par>
                          <p:cTn id="62" fill="hold">
                            <p:stCondLst>
                              <p:cond delay="3000"/>
                            </p:stCondLst>
                            <p:childTnLst>
                              <p:par>
                                <p:cTn id="63" presetID="2" presetClass="entr" presetSubtype="2"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1+#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animBg="1"/>
      <p:bldP spid="11" grpId="0" animBg="1"/>
      <p:bldP spid="13" grpId="0"/>
      <p:bldP spid="14" grpId="0"/>
      <p:bldP spid="15" grpId="0"/>
      <p:bldP spid="16" grpId="0"/>
      <p:bldP spid="18" grpId="0"/>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p:cNvSpPr/>
          <p:nvPr/>
        </p:nvSpPr>
        <p:spPr>
          <a:xfrm rot="8035252">
            <a:off x="586957" y="1873992"/>
            <a:ext cx="2664296" cy="2664296"/>
          </a:xfrm>
          <a:prstGeom prst="teardrop">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p:cNvSpPr/>
          <p:nvPr/>
        </p:nvSpPr>
        <p:spPr>
          <a:xfrm rot="8035252">
            <a:off x="2913000" y="2910691"/>
            <a:ext cx="1779427" cy="1779427"/>
          </a:xfrm>
          <a:prstGeom prst="teardrop">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544691" y="1898596"/>
            <a:ext cx="864096" cy="864096"/>
          </a:xfrm>
          <a:prstGeom prst="ellipse">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43985" y="2919623"/>
            <a:ext cx="672032" cy="672032"/>
          </a:xfrm>
          <a:prstGeom prst="ellipse">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660787" y="2114620"/>
            <a:ext cx="697627" cy="400110"/>
          </a:xfrm>
          <a:prstGeom prst="rect">
            <a:avLst/>
          </a:prstGeom>
          <a:noFill/>
        </p:spPr>
        <p:txBody>
          <a:bodyPr wrap="none" rtlCol="0">
            <a:spAutoFit/>
          </a:bodyPr>
          <a:lstStyle/>
          <a:p>
            <a:r>
              <a:rPr lang="en-US" altLang="zh-CN" sz="2000" dirty="0" smtClean="0">
                <a:solidFill>
                  <a:schemeClr val="bg1"/>
                </a:solidFill>
              </a:rPr>
              <a:t>80%</a:t>
            </a:r>
            <a:endParaRPr lang="zh-CN" altLang="en-US" sz="2000" dirty="0">
              <a:solidFill>
                <a:schemeClr val="bg1"/>
              </a:solidFill>
            </a:endParaRPr>
          </a:p>
        </p:txBody>
      </p:sp>
      <p:sp>
        <p:nvSpPr>
          <p:cNvPr id="12" name="TextBox 11"/>
          <p:cNvSpPr txBox="1"/>
          <p:nvPr/>
        </p:nvSpPr>
        <p:spPr>
          <a:xfrm>
            <a:off x="4084113" y="3055584"/>
            <a:ext cx="646331" cy="369332"/>
          </a:xfrm>
          <a:prstGeom prst="rect">
            <a:avLst/>
          </a:prstGeom>
          <a:noFill/>
        </p:spPr>
        <p:txBody>
          <a:bodyPr wrap="none" rtlCol="0">
            <a:spAutoFit/>
          </a:bodyPr>
          <a:lstStyle/>
          <a:p>
            <a:r>
              <a:rPr lang="en-US" altLang="zh-CN" dirty="0" smtClean="0">
                <a:solidFill>
                  <a:schemeClr val="bg1"/>
                </a:solidFill>
              </a:rPr>
              <a:t>35%</a:t>
            </a:r>
            <a:endParaRPr lang="zh-CN" altLang="en-US" dirty="0">
              <a:solidFill>
                <a:schemeClr val="bg1"/>
              </a:solidFill>
            </a:endParaRPr>
          </a:p>
        </p:txBody>
      </p:sp>
      <p:sp>
        <p:nvSpPr>
          <p:cNvPr id="18" name="矩形 17"/>
          <p:cNvSpPr/>
          <p:nvPr/>
        </p:nvSpPr>
        <p:spPr>
          <a:xfrm flipH="1">
            <a:off x="1032523" y="2908114"/>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19" name="矩形 18"/>
          <p:cNvSpPr/>
          <p:nvPr/>
        </p:nvSpPr>
        <p:spPr>
          <a:xfrm>
            <a:off x="1104530" y="259132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20" name="矩形 19"/>
          <p:cNvSpPr/>
          <p:nvPr/>
        </p:nvSpPr>
        <p:spPr>
          <a:xfrm flipH="1">
            <a:off x="3002387" y="3705484"/>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21" name="矩形 20"/>
          <p:cNvSpPr/>
          <p:nvPr/>
        </p:nvSpPr>
        <p:spPr>
          <a:xfrm>
            <a:off x="3074394" y="33886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22" name="矩形 21"/>
          <p:cNvSpPr/>
          <p:nvPr/>
        </p:nvSpPr>
        <p:spPr>
          <a:xfrm flipH="1">
            <a:off x="4043984" y="1870286"/>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a:t>
            </a:r>
            <a:r>
              <a:rPr lang="zh-CN" altLang="en-US" sz="1200" dirty="0" smtClean="0">
                <a:solidFill>
                  <a:schemeClr val="tx1">
                    <a:lumMod val="75000"/>
                    <a:lumOff val="25000"/>
                  </a:schemeClr>
                </a:solidFill>
              </a:rPr>
              <a:t>输入简单文字概述简单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这里输入简单的文字概述这里输入简单文字概述简单的文字概述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5652121" y="3151486"/>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a:t>
            </a:r>
            <a:r>
              <a:rPr lang="zh-CN" altLang="en-US" sz="1200" dirty="0" smtClean="0">
                <a:solidFill>
                  <a:schemeClr val="tx1">
                    <a:lumMod val="75000"/>
                    <a:lumOff val="25000"/>
                  </a:schemeClr>
                </a:solidFill>
              </a:rPr>
              <a:t>输入简单文字概述简单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这里输入简单的文字概述这里输入简单文字概述简单的文字概述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28821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childTnLst>
                          </p:cTn>
                        </p:par>
                        <p:par>
                          <p:cTn id="37" fill="hold">
                            <p:stCondLst>
                              <p:cond delay="2000"/>
                            </p:stCondLst>
                            <p:childTnLst>
                              <p:par>
                                <p:cTn id="38" presetID="52"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Scale>
                                      <p:cBhvr>
                                        <p:cTn id="4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1"/>
                                        </p:tgtEl>
                                        <p:attrNameLst>
                                          <p:attrName>ppt_x</p:attrName>
                                          <p:attrName>ppt_y</p:attrName>
                                        </p:attrNameLst>
                                      </p:cBhvr>
                                    </p:animMotion>
                                    <p:animEffect transition="in" filter="fade">
                                      <p:cBhvr>
                                        <p:cTn id="47" dur="1000"/>
                                        <p:tgtEl>
                                          <p:spTgt spid="11"/>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350"/>
                                        <p:tgtEl>
                                          <p:spTgt spid="19"/>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19"/>
                                        </p:tgtEl>
                                      </p:cBhvr>
                                    </p:animEffect>
                                    <p:animScale>
                                      <p:cBhvr>
                                        <p:cTn id="54" dur="200" autoRev="1" fill="hold"/>
                                        <p:tgtEl>
                                          <p:spTgt spid="19"/>
                                        </p:tgtEl>
                                      </p:cBhvr>
                                      <p:by x="105000" y="105000"/>
                                    </p:animScale>
                                  </p:childTnLst>
                                </p:cTn>
                              </p:par>
                            </p:childTnLst>
                          </p:cTn>
                        </p:par>
                        <p:par>
                          <p:cTn id="55" fill="hold">
                            <p:stCondLst>
                              <p:cond delay="34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par>
                          <p:cTn id="59" fill="hold">
                            <p:stCondLst>
                              <p:cond delay="3900"/>
                            </p:stCondLst>
                            <p:childTnLst>
                              <p:par>
                                <p:cTn id="60" presetID="10" presetClass="entr" presetSubtype="0"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par>
                          <p:cTn id="63" fill="hold">
                            <p:stCondLst>
                              <p:cond delay="4400"/>
                            </p:stCondLst>
                            <p:childTnLst>
                              <p:par>
                                <p:cTn id="64" presetID="52" presetClass="entr" presetSubtype="0"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Scale>
                                      <p:cBhvr>
                                        <p:cTn id="6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0"/>
                                        </p:tgtEl>
                                        <p:attrNameLst>
                                          <p:attrName>ppt_x</p:attrName>
                                          <p:attrName>ppt_y</p:attrName>
                                        </p:attrNameLst>
                                      </p:cBhvr>
                                    </p:animMotion>
                                    <p:animEffect transition="in" filter="fade">
                                      <p:cBhvr>
                                        <p:cTn id="68" dur="1000"/>
                                        <p:tgtEl>
                                          <p:spTgt spid="10"/>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Scale>
                                      <p:cBhvr>
                                        <p:cTn id="7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12"/>
                                        </p:tgtEl>
                                        <p:attrNameLst>
                                          <p:attrName>ppt_x</p:attrName>
                                          <p:attrName>ppt_y</p:attrName>
                                        </p:attrNameLst>
                                      </p:cBhvr>
                                    </p:animMotion>
                                    <p:animEffect transition="in" filter="fade">
                                      <p:cBhvr>
                                        <p:cTn id="73" dur="1000"/>
                                        <p:tgtEl>
                                          <p:spTgt spid="12"/>
                                        </p:tgtEl>
                                      </p:cBhvr>
                                    </p:animEffect>
                                  </p:childTnLst>
                                </p:cTn>
                              </p:par>
                            </p:childTnLst>
                          </p:cTn>
                        </p:par>
                        <p:par>
                          <p:cTn id="74" fill="hold">
                            <p:stCondLst>
                              <p:cond delay="54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350"/>
                                        <p:tgtEl>
                                          <p:spTgt spid="21"/>
                                        </p:tgtEl>
                                      </p:cBhvr>
                                    </p:animEffect>
                                  </p:childTnLst>
                                </p:cTn>
                              </p:par>
                              <p:par>
                                <p:cTn id="78" presetID="26" presetClass="emph" presetSubtype="0" fill="hold" grpId="1" nodeType="withEffect">
                                  <p:stCondLst>
                                    <p:cond delay="0"/>
                                  </p:stCondLst>
                                  <p:childTnLst>
                                    <p:animEffect transition="out" filter="fade">
                                      <p:cBhvr>
                                        <p:cTn id="79" dur="400" tmFilter="0, 0; .2, .5; .8, .5; 1, 0"/>
                                        <p:tgtEl>
                                          <p:spTgt spid="21"/>
                                        </p:tgtEl>
                                      </p:cBhvr>
                                    </p:animEffect>
                                    <p:animScale>
                                      <p:cBhvr>
                                        <p:cTn id="80" dur="200" autoRev="1" fill="hold"/>
                                        <p:tgtEl>
                                          <p:spTgt spid="21"/>
                                        </p:tgtEl>
                                      </p:cBhvr>
                                      <p:by x="105000" y="105000"/>
                                    </p:animScale>
                                  </p:childTnLst>
                                </p:cTn>
                              </p:par>
                            </p:childTnLst>
                          </p:cTn>
                        </p:par>
                        <p:par>
                          <p:cTn id="81" fill="hold">
                            <p:stCondLst>
                              <p:cond delay="5800"/>
                            </p:stCondLst>
                            <p:childTnLst>
                              <p:par>
                                <p:cTn id="82" presetID="10" presetClass="entr" presetSubtype="0"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childTnLst>
                          </p:cTn>
                        </p:par>
                        <p:par>
                          <p:cTn id="85" fill="hold">
                            <p:stCondLst>
                              <p:cond delay="6300"/>
                            </p:stCondLst>
                            <p:childTnLst>
                              <p:par>
                                <p:cTn id="86" presetID="10"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8" grpId="0"/>
      <p:bldP spid="19" grpId="0"/>
      <p:bldP spid="19" grpId="1"/>
      <p:bldP spid="20" grpId="0"/>
      <p:bldP spid="21" grpId="0"/>
      <p:bldP spid="21" grpId="1"/>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3" name="五边形 62"/>
          <p:cNvSpPr/>
          <p:nvPr/>
        </p:nvSpPr>
        <p:spPr>
          <a:xfrm>
            <a:off x="683569" y="3094041"/>
            <a:ext cx="864096" cy="432048"/>
          </a:xfrm>
          <a:prstGeom prst="homePlate">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箭头连接符 63"/>
          <p:cNvCxnSpPr/>
          <p:nvPr/>
        </p:nvCxnSpPr>
        <p:spPr>
          <a:xfrm>
            <a:off x="1460202" y="3310065"/>
            <a:ext cx="6877557" cy="0"/>
          </a:xfrm>
          <a:prstGeom prst="straightConnector1">
            <a:avLst/>
          </a:prstGeom>
          <a:ln>
            <a:solidFill>
              <a:srgbClr val="489000"/>
            </a:solidFill>
            <a:tailEnd type="arrow"/>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2052450" y="3238058"/>
            <a:ext cx="144016" cy="144016"/>
          </a:xfrm>
          <a:prstGeom prst="ellipse">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3396689" y="3246442"/>
            <a:ext cx="144016" cy="144016"/>
          </a:xfrm>
          <a:prstGeom prst="ellipse">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40928" y="3246442"/>
            <a:ext cx="144016" cy="144016"/>
          </a:xfrm>
          <a:prstGeom prst="ellipse">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085167" y="3246442"/>
            <a:ext cx="144016" cy="144016"/>
          </a:xfrm>
          <a:prstGeom prst="ellipse">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429405" y="3246442"/>
            <a:ext cx="144016" cy="144016"/>
          </a:xfrm>
          <a:prstGeom prst="ellipse">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1379557" y="1295685"/>
            <a:ext cx="1824293" cy="1489809"/>
            <a:chOff x="1379555" y="1131151"/>
            <a:chExt cx="1824293" cy="1489809"/>
          </a:xfrm>
        </p:grpSpPr>
        <p:sp>
          <p:nvSpPr>
            <p:cNvPr id="71" name="泪滴形 70"/>
            <p:cNvSpPr/>
            <p:nvPr/>
          </p:nvSpPr>
          <p:spPr>
            <a:xfrm rot="8100000">
              <a:off x="1379555" y="1131151"/>
              <a:ext cx="1489809" cy="1489809"/>
            </a:xfrm>
            <a:prstGeom prst="teardrop">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TextBox 71"/>
            <p:cNvSpPr txBox="1"/>
            <p:nvPr/>
          </p:nvSpPr>
          <p:spPr bwMode="auto">
            <a:xfrm>
              <a:off x="1621135" y="1646138"/>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73" name="矩形 72"/>
            <p:cNvSpPr/>
            <p:nvPr/>
          </p:nvSpPr>
          <p:spPr bwMode="auto">
            <a:xfrm>
              <a:off x="1635499" y="1280072"/>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74" name="组合 73"/>
          <p:cNvGrpSpPr/>
          <p:nvPr/>
        </p:nvGrpSpPr>
        <p:grpSpPr>
          <a:xfrm>
            <a:off x="4068032" y="1295685"/>
            <a:ext cx="1847329" cy="1489809"/>
            <a:chOff x="4068032" y="1131151"/>
            <a:chExt cx="1847329" cy="1489809"/>
          </a:xfrm>
        </p:grpSpPr>
        <p:sp>
          <p:nvSpPr>
            <p:cNvPr id="75" name="泪滴形 74"/>
            <p:cNvSpPr/>
            <p:nvPr/>
          </p:nvSpPr>
          <p:spPr>
            <a:xfrm rot="8100000">
              <a:off x="4068032" y="1131151"/>
              <a:ext cx="1489809" cy="1489809"/>
            </a:xfrm>
            <a:prstGeom prst="teardrop">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TextBox 75"/>
            <p:cNvSpPr txBox="1"/>
            <p:nvPr/>
          </p:nvSpPr>
          <p:spPr bwMode="auto">
            <a:xfrm>
              <a:off x="4332648" y="1677627"/>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77" name="矩形 76"/>
            <p:cNvSpPr/>
            <p:nvPr/>
          </p:nvSpPr>
          <p:spPr bwMode="auto">
            <a:xfrm>
              <a:off x="4347012" y="1311561"/>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78" name="组合 77"/>
          <p:cNvGrpSpPr/>
          <p:nvPr/>
        </p:nvGrpSpPr>
        <p:grpSpPr>
          <a:xfrm>
            <a:off x="6756511" y="1295684"/>
            <a:ext cx="1798359" cy="1497318"/>
            <a:chOff x="6756509" y="1131151"/>
            <a:chExt cx="1798359" cy="1497318"/>
          </a:xfrm>
        </p:grpSpPr>
        <p:sp>
          <p:nvSpPr>
            <p:cNvPr id="79" name="泪滴形 78"/>
            <p:cNvSpPr/>
            <p:nvPr/>
          </p:nvSpPr>
          <p:spPr>
            <a:xfrm rot="8100000">
              <a:off x="6756509" y="1131151"/>
              <a:ext cx="1489809" cy="1489809"/>
            </a:xfrm>
            <a:prstGeom prst="teardrop">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TextBox 79"/>
            <p:cNvSpPr txBox="1"/>
            <p:nvPr/>
          </p:nvSpPr>
          <p:spPr bwMode="auto">
            <a:xfrm>
              <a:off x="6972155" y="1705139"/>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81" name="矩形 80"/>
            <p:cNvSpPr/>
            <p:nvPr/>
          </p:nvSpPr>
          <p:spPr bwMode="auto">
            <a:xfrm>
              <a:off x="6986519" y="1339073"/>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82" name="组合 81"/>
          <p:cNvGrpSpPr/>
          <p:nvPr/>
        </p:nvGrpSpPr>
        <p:grpSpPr>
          <a:xfrm>
            <a:off x="2749462" y="3887971"/>
            <a:ext cx="1878721" cy="1489809"/>
            <a:chOff x="2749460" y="3723437"/>
            <a:chExt cx="1878721" cy="1489809"/>
          </a:xfrm>
        </p:grpSpPr>
        <p:sp>
          <p:nvSpPr>
            <p:cNvPr id="83" name="泪滴形 82"/>
            <p:cNvSpPr/>
            <p:nvPr/>
          </p:nvSpPr>
          <p:spPr>
            <a:xfrm rot="13500000" flipV="1">
              <a:off x="2749460" y="3723437"/>
              <a:ext cx="1489809" cy="1489809"/>
            </a:xfrm>
            <a:prstGeom prst="teardrop">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4" name="TextBox 83"/>
            <p:cNvSpPr txBox="1"/>
            <p:nvPr/>
          </p:nvSpPr>
          <p:spPr bwMode="auto">
            <a:xfrm>
              <a:off x="2915816" y="4159670"/>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85" name="矩形 84"/>
            <p:cNvSpPr/>
            <p:nvPr/>
          </p:nvSpPr>
          <p:spPr bwMode="auto">
            <a:xfrm>
              <a:off x="3059832" y="3793604"/>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86" name="组合 85"/>
          <p:cNvGrpSpPr/>
          <p:nvPr/>
        </p:nvGrpSpPr>
        <p:grpSpPr>
          <a:xfrm>
            <a:off x="5437937" y="3887971"/>
            <a:ext cx="1796896" cy="1489809"/>
            <a:chOff x="5437937" y="3723437"/>
            <a:chExt cx="1796896" cy="1489809"/>
          </a:xfrm>
        </p:grpSpPr>
        <p:sp>
          <p:nvSpPr>
            <p:cNvPr id="87" name="泪滴形 86"/>
            <p:cNvSpPr/>
            <p:nvPr/>
          </p:nvSpPr>
          <p:spPr>
            <a:xfrm rot="13500000" flipV="1">
              <a:off x="5437937" y="3723437"/>
              <a:ext cx="1489809" cy="1489809"/>
            </a:xfrm>
            <a:prstGeom prst="teardrop">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TextBox 87"/>
            <p:cNvSpPr txBox="1"/>
            <p:nvPr/>
          </p:nvSpPr>
          <p:spPr bwMode="auto">
            <a:xfrm>
              <a:off x="5652120" y="4187182"/>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89" name="矩形 88"/>
            <p:cNvSpPr/>
            <p:nvPr/>
          </p:nvSpPr>
          <p:spPr bwMode="auto">
            <a:xfrm>
              <a:off x="5666484" y="3821116"/>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sp>
        <p:nvSpPr>
          <p:cNvPr id="90" name="矩形 89"/>
          <p:cNvSpPr/>
          <p:nvPr/>
        </p:nvSpPr>
        <p:spPr bwMode="auto">
          <a:xfrm>
            <a:off x="1714039" y="3526089"/>
            <a:ext cx="784174" cy="338554"/>
          </a:xfrm>
          <a:prstGeom prst="rect">
            <a:avLst/>
          </a:prstGeom>
        </p:spPr>
        <p:txBody>
          <a:bodyPr wrap="square">
            <a:spAutoFit/>
          </a:bodyPr>
          <a:lstStyle/>
          <a:p>
            <a:pPr>
              <a:defRPr/>
            </a:pPr>
            <a:r>
              <a:rPr lang="en-US" altLang="zh-CN" sz="1600" b="1" dirty="0" smtClean="0">
                <a:solidFill>
                  <a:srgbClr val="00621C"/>
                </a:solidFill>
                <a:latin typeface="微软雅黑" panose="020B0503020204020204" pitchFamily="34" charset="-122"/>
                <a:ea typeface="微软雅黑" panose="020B0503020204020204" pitchFamily="34" charset="-122"/>
              </a:rPr>
              <a:t>2010</a:t>
            </a:r>
            <a:endParaRPr lang="zh-CN" altLang="en-US" sz="1600" b="1" dirty="0">
              <a:solidFill>
                <a:srgbClr val="00621C"/>
              </a:solidFill>
            </a:endParaRPr>
          </a:p>
        </p:txBody>
      </p:sp>
      <p:sp>
        <p:nvSpPr>
          <p:cNvPr id="91" name="矩形 90"/>
          <p:cNvSpPr/>
          <p:nvPr/>
        </p:nvSpPr>
        <p:spPr bwMode="auto">
          <a:xfrm>
            <a:off x="3148618" y="2753733"/>
            <a:ext cx="784174" cy="338554"/>
          </a:xfrm>
          <a:prstGeom prst="rect">
            <a:avLst/>
          </a:prstGeom>
        </p:spPr>
        <p:txBody>
          <a:bodyPr wrap="square">
            <a:spAutoFit/>
          </a:bodyPr>
          <a:lstStyle/>
          <a:p>
            <a:pPr>
              <a:defRPr/>
            </a:pPr>
            <a:r>
              <a:rPr lang="en-US" altLang="zh-CN" sz="1600" b="1" dirty="0" smtClean="0">
                <a:solidFill>
                  <a:srgbClr val="00621C"/>
                </a:solidFill>
                <a:latin typeface="微软雅黑" panose="020B0503020204020204" pitchFamily="34" charset="-122"/>
                <a:ea typeface="微软雅黑" panose="020B0503020204020204" pitchFamily="34" charset="-122"/>
              </a:rPr>
              <a:t>2011</a:t>
            </a:r>
            <a:endParaRPr lang="zh-CN" altLang="en-US" sz="1600" b="1" dirty="0">
              <a:solidFill>
                <a:srgbClr val="00621C"/>
              </a:solidFill>
            </a:endParaRPr>
          </a:p>
        </p:txBody>
      </p:sp>
      <p:sp>
        <p:nvSpPr>
          <p:cNvPr id="92" name="矩形 91"/>
          <p:cNvSpPr/>
          <p:nvPr/>
        </p:nvSpPr>
        <p:spPr bwMode="auto">
          <a:xfrm>
            <a:off x="4427984" y="3526089"/>
            <a:ext cx="784174" cy="338554"/>
          </a:xfrm>
          <a:prstGeom prst="rect">
            <a:avLst/>
          </a:prstGeom>
        </p:spPr>
        <p:txBody>
          <a:bodyPr wrap="square">
            <a:spAutoFit/>
          </a:bodyPr>
          <a:lstStyle/>
          <a:p>
            <a:pPr>
              <a:defRPr/>
            </a:pPr>
            <a:r>
              <a:rPr lang="en-US" altLang="zh-CN" sz="1600" b="1" dirty="0" smtClean="0">
                <a:solidFill>
                  <a:srgbClr val="00621C"/>
                </a:solidFill>
                <a:latin typeface="微软雅黑" panose="020B0503020204020204" pitchFamily="34" charset="-122"/>
                <a:ea typeface="微软雅黑" panose="020B0503020204020204" pitchFamily="34" charset="-122"/>
              </a:rPr>
              <a:t>2012</a:t>
            </a:r>
            <a:endParaRPr lang="zh-CN" altLang="en-US" sz="1600" b="1" dirty="0">
              <a:solidFill>
                <a:srgbClr val="00621C"/>
              </a:solidFill>
            </a:endParaRPr>
          </a:p>
        </p:txBody>
      </p:sp>
      <p:sp>
        <p:nvSpPr>
          <p:cNvPr id="93" name="矩形 92"/>
          <p:cNvSpPr/>
          <p:nvPr/>
        </p:nvSpPr>
        <p:spPr bwMode="auto">
          <a:xfrm>
            <a:off x="7109326" y="3486042"/>
            <a:ext cx="784174" cy="338554"/>
          </a:xfrm>
          <a:prstGeom prst="rect">
            <a:avLst/>
          </a:prstGeom>
        </p:spPr>
        <p:txBody>
          <a:bodyPr wrap="square">
            <a:spAutoFit/>
          </a:bodyPr>
          <a:lstStyle/>
          <a:p>
            <a:pPr>
              <a:defRPr/>
            </a:pPr>
            <a:r>
              <a:rPr lang="en-US" altLang="zh-CN" sz="1600" b="1" dirty="0" smtClean="0">
                <a:solidFill>
                  <a:srgbClr val="00621C"/>
                </a:solidFill>
                <a:latin typeface="微软雅黑" panose="020B0503020204020204" pitchFamily="34" charset="-122"/>
                <a:ea typeface="微软雅黑" panose="020B0503020204020204" pitchFamily="34" charset="-122"/>
              </a:rPr>
              <a:t>2014</a:t>
            </a:r>
            <a:endParaRPr lang="zh-CN" altLang="en-US" sz="1600" b="1" dirty="0">
              <a:solidFill>
                <a:srgbClr val="00621C"/>
              </a:solidFill>
            </a:endParaRPr>
          </a:p>
        </p:txBody>
      </p:sp>
      <p:sp>
        <p:nvSpPr>
          <p:cNvPr id="94" name="矩形 93"/>
          <p:cNvSpPr/>
          <p:nvPr/>
        </p:nvSpPr>
        <p:spPr bwMode="auto">
          <a:xfrm>
            <a:off x="5917488" y="2945402"/>
            <a:ext cx="784174" cy="338554"/>
          </a:xfrm>
          <a:prstGeom prst="rect">
            <a:avLst/>
          </a:prstGeom>
        </p:spPr>
        <p:txBody>
          <a:bodyPr wrap="square">
            <a:spAutoFit/>
          </a:bodyPr>
          <a:lstStyle/>
          <a:p>
            <a:pPr>
              <a:defRPr/>
            </a:pPr>
            <a:r>
              <a:rPr lang="en-US" altLang="zh-CN" sz="1600" b="1" dirty="0" smtClean="0">
                <a:solidFill>
                  <a:srgbClr val="00621C"/>
                </a:solidFill>
                <a:latin typeface="微软雅黑" panose="020B0503020204020204" pitchFamily="34" charset="-122"/>
                <a:ea typeface="微软雅黑" panose="020B0503020204020204" pitchFamily="34" charset="-122"/>
              </a:rPr>
              <a:t>2013</a:t>
            </a:r>
            <a:endParaRPr lang="zh-CN" altLang="en-US" sz="1600" b="1" dirty="0">
              <a:solidFill>
                <a:srgbClr val="00621C"/>
              </a:solidFill>
            </a:endParaRPr>
          </a:p>
        </p:txBody>
      </p:sp>
    </p:spTree>
    <p:extLst>
      <p:ext uri="{BB962C8B-B14F-4D97-AF65-F5344CB8AC3E}">
        <p14:creationId xmlns:p14="http://schemas.microsoft.com/office/powerpoint/2010/main" val="7437096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left)">
                                      <p:cBhvr>
                                        <p:cTn id="12" dur="500"/>
                                        <p:tgtEl>
                                          <p:spTgt spid="64"/>
                                        </p:tgtEl>
                                      </p:cBhvr>
                                    </p:animEffect>
                                  </p:childTnLst>
                                </p:cTn>
                              </p:par>
                            </p:childTnLst>
                          </p:cTn>
                        </p:par>
                        <p:par>
                          <p:cTn id="13" fill="hold">
                            <p:stCondLst>
                              <p:cond delay="1000"/>
                            </p:stCondLst>
                            <p:childTnLst>
                              <p:par>
                                <p:cTn id="14" presetID="23" presetClass="entr" presetSubtype="32" fill="hold" grpId="0" nodeType="afterEffect">
                                  <p:stCondLst>
                                    <p:cond delay="0"/>
                                  </p:stCondLst>
                                  <p:childTnLst>
                                    <p:set>
                                      <p:cBhvr>
                                        <p:cTn id="15" dur="1" fill="hold">
                                          <p:stCondLst>
                                            <p:cond delay="0"/>
                                          </p:stCondLst>
                                        </p:cTn>
                                        <p:tgtEl>
                                          <p:spTgt spid="65"/>
                                        </p:tgtEl>
                                        <p:attrNameLst>
                                          <p:attrName>style.visibility</p:attrName>
                                        </p:attrNameLst>
                                      </p:cBhvr>
                                      <p:to>
                                        <p:strVal val="visible"/>
                                      </p:to>
                                    </p:set>
                                    <p:anim calcmode="lin" valueType="num">
                                      <p:cBhvr>
                                        <p:cTn id="16" dur="500" fill="hold"/>
                                        <p:tgtEl>
                                          <p:spTgt spid="65"/>
                                        </p:tgtEl>
                                        <p:attrNameLst>
                                          <p:attrName>ppt_w</p:attrName>
                                        </p:attrNameLst>
                                      </p:cBhvr>
                                      <p:tavLst>
                                        <p:tav tm="0">
                                          <p:val>
                                            <p:strVal val="4*#ppt_w"/>
                                          </p:val>
                                        </p:tav>
                                        <p:tav tm="100000">
                                          <p:val>
                                            <p:strVal val="#ppt_w"/>
                                          </p:val>
                                        </p:tav>
                                      </p:tavLst>
                                    </p:anim>
                                    <p:anim calcmode="lin" valueType="num">
                                      <p:cBhvr>
                                        <p:cTn id="17" dur="500" fill="hold"/>
                                        <p:tgtEl>
                                          <p:spTgt spid="65"/>
                                        </p:tgtEl>
                                        <p:attrNameLst>
                                          <p:attrName>ppt_h</p:attrName>
                                        </p:attrNameLst>
                                      </p:cBhvr>
                                      <p:tavLst>
                                        <p:tav tm="0">
                                          <p:val>
                                            <p:strVal val="4*#ppt_h"/>
                                          </p:val>
                                        </p:tav>
                                        <p:tav tm="100000">
                                          <p:val>
                                            <p:strVal val="#ppt_h"/>
                                          </p:val>
                                        </p:tav>
                                      </p:tavLst>
                                    </p:anim>
                                  </p:childTnLst>
                                </p:cTn>
                              </p:par>
                              <p:par>
                                <p:cTn id="18" presetID="47" presetClass="entr" presetSubtype="0" fill="hold" nodeType="with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1000"/>
                                        <p:tgtEl>
                                          <p:spTgt spid="70"/>
                                        </p:tgtEl>
                                      </p:cBhvr>
                                    </p:animEffect>
                                    <p:anim calcmode="lin" valueType="num">
                                      <p:cBhvr>
                                        <p:cTn id="21" dur="1000" fill="hold"/>
                                        <p:tgtEl>
                                          <p:spTgt spid="70"/>
                                        </p:tgtEl>
                                        <p:attrNameLst>
                                          <p:attrName>ppt_x</p:attrName>
                                        </p:attrNameLst>
                                      </p:cBhvr>
                                      <p:tavLst>
                                        <p:tav tm="0">
                                          <p:val>
                                            <p:strVal val="#ppt_x"/>
                                          </p:val>
                                        </p:tav>
                                        <p:tav tm="100000">
                                          <p:val>
                                            <p:strVal val="#ppt_x"/>
                                          </p:val>
                                        </p:tav>
                                      </p:tavLst>
                                    </p:anim>
                                    <p:anim calcmode="lin" valueType="num">
                                      <p:cBhvr>
                                        <p:cTn id="22" dur="1000" fill="hold"/>
                                        <p:tgtEl>
                                          <p:spTgt spid="7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1000"/>
                                        <p:tgtEl>
                                          <p:spTgt spid="90"/>
                                        </p:tgtEl>
                                      </p:cBhvr>
                                    </p:animEffect>
                                    <p:anim calcmode="lin" valueType="num">
                                      <p:cBhvr>
                                        <p:cTn id="26" dur="1000" fill="hold"/>
                                        <p:tgtEl>
                                          <p:spTgt spid="90"/>
                                        </p:tgtEl>
                                        <p:attrNameLst>
                                          <p:attrName>ppt_x</p:attrName>
                                        </p:attrNameLst>
                                      </p:cBhvr>
                                      <p:tavLst>
                                        <p:tav tm="0">
                                          <p:val>
                                            <p:strVal val="#ppt_x"/>
                                          </p:val>
                                        </p:tav>
                                        <p:tav tm="100000">
                                          <p:val>
                                            <p:strVal val="#ppt_x"/>
                                          </p:val>
                                        </p:tav>
                                      </p:tavLst>
                                    </p:anim>
                                    <p:anim calcmode="lin" valueType="num">
                                      <p:cBhvr>
                                        <p:cTn id="27" dur="1000" fill="hold"/>
                                        <p:tgtEl>
                                          <p:spTgt spid="9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32"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500" fill="hold"/>
                                        <p:tgtEl>
                                          <p:spTgt spid="66"/>
                                        </p:tgtEl>
                                        <p:attrNameLst>
                                          <p:attrName>ppt_w</p:attrName>
                                        </p:attrNameLst>
                                      </p:cBhvr>
                                      <p:tavLst>
                                        <p:tav tm="0">
                                          <p:val>
                                            <p:strVal val="4*#ppt_w"/>
                                          </p:val>
                                        </p:tav>
                                        <p:tav tm="100000">
                                          <p:val>
                                            <p:strVal val="#ppt_w"/>
                                          </p:val>
                                        </p:tav>
                                      </p:tavLst>
                                    </p:anim>
                                    <p:anim calcmode="lin" valueType="num">
                                      <p:cBhvr>
                                        <p:cTn id="32" dur="500" fill="hold"/>
                                        <p:tgtEl>
                                          <p:spTgt spid="66"/>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82"/>
                                        </p:tgtEl>
                                        <p:attrNameLst>
                                          <p:attrName>style.visibility</p:attrName>
                                        </p:attrNameLst>
                                      </p:cBhvr>
                                      <p:to>
                                        <p:strVal val="visible"/>
                                      </p:to>
                                    </p:set>
                                    <p:animEffect transition="in" filter="fade">
                                      <p:cBhvr>
                                        <p:cTn id="36" dur="1000"/>
                                        <p:tgtEl>
                                          <p:spTgt spid="82"/>
                                        </p:tgtEl>
                                      </p:cBhvr>
                                    </p:animEffect>
                                    <p:anim calcmode="lin" valueType="num">
                                      <p:cBhvr>
                                        <p:cTn id="37" dur="1000" fill="hold"/>
                                        <p:tgtEl>
                                          <p:spTgt spid="82"/>
                                        </p:tgtEl>
                                        <p:attrNameLst>
                                          <p:attrName>ppt_x</p:attrName>
                                        </p:attrNameLst>
                                      </p:cBhvr>
                                      <p:tavLst>
                                        <p:tav tm="0">
                                          <p:val>
                                            <p:strVal val="#ppt_x"/>
                                          </p:val>
                                        </p:tav>
                                        <p:tav tm="100000">
                                          <p:val>
                                            <p:strVal val="#ppt_x"/>
                                          </p:val>
                                        </p:tav>
                                      </p:tavLst>
                                    </p:anim>
                                    <p:anim calcmode="lin" valueType="num">
                                      <p:cBhvr>
                                        <p:cTn id="38" dur="1000" fill="hold"/>
                                        <p:tgtEl>
                                          <p:spTgt spid="82"/>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fade">
                                      <p:cBhvr>
                                        <p:cTn id="41" dur="1000"/>
                                        <p:tgtEl>
                                          <p:spTgt spid="91"/>
                                        </p:tgtEl>
                                      </p:cBhvr>
                                    </p:animEffect>
                                    <p:anim calcmode="lin" valueType="num">
                                      <p:cBhvr>
                                        <p:cTn id="42" dur="1000" fill="hold"/>
                                        <p:tgtEl>
                                          <p:spTgt spid="91"/>
                                        </p:tgtEl>
                                        <p:attrNameLst>
                                          <p:attrName>ppt_x</p:attrName>
                                        </p:attrNameLst>
                                      </p:cBhvr>
                                      <p:tavLst>
                                        <p:tav tm="0">
                                          <p:val>
                                            <p:strVal val="#ppt_x"/>
                                          </p:val>
                                        </p:tav>
                                        <p:tav tm="100000">
                                          <p:val>
                                            <p:strVal val="#ppt_x"/>
                                          </p:val>
                                        </p:tav>
                                      </p:tavLst>
                                    </p:anim>
                                    <p:anim calcmode="lin" valueType="num">
                                      <p:cBhvr>
                                        <p:cTn id="43" dur="1000" fill="hold"/>
                                        <p:tgtEl>
                                          <p:spTgt spid="91"/>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3" presetClass="entr" presetSubtype="32"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strVal val="4*#ppt_w"/>
                                          </p:val>
                                        </p:tav>
                                        <p:tav tm="100000">
                                          <p:val>
                                            <p:strVal val="#ppt_w"/>
                                          </p:val>
                                        </p:tav>
                                      </p:tavLst>
                                    </p:anim>
                                    <p:anim calcmode="lin" valueType="num">
                                      <p:cBhvr>
                                        <p:cTn id="48" dur="500" fill="hold"/>
                                        <p:tgtEl>
                                          <p:spTgt spid="67"/>
                                        </p:tgtEl>
                                        <p:attrNameLst>
                                          <p:attrName>ppt_h</p:attrName>
                                        </p:attrNameLst>
                                      </p:cBhvr>
                                      <p:tavLst>
                                        <p:tav tm="0">
                                          <p:val>
                                            <p:strVal val="4*#ppt_h"/>
                                          </p:val>
                                        </p:tav>
                                        <p:tav tm="100000">
                                          <p:val>
                                            <p:strVal val="#ppt_h"/>
                                          </p:val>
                                        </p:tav>
                                      </p:tavLst>
                                    </p:anim>
                                  </p:childTnLst>
                                </p:cTn>
                              </p:par>
                            </p:childTnLst>
                          </p:cTn>
                        </p:par>
                        <p:par>
                          <p:cTn id="49" fill="hold">
                            <p:stCondLst>
                              <p:cond delay="4000"/>
                            </p:stCondLst>
                            <p:childTnLst>
                              <p:par>
                                <p:cTn id="50" presetID="47" presetClass="entr" presetSubtype="0" fill="hold"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fade">
                                      <p:cBhvr>
                                        <p:cTn id="52" dur="1000"/>
                                        <p:tgtEl>
                                          <p:spTgt spid="74"/>
                                        </p:tgtEl>
                                      </p:cBhvr>
                                    </p:animEffect>
                                    <p:anim calcmode="lin" valueType="num">
                                      <p:cBhvr>
                                        <p:cTn id="53" dur="1000" fill="hold"/>
                                        <p:tgtEl>
                                          <p:spTgt spid="74"/>
                                        </p:tgtEl>
                                        <p:attrNameLst>
                                          <p:attrName>ppt_x</p:attrName>
                                        </p:attrNameLst>
                                      </p:cBhvr>
                                      <p:tavLst>
                                        <p:tav tm="0">
                                          <p:val>
                                            <p:strVal val="#ppt_x"/>
                                          </p:val>
                                        </p:tav>
                                        <p:tav tm="100000">
                                          <p:val>
                                            <p:strVal val="#ppt_x"/>
                                          </p:val>
                                        </p:tav>
                                      </p:tavLst>
                                    </p:anim>
                                    <p:anim calcmode="lin" valueType="num">
                                      <p:cBhvr>
                                        <p:cTn id="54" dur="1000" fill="hold"/>
                                        <p:tgtEl>
                                          <p:spTgt spid="7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1000"/>
                                        <p:tgtEl>
                                          <p:spTgt spid="92"/>
                                        </p:tgtEl>
                                      </p:cBhvr>
                                    </p:animEffect>
                                    <p:anim calcmode="lin" valueType="num">
                                      <p:cBhvr>
                                        <p:cTn id="58" dur="1000" fill="hold"/>
                                        <p:tgtEl>
                                          <p:spTgt spid="92"/>
                                        </p:tgtEl>
                                        <p:attrNameLst>
                                          <p:attrName>ppt_x</p:attrName>
                                        </p:attrNameLst>
                                      </p:cBhvr>
                                      <p:tavLst>
                                        <p:tav tm="0">
                                          <p:val>
                                            <p:strVal val="#ppt_x"/>
                                          </p:val>
                                        </p:tav>
                                        <p:tav tm="100000">
                                          <p:val>
                                            <p:strVal val="#ppt_x"/>
                                          </p:val>
                                        </p:tav>
                                      </p:tavLst>
                                    </p:anim>
                                    <p:anim calcmode="lin" valueType="num">
                                      <p:cBhvr>
                                        <p:cTn id="59" dur="1000" fill="hold"/>
                                        <p:tgtEl>
                                          <p:spTgt spid="92"/>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23" presetClass="entr" presetSubtype="32"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 calcmode="lin" valueType="num">
                                      <p:cBhvr>
                                        <p:cTn id="63" dur="500" fill="hold"/>
                                        <p:tgtEl>
                                          <p:spTgt spid="68"/>
                                        </p:tgtEl>
                                        <p:attrNameLst>
                                          <p:attrName>ppt_w</p:attrName>
                                        </p:attrNameLst>
                                      </p:cBhvr>
                                      <p:tavLst>
                                        <p:tav tm="0">
                                          <p:val>
                                            <p:strVal val="4*#ppt_w"/>
                                          </p:val>
                                        </p:tav>
                                        <p:tav tm="100000">
                                          <p:val>
                                            <p:strVal val="#ppt_w"/>
                                          </p:val>
                                        </p:tav>
                                      </p:tavLst>
                                    </p:anim>
                                    <p:anim calcmode="lin" valueType="num">
                                      <p:cBhvr>
                                        <p:cTn id="64" dur="500" fill="hold"/>
                                        <p:tgtEl>
                                          <p:spTgt spid="68"/>
                                        </p:tgtEl>
                                        <p:attrNameLst>
                                          <p:attrName>ppt_h</p:attrName>
                                        </p:attrNameLst>
                                      </p:cBhvr>
                                      <p:tavLst>
                                        <p:tav tm="0">
                                          <p:val>
                                            <p:strVal val="4*#ppt_h"/>
                                          </p:val>
                                        </p:tav>
                                        <p:tav tm="100000">
                                          <p:val>
                                            <p:strVal val="#ppt_h"/>
                                          </p:val>
                                        </p:tav>
                                      </p:tavLst>
                                    </p:anim>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fade">
                                      <p:cBhvr>
                                        <p:cTn id="68" dur="1000"/>
                                        <p:tgtEl>
                                          <p:spTgt spid="86"/>
                                        </p:tgtEl>
                                      </p:cBhvr>
                                    </p:animEffect>
                                    <p:anim calcmode="lin" valueType="num">
                                      <p:cBhvr>
                                        <p:cTn id="69" dur="1000" fill="hold"/>
                                        <p:tgtEl>
                                          <p:spTgt spid="86"/>
                                        </p:tgtEl>
                                        <p:attrNameLst>
                                          <p:attrName>ppt_x</p:attrName>
                                        </p:attrNameLst>
                                      </p:cBhvr>
                                      <p:tavLst>
                                        <p:tav tm="0">
                                          <p:val>
                                            <p:strVal val="#ppt_x"/>
                                          </p:val>
                                        </p:tav>
                                        <p:tav tm="100000">
                                          <p:val>
                                            <p:strVal val="#ppt_x"/>
                                          </p:val>
                                        </p:tav>
                                      </p:tavLst>
                                    </p:anim>
                                    <p:anim calcmode="lin" valueType="num">
                                      <p:cBhvr>
                                        <p:cTn id="70" dur="1000" fill="hold"/>
                                        <p:tgtEl>
                                          <p:spTgt spid="8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Effect transition="in" filter="fade">
                                      <p:cBhvr>
                                        <p:cTn id="73" dur="1000"/>
                                        <p:tgtEl>
                                          <p:spTgt spid="94"/>
                                        </p:tgtEl>
                                      </p:cBhvr>
                                    </p:animEffect>
                                    <p:anim calcmode="lin" valueType="num">
                                      <p:cBhvr>
                                        <p:cTn id="74" dur="1000" fill="hold"/>
                                        <p:tgtEl>
                                          <p:spTgt spid="94"/>
                                        </p:tgtEl>
                                        <p:attrNameLst>
                                          <p:attrName>ppt_x</p:attrName>
                                        </p:attrNameLst>
                                      </p:cBhvr>
                                      <p:tavLst>
                                        <p:tav tm="0">
                                          <p:val>
                                            <p:strVal val="#ppt_x"/>
                                          </p:val>
                                        </p:tav>
                                        <p:tav tm="100000">
                                          <p:val>
                                            <p:strVal val="#ppt_x"/>
                                          </p:val>
                                        </p:tav>
                                      </p:tavLst>
                                    </p:anim>
                                    <p:anim calcmode="lin" valueType="num">
                                      <p:cBhvr>
                                        <p:cTn id="75" dur="1000" fill="hold"/>
                                        <p:tgtEl>
                                          <p:spTgt spid="94"/>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23" presetClass="entr" presetSubtype="32"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 calcmode="lin" valueType="num">
                                      <p:cBhvr>
                                        <p:cTn id="79" dur="500" fill="hold"/>
                                        <p:tgtEl>
                                          <p:spTgt spid="69"/>
                                        </p:tgtEl>
                                        <p:attrNameLst>
                                          <p:attrName>ppt_w</p:attrName>
                                        </p:attrNameLst>
                                      </p:cBhvr>
                                      <p:tavLst>
                                        <p:tav tm="0">
                                          <p:val>
                                            <p:strVal val="4*#ppt_w"/>
                                          </p:val>
                                        </p:tav>
                                        <p:tav tm="100000">
                                          <p:val>
                                            <p:strVal val="#ppt_w"/>
                                          </p:val>
                                        </p:tav>
                                      </p:tavLst>
                                    </p:anim>
                                    <p:anim calcmode="lin" valueType="num">
                                      <p:cBhvr>
                                        <p:cTn id="80" dur="500" fill="hold"/>
                                        <p:tgtEl>
                                          <p:spTgt spid="69"/>
                                        </p:tgtEl>
                                        <p:attrNameLst>
                                          <p:attrName>ppt_h</p:attrName>
                                        </p:attrNameLst>
                                      </p:cBhvr>
                                      <p:tavLst>
                                        <p:tav tm="0">
                                          <p:val>
                                            <p:strVal val="4*#ppt_h"/>
                                          </p:val>
                                        </p:tav>
                                        <p:tav tm="100000">
                                          <p:val>
                                            <p:strVal val="#ppt_h"/>
                                          </p:val>
                                        </p:tav>
                                      </p:tavLst>
                                    </p:anim>
                                  </p:childTnLst>
                                </p:cTn>
                              </p:par>
                            </p:childTnLst>
                          </p:cTn>
                        </p:par>
                        <p:par>
                          <p:cTn id="81" fill="hold">
                            <p:stCondLst>
                              <p:cond delay="7000"/>
                            </p:stCondLst>
                            <p:childTnLst>
                              <p:par>
                                <p:cTn id="82" presetID="47" presetClass="entr" presetSubtype="0" fill="hold" nodeType="afterEffect">
                                  <p:stCondLst>
                                    <p:cond delay="0"/>
                                  </p:stCondLst>
                                  <p:childTnLst>
                                    <p:set>
                                      <p:cBhvr>
                                        <p:cTn id="83" dur="1" fill="hold">
                                          <p:stCondLst>
                                            <p:cond delay="0"/>
                                          </p:stCondLst>
                                        </p:cTn>
                                        <p:tgtEl>
                                          <p:spTgt spid="78"/>
                                        </p:tgtEl>
                                        <p:attrNameLst>
                                          <p:attrName>style.visibility</p:attrName>
                                        </p:attrNameLst>
                                      </p:cBhvr>
                                      <p:to>
                                        <p:strVal val="visible"/>
                                      </p:to>
                                    </p:set>
                                    <p:animEffect transition="in" filter="fade">
                                      <p:cBhvr>
                                        <p:cTn id="84" dur="1000"/>
                                        <p:tgtEl>
                                          <p:spTgt spid="78"/>
                                        </p:tgtEl>
                                      </p:cBhvr>
                                    </p:animEffect>
                                    <p:anim calcmode="lin" valueType="num">
                                      <p:cBhvr>
                                        <p:cTn id="85" dur="1000" fill="hold"/>
                                        <p:tgtEl>
                                          <p:spTgt spid="78"/>
                                        </p:tgtEl>
                                        <p:attrNameLst>
                                          <p:attrName>ppt_x</p:attrName>
                                        </p:attrNameLst>
                                      </p:cBhvr>
                                      <p:tavLst>
                                        <p:tav tm="0">
                                          <p:val>
                                            <p:strVal val="#ppt_x"/>
                                          </p:val>
                                        </p:tav>
                                        <p:tav tm="100000">
                                          <p:val>
                                            <p:strVal val="#ppt_x"/>
                                          </p:val>
                                        </p:tav>
                                      </p:tavLst>
                                    </p:anim>
                                    <p:anim calcmode="lin" valueType="num">
                                      <p:cBhvr>
                                        <p:cTn id="86" dur="1000" fill="hold"/>
                                        <p:tgtEl>
                                          <p:spTgt spid="7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93"/>
                                        </p:tgtEl>
                                        <p:attrNameLst>
                                          <p:attrName>style.visibility</p:attrName>
                                        </p:attrNameLst>
                                      </p:cBhvr>
                                      <p:to>
                                        <p:strVal val="visible"/>
                                      </p:to>
                                    </p:set>
                                    <p:animEffect transition="in" filter="fade">
                                      <p:cBhvr>
                                        <p:cTn id="89" dur="1000"/>
                                        <p:tgtEl>
                                          <p:spTgt spid="93"/>
                                        </p:tgtEl>
                                      </p:cBhvr>
                                    </p:animEffect>
                                    <p:anim calcmode="lin" valueType="num">
                                      <p:cBhvr>
                                        <p:cTn id="90" dur="1000" fill="hold"/>
                                        <p:tgtEl>
                                          <p:spTgt spid="93"/>
                                        </p:tgtEl>
                                        <p:attrNameLst>
                                          <p:attrName>ppt_x</p:attrName>
                                        </p:attrNameLst>
                                      </p:cBhvr>
                                      <p:tavLst>
                                        <p:tav tm="0">
                                          <p:val>
                                            <p:strVal val="#ppt_x"/>
                                          </p:val>
                                        </p:tav>
                                        <p:tav tm="100000">
                                          <p:val>
                                            <p:strVal val="#ppt_x"/>
                                          </p:val>
                                        </p:tav>
                                      </p:tavLst>
                                    </p:anim>
                                    <p:anim calcmode="lin" valueType="num">
                                      <p:cBhvr>
                                        <p:cTn id="91"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5" grpId="0" animBg="1"/>
      <p:bldP spid="66" grpId="0" animBg="1"/>
      <p:bldP spid="67" grpId="0" animBg="1"/>
      <p:bldP spid="68" grpId="0" animBg="1"/>
      <p:bldP spid="69" grpId="0" animBg="1"/>
      <p:bldP spid="90" grpId="0"/>
      <p:bldP spid="91" grpId="0"/>
      <p:bldP spid="92" grpId="0"/>
      <p:bldP spid="93" grpId="0"/>
      <p:bldP spid="9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直角三角形 31"/>
          <p:cNvSpPr/>
          <p:nvPr/>
        </p:nvSpPr>
        <p:spPr>
          <a:xfrm>
            <a:off x="4510354" y="1201316"/>
            <a:ext cx="987388" cy="987388"/>
          </a:xfrm>
          <a:prstGeom prst="rtTriangl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33" name="直角三角形 32"/>
          <p:cNvSpPr/>
          <p:nvPr/>
        </p:nvSpPr>
        <p:spPr>
          <a:xfrm flipH="1">
            <a:off x="3542936" y="2188704"/>
            <a:ext cx="987388" cy="987388"/>
          </a:xfrm>
          <a:prstGeom prst="rtTriangl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36" name="直角三角形 35"/>
          <p:cNvSpPr/>
          <p:nvPr/>
        </p:nvSpPr>
        <p:spPr>
          <a:xfrm>
            <a:off x="4510354" y="3182980"/>
            <a:ext cx="987388" cy="987388"/>
          </a:xfrm>
          <a:prstGeom prst="rtTriangl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7" name="直角三角形 36"/>
          <p:cNvSpPr/>
          <p:nvPr/>
        </p:nvSpPr>
        <p:spPr>
          <a:xfrm flipH="1">
            <a:off x="3542936" y="4170368"/>
            <a:ext cx="987388" cy="987388"/>
          </a:xfrm>
          <a:prstGeom prst="rtTriangl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矩形 37"/>
          <p:cNvSpPr/>
          <p:nvPr/>
        </p:nvSpPr>
        <p:spPr>
          <a:xfrm>
            <a:off x="4585344" y="1695010"/>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01</a:t>
            </a:r>
            <a:endParaRPr lang="zh-CN" altLang="en-US" dirty="0">
              <a:solidFill>
                <a:schemeClr val="bg1"/>
              </a:solidFill>
            </a:endParaRPr>
          </a:p>
        </p:txBody>
      </p:sp>
      <p:sp>
        <p:nvSpPr>
          <p:cNvPr id="39" name="矩形 38"/>
          <p:cNvSpPr/>
          <p:nvPr/>
        </p:nvSpPr>
        <p:spPr>
          <a:xfrm>
            <a:off x="4053756" y="2679526"/>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02</a:t>
            </a:r>
            <a:endParaRPr lang="zh-CN" altLang="en-US" dirty="0">
              <a:solidFill>
                <a:schemeClr val="bg1"/>
              </a:solidFill>
            </a:endParaRPr>
          </a:p>
        </p:txBody>
      </p:sp>
      <p:sp>
        <p:nvSpPr>
          <p:cNvPr id="40" name="矩形 39"/>
          <p:cNvSpPr/>
          <p:nvPr/>
        </p:nvSpPr>
        <p:spPr>
          <a:xfrm>
            <a:off x="4585344" y="3676674"/>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03</a:t>
            </a:r>
            <a:endParaRPr lang="zh-CN" altLang="en-US" dirty="0">
              <a:solidFill>
                <a:schemeClr val="bg1"/>
              </a:solidFill>
            </a:endParaRPr>
          </a:p>
        </p:txBody>
      </p:sp>
      <p:sp>
        <p:nvSpPr>
          <p:cNvPr id="41" name="矩形 40"/>
          <p:cNvSpPr/>
          <p:nvPr/>
        </p:nvSpPr>
        <p:spPr>
          <a:xfrm>
            <a:off x="4091650" y="4680065"/>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04</a:t>
            </a:r>
            <a:endParaRPr lang="zh-CN" altLang="en-US" dirty="0">
              <a:solidFill>
                <a:schemeClr val="bg1"/>
              </a:solidFill>
            </a:endParaRPr>
          </a:p>
        </p:txBody>
      </p:sp>
      <p:sp>
        <p:nvSpPr>
          <p:cNvPr id="42" name="TextBox 41"/>
          <p:cNvSpPr txBox="1"/>
          <p:nvPr/>
        </p:nvSpPr>
        <p:spPr bwMode="auto">
          <a:xfrm>
            <a:off x="851290" y="1559509"/>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简单文字概述这里输入</a:t>
            </a:r>
            <a:endParaRPr lang="zh-CN" altLang="en-US" sz="1200" dirty="0">
              <a:solidFill>
                <a:schemeClr val="tx1">
                  <a:lumMod val="85000"/>
                  <a:lumOff val="15000"/>
                </a:schemeClr>
              </a:solidFill>
              <a:latin typeface="Calibri" pitchFamily="34" charset="0"/>
            </a:endParaRPr>
          </a:p>
        </p:txBody>
      </p:sp>
      <p:sp>
        <p:nvSpPr>
          <p:cNvPr id="43" name="TextBox 42"/>
          <p:cNvSpPr txBox="1"/>
          <p:nvPr/>
        </p:nvSpPr>
        <p:spPr bwMode="auto">
          <a:xfrm>
            <a:off x="5004048" y="2511051"/>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简单文字概述这里输入</a:t>
            </a:r>
            <a:endParaRPr lang="zh-CN" altLang="en-US" sz="1200" dirty="0">
              <a:solidFill>
                <a:schemeClr val="tx1">
                  <a:lumMod val="85000"/>
                  <a:lumOff val="15000"/>
                </a:schemeClr>
              </a:solidFill>
              <a:latin typeface="Calibri" pitchFamily="34" charset="0"/>
            </a:endParaRPr>
          </a:p>
        </p:txBody>
      </p:sp>
      <p:sp>
        <p:nvSpPr>
          <p:cNvPr id="44" name="TextBox 43"/>
          <p:cNvSpPr txBox="1"/>
          <p:nvPr/>
        </p:nvSpPr>
        <p:spPr bwMode="auto">
          <a:xfrm>
            <a:off x="821178" y="3434381"/>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简单文字概述这里输入</a:t>
            </a:r>
            <a:endParaRPr lang="zh-CN" altLang="en-US" sz="1200" dirty="0">
              <a:solidFill>
                <a:schemeClr val="tx1">
                  <a:lumMod val="85000"/>
                  <a:lumOff val="15000"/>
                </a:schemeClr>
              </a:solidFill>
              <a:latin typeface="Calibri" pitchFamily="34" charset="0"/>
            </a:endParaRPr>
          </a:p>
        </p:txBody>
      </p:sp>
      <p:sp>
        <p:nvSpPr>
          <p:cNvPr id="45" name="TextBox 44"/>
          <p:cNvSpPr txBox="1"/>
          <p:nvPr/>
        </p:nvSpPr>
        <p:spPr bwMode="auto">
          <a:xfrm>
            <a:off x="4973936" y="4403066"/>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简单文字概述这里输入</a:t>
            </a:r>
            <a:endParaRPr lang="zh-CN" altLang="en-US" sz="1200" dirty="0">
              <a:solidFill>
                <a:schemeClr val="tx1">
                  <a:lumMod val="85000"/>
                  <a:lumOff val="15000"/>
                </a:schemeClr>
              </a:solidFill>
              <a:latin typeface="Calibri" pitchFamily="34" charset="0"/>
            </a:endParaRPr>
          </a:p>
        </p:txBody>
      </p:sp>
    </p:spTree>
    <p:extLst>
      <p:ext uri="{BB962C8B-B14F-4D97-AF65-F5344CB8AC3E}">
        <p14:creationId xmlns:p14="http://schemas.microsoft.com/office/powerpoint/2010/main" val="32159688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1+#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0-#ppt_w/2"/>
                                          </p:val>
                                        </p:tav>
                                        <p:tav tm="100000">
                                          <p:val>
                                            <p:strVal val="#ppt_x"/>
                                          </p:val>
                                        </p:tav>
                                      </p:tavLst>
                                    </p:anim>
                                    <p:anim calcmode="lin" valueType="num">
                                      <p:cBhvr additive="base">
                                        <p:cTn id="35" dur="500" fill="hold"/>
                                        <p:tgtEl>
                                          <p:spTgt spid="37"/>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anim calcmode="lin" valueType="num">
                                      <p:cBhvr>
                                        <p:cTn id="49" dur="1000" fill="hold"/>
                                        <p:tgtEl>
                                          <p:spTgt spid="43"/>
                                        </p:tgtEl>
                                        <p:attrNameLst>
                                          <p:attrName>ppt_x</p:attrName>
                                        </p:attrNameLst>
                                      </p:cBhvr>
                                      <p:tavLst>
                                        <p:tav tm="0">
                                          <p:val>
                                            <p:strVal val="#ppt_x"/>
                                          </p:val>
                                        </p:tav>
                                        <p:tav tm="100000">
                                          <p:val>
                                            <p:strVal val="#ppt_x"/>
                                          </p:val>
                                        </p:tav>
                                      </p:tavLst>
                                    </p:anim>
                                    <p:anim calcmode="lin" valueType="num">
                                      <p:cBhvr>
                                        <p:cTn id="50" dur="1000" fill="hold"/>
                                        <p:tgtEl>
                                          <p:spTgt spid="4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1000"/>
                                        <p:tgtEl>
                                          <p:spTgt spid="44"/>
                                        </p:tgtEl>
                                      </p:cBhvr>
                                    </p:animEffect>
                                    <p:anim calcmode="lin" valueType="num">
                                      <p:cBhvr>
                                        <p:cTn id="54" dur="1000" fill="hold"/>
                                        <p:tgtEl>
                                          <p:spTgt spid="44"/>
                                        </p:tgtEl>
                                        <p:attrNameLst>
                                          <p:attrName>ppt_x</p:attrName>
                                        </p:attrNameLst>
                                      </p:cBhvr>
                                      <p:tavLst>
                                        <p:tav tm="0">
                                          <p:val>
                                            <p:strVal val="#ppt_x"/>
                                          </p:val>
                                        </p:tav>
                                        <p:tav tm="100000">
                                          <p:val>
                                            <p:strVal val="#ppt_x"/>
                                          </p:val>
                                        </p:tav>
                                      </p:tavLst>
                                    </p:anim>
                                    <p:anim calcmode="lin" valueType="num">
                                      <p:cBhvr>
                                        <p:cTn id="55" dur="1000" fill="hold"/>
                                        <p:tgtEl>
                                          <p:spTgt spid="4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1000"/>
                                        <p:tgtEl>
                                          <p:spTgt spid="45"/>
                                        </p:tgtEl>
                                      </p:cBhvr>
                                    </p:animEffect>
                                    <p:anim calcmode="lin" valueType="num">
                                      <p:cBhvr>
                                        <p:cTn id="59" dur="1000" fill="hold"/>
                                        <p:tgtEl>
                                          <p:spTgt spid="45"/>
                                        </p:tgtEl>
                                        <p:attrNameLst>
                                          <p:attrName>ppt_x</p:attrName>
                                        </p:attrNameLst>
                                      </p:cBhvr>
                                      <p:tavLst>
                                        <p:tav tm="0">
                                          <p:val>
                                            <p:strVal val="#ppt_x"/>
                                          </p:val>
                                        </p:tav>
                                        <p:tav tm="100000">
                                          <p:val>
                                            <p:strVal val="#ppt_x"/>
                                          </p:val>
                                        </p:tav>
                                      </p:tavLst>
                                    </p:anim>
                                    <p:anim calcmode="lin" valueType="num">
                                      <p:cBhvr>
                                        <p:cTn id="6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683569" y="1283424"/>
            <a:ext cx="1944216" cy="1676048"/>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2569385" y="2283152"/>
            <a:ext cx="784531" cy="676320"/>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695396" y="2446986"/>
            <a:ext cx="52450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01</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0" name="矩形 9"/>
          <p:cNvSpPr/>
          <p:nvPr/>
        </p:nvSpPr>
        <p:spPr>
          <a:xfrm flipH="1">
            <a:off x="3616227" y="1644408"/>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1" name="矩形 10"/>
          <p:cNvSpPr/>
          <p:nvPr/>
        </p:nvSpPr>
        <p:spPr>
          <a:xfrm>
            <a:off x="3626592" y="127332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12" name="六边形 11"/>
          <p:cNvSpPr/>
          <p:nvPr/>
        </p:nvSpPr>
        <p:spPr>
          <a:xfrm>
            <a:off x="6473967" y="3443664"/>
            <a:ext cx="1944216" cy="1676048"/>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5689436" y="4484326"/>
            <a:ext cx="784531" cy="676320"/>
          </a:xfrm>
          <a:prstGeom prst="hexagon">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815447" y="4648160"/>
            <a:ext cx="55656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02</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20" name="矩形 19"/>
          <p:cNvSpPr/>
          <p:nvPr/>
        </p:nvSpPr>
        <p:spPr>
          <a:xfrm flipH="1">
            <a:off x="683569" y="3929568"/>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2747211" y="3612350"/>
            <a:ext cx="2338167" cy="328267"/>
          </a:xfrm>
          <a:prstGeom prst="rect">
            <a:avLst/>
          </a:prstGeom>
        </p:spPr>
        <p:txBody>
          <a:bodyPr wrap="square" lIns="121893" tIns="60946" rIns="121893" bIns="60946">
            <a:spAutoFit/>
          </a:bodyPr>
          <a:lstStyle/>
          <a:p>
            <a:pPr algn="r"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33000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Scale>
                                      <p:cBhvr>
                                        <p:cTn id="1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9"/>
                                        </p:tgtEl>
                                        <p:attrNameLst>
                                          <p:attrName>ppt_x</p:attrName>
                                          <p:attrName>ppt_y</p:attrName>
                                        </p:attrNameLst>
                                      </p:cBhvr>
                                    </p:animMotion>
                                    <p:animEffect transition="in" filter="fade">
                                      <p:cBhvr>
                                        <p:cTn id="19" dur="1000"/>
                                        <p:tgtEl>
                                          <p:spTgt spid="9"/>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350"/>
                                        <p:tgtEl>
                                          <p:spTgt spid="11"/>
                                        </p:tgtEl>
                                      </p:cBhvr>
                                    </p:animEffect>
                                  </p:childTnLst>
                                </p:cTn>
                              </p:par>
                              <p:par>
                                <p:cTn id="24" presetID="26" presetClass="emph" presetSubtype="0" fill="hold" grpId="1" nodeType="withEffect">
                                  <p:stCondLst>
                                    <p:cond delay="0"/>
                                  </p:stCondLst>
                                  <p:childTnLst>
                                    <p:animEffect transition="out" filter="fade">
                                      <p:cBhvr>
                                        <p:cTn id="25" dur="400" tmFilter="0, 0; .2, .5; .8, .5; 1, 0"/>
                                        <p:tgtEl>
                                          <p:spTgt spid="11"/>
                                        </p:tgtEl>
                                      </p:cBhvr>
                                    </p:animEffect>
                                    <p:animScale>
                                      <p:cBhvr>
                                        <p:cTn id="26" dur="200" autoRev="1" fill="hold"/>
                                        <p:tgtEl>
                                          <p:spTgt spid="11"/>
                                        </p:tgtEl>
                                      </p:cBhvr>
                                      <p:by x="105000" y="105000"/>
                                    </p:animScale>
                                  </p:childTnLst>
                                </p:cTn>
                              </p:par>
                            </p:childTnLst>
                          </p:cTn>
                        </p:par>
                        <p:par>
                          <p:cTn id="27" fill="hold">
                            <p:stCondLst>
                              <p:cond delay="14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1900"/>
                            </p:stCondLst>
                            <p:childTnLst>
                              <p:par>
                                <p:cTn id="32" presetID="52"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Scale>
                                      <p:cBhvr>
                                        <p:cTn id="3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8"/>
                                        </p:tgtEl>
                                        <p:attrNameLst>
                                          <p:attrName>ppt_x</p:attrName>
                                          <p:attrName>ppt_y</p:attrName>
                                        </p:attrNameLst>
                                      </p:cBhvr>
                                    </p:animMotion>
                                    <p:animEffect transition="in" filter="fade">
                                      <p:cBhvr>
                                        <p:cTn id="36" dur="1000"/>
                                        <p:tgtEl>
                                          <p:spTgt spid="18"/>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Scale>
                                      <p:cBhvr>
                                        <p:cTn id="3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9"/>
                                        </p:tgtEl>
                                        <p:attrNameLst>
                                          <p:attrName>ppt_x</p:attrName>
                                          <p:attrName>ppt_y</p:attrName>
                                        </p:attrNameLst>
                                      </p:cBhvr>
                                    </p:animMotion>
                                    <p:animEffect transition="in" filter="fade">
                                      <p:cBhvr>
                                        <p:cTn id="41" dur="1000"/>
                                        <p:tgtEl>
                                          <p:spTgt spid="19"/>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Scale>
                                      <p:cBhvr>
                                        <p:cTn id="4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2"/>
                                        </p:tgtEl>
                                        <p:attrNameLst>
                                          <p:attrName>ppt_x</p:attrName>
                                          <p:attrName>ppt_y</p:attrName>
                                        </p:attrNameLst>
                                      </p:cBhvr>
                                    </p:animMotion>
                                    <p:animEffect transition="in" filter="fade">
                                      <p:cBhvr>
                                        <p:cTn id="46" dur="1000"/>
                                        <p:tgtEl>
                                          <p:spTgt spid="12"/>
                                        </p:tgtEl>
                                      </p:cBhvr>
                                    </p:animEffect>
                                  </p:childTnLst>
                                </p:cTn>
                              </p:par>
                            </p:childTnLst>
                          </p:cTn>
                        </p:par>
                        <p:par>
                          <p:cTn id="47" fill="hold">
                            <p:stCondLst>
                              <p:cond delay="29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350"/>
                                        <p:tgtEl>
                                          <p:spTgt spid="21"/>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21"/>
                                        </p:tgtEl>
                                      </p:cBhvr>
                                    </p:animEffect>
                                    <p:animScale>
                                      <p:cBhvr>
                                        <p:cTn id="53" dur="200" autoRev="1" fill="hold"/>
                                        <p:tgtEl>
                                          <p:spTgt spid="21"/>
                                        </p:tgtEl>
                                      </p:cBhvr>
                                      <p:by x="105000" y="105000"/>
                                    </p:animScale>
                                  </p:childTnLst>
                                </p:cTn>
                              </p:par>
                            </p:childTnLst>
                          </p:cTn>
                        </p:par>
                        <p:par>
                          <p:cTn id="54" fill="hold">
                            <p:stCondLst>
                              <p:cond delay="3300"/>
                            </p:stCondLst>
                            <p:childTnLst>
                              <p:par>
                                <p:cTn id="55" presetID="10"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1" grpId="1"/>
      <p:bldP spid="12" grpId="0" animBg="1"/>
      <p:bldP spid="18" grpId="0" animBg="1"/>
      <p:bldP spid="19" grpId="0"/>
      <p:bldP spid="20" grpId="0"/>
      <p:bldP spid="21" grpId="0"/>
      <p:bldP spid="2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6"/>
          <p:cNvSpPr/>
          <p:nvPr/>
        </p:nvSpPr>
        <p:spPr>
          <a:xfrm>
            <a:off x="827584" y="1574130"/>
            <a:ext cx="2214830" cy="504056"/>
          </a:xfrm>
          <a:prstGeom prst="homePlat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a:off x="4860032" y="1574130"/>
            <a:ext cx="2214830" cy="504056"/>
          </a:xfrm>
          <a:prstGeom prst="homePlat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8"/>
          <p:cNvSpPr/>
          <p:nvPr/>
        </p:nvSpPr>
        <p:spPr>
          <a:xfrm>
            <a:off x="827584" y="3518346"/>
            <a:ext cx="2214830" cy="504056"/>
          </a:xfrm>
          <a:prstGeom prst="homePlat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a:off x="4860032" y="3518346"/>
            <a:ext cx="2214830" cy="504056"/>
          </a:xfrm>
          <a:prstGeom prst="homePlat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bwMode="auto">
          <a:xfrm>
            <a:off x="827585" y="2294210"/>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2" name="TextBox 11"/>
          <p:cNvSpPr txBox="1"/>
          <p:nvPr/>
        </p:nvSpPr>
        <p:spPr bwMode="auto">
          <a:xfrm>
            <a:off x="4860032" y="2234976"/>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8" name="TextBox 17"/>
          <p:cNvSpPr txBox="1"/>
          <p:nvPr/>
        </p:nvSpPr>
        <p:spPr bwMode="auto">
          <a:xfrm>
            <a:off x="827584" y="4310434"/>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9" name="TextBox 18"/>
          <p:cNvSpPr txBox="1"/>
          <p:nvPr/>
        </p:nvSpPr>
        <p:spPr bwMode="auto">
          <a:xfrm>
            <a:off x="4860031" y="4251200"/>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20" name="矩形 19"/>
          <p:cNvSpPr/>
          <p:nvPr/>
        </p:nvSpPr>
        <p:spPr bwMode="auto">
          <a:xfrm>
            <a:off x="846265" y="1641492"/>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1" name="矩形 20"/>
          <p:cNvSpPr/>
          <p:nvPr/>
        </p:nvSpPr>
        <p:spPr bwMode="auto">
          <a:xfrm>
            <a:off x="4860032" y="1628680"/>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2" name="矩形 21"/>
          <p:cNvSpPr/>
          <p:nvPr/>
        </p:nvSpPr>
        <p:spPr bwMode="auto">
          <a:xfrm>
            <a:off x="827584" y="3585708"/>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3" name="矩形 22"/>
          <p:cNvSpPr/>
          <p:nvPr/>
        </p:nvSpPr>
        <p:spPr bwMode="auto">
          <a:xfrm>
            <a:off x="4841351" y="3572896"/>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6" name="矩形 25"/>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35223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15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1000"/>
                                        <p:tgtEl>
                                          <p:spTgt spid="19"/>
                                        </p:tgtEl>
                                      </p:cBhvr>
                                    </p:animEffect>
                                    <p:anim calcmode="lin" valueType="num">
                                      <p:cBhvr>
                                        <p:cTn id="61" dur="1000" fill="hold"/>
                                        <p:tgtEl>
                                          <p:spTgt spid="19"/>
                                        </p:tgtEl>
                                        <p:attrNameLst>
                                          <p:attrName>ppt_x</p:attrName>
                                        </p:attrNameLst>
                                      </p:cBhvr>
                                      <p:tavLst>
                                        <p:tav tm="0">
                                          <p:val>
                                            <p:strVal val="#ppt_x"/>
                                          </p:val>
                                        </p:tav>
                                        <p:tav tm="100000">
                                          <p:val>
                                            <p:strVal val="#ppt_x"/>
                                          </p:val>
                                        </p:tav>
                                      </p:tavLst>
                                    </p:anim>
                                    <p:anim calcmode="lin" valueType="num">
                                      <p:cBhvr>
                                        <p:cTn id="6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8" grpId="0"/>
      <p:bldP spid="19" grpId="0"/>
      <p:bldP spid="20" grpId="0"/>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7" name="泪滴形 16"/>
          <p:cNvSpPr/>
          <p:nvPr/>
        </p:nvSpPr>
        <p:spPr>
          <a:xfrm rot="18900000" flipH="1">
            <a:off x="4877996" y="1281580"/>
            <a:ext cx="2908133" cy="2908133"/>
          </a:xfrm>
          <a:prstGeom prst="teardrop">
            <a:avLst>
              <a:gd name="adj" fmla="val 113282"/>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24" name="泪滴形 23"/>
          <p:cNvSpPr/>
          <p:nvPr/>
        </p:nvSpPr>
        <p:spPr>
          <a:xfrm rot="2700000">
            <a:off x="1594657" y="2419647"/>
            <a:ext cx="1965328" cy="1965328"/>
          </a:xfrm>
          <a:prstGeom prst="teardrop">
            <a:avLst>
              <a:gd name="adj" fmla="val 116236"/>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24"/>
          <p:cNvSpPr txBox="1"/>
          <p:nvPr/>
        </p:nvSpPr>
        <p:spPr>
          <a:xfrm>
            <a:off x="5292080" y="2199720"/>
            <a:ext cx="1850186" cy="1015663"/>
          </a:xfrm>
          <a:prstGeom prst="rect">
            <a:avLst/>
          </a:prstGeom>
          <a:noFill/>
        </p:spPr>
        <p:txBody>
          <a:bodyPr wrap="none" rtlCol="0">
            <a:spAutoFit/>
          </a:bodyPr>
          <a:lstStyle/>
          <a:p>
            <a:r>
              <a:rPr lang="en-US" altLang="zh-CN" sz="6000" b="1" dirty="0" smtClean="0">
                <a:solidFill>
                  <a:schemeClr val="bg1"/>
                </a:solidFill>
                <a:latin typeface="微软雅黑" panose="020B0503020204020204" pitchFamily="34" charset="-122"/>
                <a:ea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979712" y="3004002"/>
            <a:ext cx="1293944" cy="707886"/>
          </a:xfrm>
          <a:prstGeom prst="rect">
            <a:avLst/>
          </a:prstGeom>
          <a:noFill/>
        </p:spPr>
        <p:txBody>
          <a:bodyPr wrap="non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30%</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flipH="1">
            <a:off x="628487" y="1669157"/>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概述这里输入简单的文字</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30" name="矩形 29"/>
          <p:cNvSpPr/>
          <p:nvPr/>
        </p:nvSpPr>
        <p:spPr>
          <a:xfrm>
            <a:off x="1835696" y="138912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31" name="矩形 30"/>
          <p:cNvSpPr/>
          <p:nvPr/>
        </p:nvSpPr>
        <p:spPr>
          <a:xfrm flipH="1">
            <a:off x="4572000" y="4495710"/>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a:t>
            </a:r>
            <a:r>
              <a:rPr lang="zh-CN" altLang="en-US" sz="1200" dirty="0" smtClean="0">
                <a:solidFill>
                  <a:schemeClr val="tx1">
                    <a:lumMod val="85000"/>
                    <a:lumOff val="15000"/>
                  </a:schemeClr>
                </a:solidFill>
              </a:rPr>
              <a:t>输入这里输入简单的文字概述这里输入简单文字概述简单的文字概述简单文字概述简单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r>
              <a:rPr lang="zh-CN" altLang="en-US" sz="1200" dirty="0" smtClean="0">
                <a:solidFill>
                  <a:schemeClr val="tx1">
                    <a:lumMod val="85000"/>
                    <a:lumOff val="15000"/>
                  </a:schemeClr>
                </a:solidFill>
              </a:rPr>
              <a:t>这里输入简单的文字概述</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32" name="矩形 31"/>
          <p:cNvSpPr/>
          <p:nvPr/>
        </p:nvSpPr>
        <p:spPr>
          <a:xfrm>
            <a:off x="4599255" y="428795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760145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1+#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350"/>
                                        <p:tgtEl>
                                          <p:spTgt spid="30"/>
                                        </p:tgtEl>
                                      </p:cBhvr>
                                    </p:animEffect>
                                  </p:childTnLst>
                                </p:cTn>
                              </p:par>
                              <p:par>
                                <p:cTn id="26" presetID="26" presetClass="emph" presetSubtype="0" fill="hold" grpId="1" nodeType="withEffect">
                                  <p:stCondLst>
                                    <p:cond delay="0"/>
                                  </p:stCondLst>
                                  <p:childTnLst>
                                    <p:animEffect transition="out" filter="fade">
                                      <p:cBhvr>
                                        <p:cTn id="27" dur="400" tmFilter="0, 0; .2, .5; .8, .5; 1, 0"/>
                                        <p:tgtEl>
                                          <p:spTgt spid="30"/>
                                        </p:tgtEl>
                                      </p:cBhvr>
                                    </p:animEffect>
                                    <p:animScale>
                                      <p:cBhvr>
                                        <p:cTn id="28" dur="200" autoRev="1" fill="hold"/>
                                        <p:tgtEl>
                                          <p:spTgt spid="30"/>
                                        </p:tgtEl>
                                      </p:cBhvr>
                                      <p:by x="105000" y="105000"/>
                                    </p:animScale>
                                  </p:childTnLst>
                                </p:cTn>
                              </p:par>
                            </p:childTnLst>
                          </p:cTn>
                        </p:par>
                        <p:par>
                          <p:cTn id="29" fill="hold">
                            <p:stCondLst>
                              <p:cond delay="1400"/>
                            </p:stCondLst>
                            <p:childTnLst>
                              <p:par>
                                <p:cTn id="30" presetID="10" presetClass="entr" presetSubtype="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19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350"/>
                                        <p:tgtEl>
                                          <p:spTgt spid="32"/>
                                        </p:tgtEl>
                                      </p:cBhvr>
                                    </p:animEffect>
                                  </p:childTnLst>
                                </p:cTn>
                              </p:par>
                              <p:par>
                                <p:cTn id="37" presetID="26" presetClass="emph" presetSubtype="0" fill="hold" grpId="1" nodeType="withEffect">
                                  <p:stCondLst>
                                    <p:cond delay="0"/>
                                  </p:stCondLst>
                                  <p:childTnLst>
                                    <p:animEffect transition="out" filter="fade">
                                      <p:cBhvr>
                                        <p:cTn id="38" dur="400" tmFilter="0, 0; .2, .5; .8, .5; 1, 0"/>
                                        <p:tgtEl>
                                          <p:spTgt spid="32"/>
                                        </p:tgtEl>
                                      </p:cBhvr>
                                    </p:animEffect>
                                    <p:animScale>
                                      <p:cBhvr>
                                        <p:cTn id="39" dur="200" autoRev="1" fill="hold"/>
                                        <p:tgtEl>
                                          <p:spTgt spid="32"/>
                                        </p:tgtEl>
                                      </p:cBhvr>
                                      <p:by x="105000" y="105000"/>
                                    </p:animScale>
                                  </p:childTnLst>
                                </p:cTn>
                              </p:par>
                            </p:childTnLst>
                          </p:cTn>
                        </p:par>
                        <p:par>
                          <p:cTn id="40" fill="hold">
                            <p:stCondLst>
                              <p:cond delay="2300"/>
                            </p:stCondLst>
                            <p:childTnLst>
                              <p:par>
                                <p:cTn id="41" presetID="10"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4" grpId="0" animBg="1"/>
      <p:bldP spid="25" grpId="0"/>
      <p:bldP spid="28" grpId="0"/>
      <p:bldP spid="29" grpId="0"/>
      <p:bldP spid="30" grpId="0"/>
      <p:bldP spid="30" grpId="1"/>
      <p:bldP spid="31" grpId="0"/>
      <p:bldP spid="32" grpId="0"/>
      <p:bldP spid="3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角星 18"/>
          <p:cNvSpPr/>
          <p:nvPr/>
        </p:nvSpPr>
        <p:spPr>
          <a:xfrm rot="2134838">
            <a:off x="636317" y="1630224"/>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4" name="五角星 18"/>
          <p:cNvSpPr/>
          <p:nvPr/>
        </p:nvSpPr>
        <p:spPr>
          <a:xfrm rot="2134838">
            <a:off x="2724549" y="1630223"/>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5" name="五角星 18"/>
          <p:cNvSpPr/>
          <p:nvPr/>
        </p:nvSpPr>
        <p:spPr>
          <a:xfrm rot="2134838">
            <a:off x="4884789" y="1630225"/>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6" name="五角星 18"/>
          <p:cNvSpPr/>
          <p:nvPr/>
        </p:nvSpPr>
        <p:spPr>
          <a:xfrm rot="2134838">
            <a:off x="6973021" y="1596725"/>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7" name="TextBox 26"/>
          <p:cNvSpPr txBox="1"/>
          <p:nvPr/>
        </p:nvSpPr>
        <p:spPr>
          <a:xfrm>
            <a:off x="1039741" y="1849388"/>
            <a:ext cx="740908"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S</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127973" y="1867997"/>
            <a:ext cx="761747"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220072" y="1849387"/>
            <a:ext cx="939681"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O</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7164288" y="1815958"/>
            <a:ext cx="1178528"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W</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31" name="TextBox 1"/>
          <p:cNvSpPr txBox="1"/>
          <p:nvPr/>
        </p:nvSpPr>
        <p:spPr>
          <a:xfrm>
            <a:off x="597442" y="361242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chemeClr val="tx1">
                    <a:lumMod val="85000"/>
                    <a:lumOff val="15000"/>
                  </a:schemeClr>
                </a:solidFill>
                <a:latin typeface="Calibri" pitchFamily="34" charset="0"/>
              </a:rPr>
              <a:t>单击此处添加文本单击此处添加文本单击此处添加文本单击</a:t>
            </a:r>
            <a:r>
              <a:rPr lang="zh-CN" altLang="en-US" sz="1200" dirty="0" smtClean="0">
                <a:solidFill>
                  <a:schemeClr val="tx1">
                    <a:lumMod val="85000"/>
                    <a:lumOff val="15000"/>
                  </a:schemeClr>
                </a:solidFill>
                <a:latin typeface="Calibri" pitchFamily="34" charset="0"/>
              </a:rPr>
              <a:t>此</a:t>
            </a:r>
            <a:r>
              <a:rPr lang="zh-CN" altLang="en-US" sz="1200" dirty="0">
                <a:solidFill>
                  <a:schemeClr val="tx1">
                    <a:lumMod val="85000"/>
                    <a:lumOff val="15000"/>
                  </a:schemeClr>
                </a:solidFill>
                <a:latin typeface="Calibri" pitchFamily="34" charset="0"/>
              </a:rPr>
              <a:t>单击此此处添加</a:t>
            </a:r>
            <a:r>
              <a:rPr lang="zh-CN" altLang="en-US" sz="1200" dirty="0" smtClean="0">
                <a:solidFill>
                  <a:schemeClr val="tx1">
                    <a:lumMod val="85000"/>
                    <a:lumOff val="15000"/>
                  </a:schemeClr>
                </a:solidFill>
                <a:latin typeface="Calibri" pitchFamily="34" charset="0"/>
              </a:rPr>
              <a:t>文本</a:t>
            </a:r>
            <a:r>
              <a:rPr lang="zh-CN" altLang="en-US" sz="1200" dirty="0">
                <a:solidFill>
                  <a:schemeClr val="tx1">
                    <a:lumMod val="85000"/>
                    <a:lumOff val="15000"/>
                  </a:schemeClr>
                </a:solidFill>
                <a:latin typeface="Calibri" pitchFamily="34" charset="0"/>
              </a:rPr>
              <a:t>此处添加文本</a:t>
            </a:r>
          </a:p>
        </p:txBody>
      </p:sp>
      <p:sp>
        <p:nvSpPr>
          <p:cNvPr id="32" name="TextBox 1"/>
          <p:cNvSpPr txBox="1"/>
          <p:nvPr/>
        </p:nvSpPr>
        <p:spPr>
          <a:xfrm>
            <a:off x="2663276" y="361242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chemeClr val="tx1">
                    <a:lumMod val="85000"/>
                    <a:lumOff val="15000"/>
                  </a:schemeClr>
                </a:solidFill>
                <a:latin typeface="Calibri" pitchFamily="34" charset="0"/>
              </a:rPr>
              <a:t>单击此处添加文本单击此处添加文本单击此处添加文本单击</a:t>
            </a:r>
            <a:r>
              <a:rPr lang="zh-CN" altLang="en-US" sz="1200" dirty="0" smtClean="0">
                <a:solidFill>
                  <a:schemeClr val="tx1">
                    <a:lumMod val="85000"/>
                    <a:lumOff val="15000"/>
                  </a:schemeClr>
                </a:solidFill>
                <a:latin typeface="Calibri" pitchFamily="34" charset="0"/>
              </a:rPr>
              <a:t>此</a:t>
            </a:r>
            <a:r>
              <a:rPr lang="zh-CN" altLang="en-US" sz="1200" dirty="0">
                <a:solidFill>
                  <a:schemeClr val="tx1">
                    <a:lumMod val="85000"/>
                    <a:lumOff val="15000"/>
                  </a:schemeClr>
                </a:solidFill>
                <a:latin typeface="Calibri" pitchFamily="34" charset="0"/>
              </a:rPr>
              <a:t>单击此此处添加</a:t>
            </a:r>
            <a:r>
              <a:rPr lang="zh-CN" altLang="en-US" sz="1200" dirty="0" smtClean="0">
                <a:solidFill>
                  <a:schemeClr val="tx1">
                    <a:lumMod val="85000"/>
                    <a:lumOff val="15000"/>
                  </a:schemeClr>
                </a:solidFill>
                <a:latin typeface="Calibri" pitchFamily="34" charset="0"/>
              </a:rPr>
              <a:t>文本</a:t>
            </a:r>
            <a:r>
              <a:rPr lang="zh-CN" altLang="en-US" sz="1200" dirty="0">
                <a:solidFill>
                  <a:schemeClr val="tx1">
                    <a:lumMod val="85000"/>
                    <a:lumOff val="15000"/>
                  </a:schemeClr>
                </a:solidFill>
                <a:latin typeface="Calibri" pitchFamily="34" charset="0"/>
              </a:rPr>
              <a:t>此处添加文本</a:t>
            </a:r>
          </a:p>
        </p:txBody>
      </p:sp>
      <p:sp>
        <p:nvSpPr>
          <p:cNvPr id="33" name="TextBox 1"/>
          <p:cNvSpPr txBox="1"/>
          <p:nvPr/>
        </p:nvSpPr>
        <p:spPr>
          <a:xfrm>
            <a:off x="4788024" y="357758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chemeClr val="tx1">
                    <a:lumMod val="85000"/>
                    <a:lumOff val="15000"/>
                  </a:schemeClr>
                </a:solidFill>
                <a:latin typeface="Calibri" pitchFamily="34" charset="0"/>
              </a:rPr>
              <a:t>单击此处添加文本单击此处添加文本单击此处添加文本单击</a:t>
            </a:r>
            <a:r>
              <a:rPr lang="zh-CN" altLang="en-US" sz="1200" dirty="0" smtClean="0">
                <a:solidFill>
                  <a:schemeClr val="tx1">
                    <a:lumMod val="85000"/>
                    <a:lumOff val="15000"/>
                  </a:schemeClr>
                </a:solidFill>
                <a:latin typeface="Calibri" pitchFamily="34" charset="0"/>
              </a:rPr>
              <a:t>此</a:t>
            </a:r>
            <a:r>
              <a:rPr lang="zh-CN" altLang="en-US" sz="1200" dirty="0">
                <a:solidFill>
                  <a:schemeClr val="tx1">
                    <a:lumMod val="85000"/>
                    <a:lumOff val="15000"/>
                  </a:schemeClr>
                </a:solidFill>
                <a:latin typeface="Calibri" pitchFamily="34" charset="0"/>
              </a:rPr>
              <a:t>单击此此处添加</a:t>
            </a:r>
            <a:r>
              <a:rPr lang="zh-CN" altLang="en-US" sz="1200" dirty="0" smtClean="0">
                <a:solidFill>
                  <a:schemeClr val="tx1">
                    <a:lumMod val="85000"/>
                    <a:lumOff val="15000"/>
                  </a:schemeClr>
                </a:solidFill>
                <a:latin typeface="Calibri" pitchFamily="34" charset="0"/>
              </a:rPr>
              <a:t>文本</a:t>
            </a:r>
            <a:r>
              <a:rPr lang="zh-CN" altLang="en-US" sz="1200" dirty="0">
                <a:solidFill>
                  <a:schemeClr val="tx1">
                    <a:lumMod val="85000"/>
                    <a:lumOff val="15000"/>
                  </a:schemeClr>
                </a:solidFill>
                <a:latin typeface="Calibri" pitchFamily="34" charset="0"/>
              </a:rPr>
              <a:t>此处添加文本</a:t>
            </a:r>
          </a:p>
        </p:txBody>
      </p:sp>
      <p:sp>
        <p:nvSpPr>
          <p:cNvPr id="34" name="TextBox 1"/>
          <p:cNvSpPr txBox="1"/>
          <p:nvPr/>
        </p:nvSpPr>
        <p:spPr>
          <a:xfrm>
            <a:off x="6853858" y="357758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chemeClr val="tx1">
                    <a:lumMod val="85000"/>
                    <a:lumOff val="15000"/>
                  </a:schemeClr>
                </a:solidFill>
                <a:latin typeface="Calibri" pitchFamily="34" charset="0"/>
              </a:rPr>
              <a:t>单击此处添加文本单击此处添加文本单击此处添加文本单击</a:t>
            </a:r>
            <a:r>
              <a:rPr lang="zh-CN" altLang="en-US" sz="1200" dirty="0" smtClean="0">
                <a:solidFill>
                  <a:schemeClr val="tx1">
                    <a:lumMod val="85000"/>
                    <a:lumOff val="15000"/>
                  </a:schemeClr>
                </a:solidFill>
                <a:latin typeface="Calibri" pitchFamily="34" charset="0"/>
              </a:rPr>
              <a:t>此</a:t>
            </a:r>
            <a:r>
              <a:rPr lang="zh-CN" altLang="en-US" sz="1200" dirty="0">
                <a:solidFill>
                  <a:schemeClr val="tx1">
                    <a:lumMod val="85000"/>
                    <a:lumOff val="15000"/>
                  </a:schemeClr>
                </a:solidFill>
                <a:latin typeface="Calibri" pitchFamily="34" charset="0"/>
              </a:rPr>
              <a:t>单击此此处添加</a:t>
            </a:r>
            <a:r>
              <a:rPr lang="zh-CN" altLang="en-US" sz="1200" dirty="0" smtClean="0">
                <a:solidFill>
                  <a:schemeClr val="tx1">
                    <a:lumMod val="85000"/>
                    <a:lumOff val="15000"/>
                  </a:schemeClr>
                </a:solidFill>
                <a:latin typeface="Calibri" pitchFamily="34" charset="0"/>
              </a:rPr>
              <a:t>文本</a:t>
            </a:r>
            <a:r>
              <a:rPr lang="zh-CN" altLang="en-US" sz="1200" dirty="0">
                <a:solidFill>
                  <a:schemeClr val="tx1">
                    <a:lumMod val="85000"/>
                    <a:lumOff val="15000"/>
                  </a:schemeClr>
                </a:solidFill>
                <a:latin typeface="Calibri" pitchFamily="34" charset="0"/>
              </a:rPr>
              <a:t>此处添加文本</a:t>
            </a:r>
          </a:p>
        </p:txBody>
      </p:sp>
      <p:sp>
        <p:nvSpPr>
          <p:cNvPr id="21" name="矩形 20"/>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929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par>
                          <p:cTn id="41" fill="hold">
                            <p:stCondLst>
                              <p:cond delay="2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1"/>
                                        </p:tgtEl>
                                        <p:attrNameLst>
                                          <p:attrName>ppt_y</p:attrName>
                                        </p:attrNameLst>
                                      </p:cBhvr>
                                      <p:tavLst>
                                        <p:tav tm="0">
                                          <p:val>
                                            <p:strVal val="#ppt_y"/>
                                          </p:val>
                                        </p:tav>
                                        <p:tav tm="100000">
                                          <p:val>
                                            <p:strVal val="#ppt_y"/>
                                          </p:val>
                                        </p:tav>
                                      </p:tavLst>
                                    </p:anim>
                                    <p:anim calcmode="lin" valueType="num">
                                      <p:cBhvr>
                                        <p:cTn id="4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1"/>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2"/>
                                        </p:tgtEl>
                                        <p:attrNameLst>
                                          <p:attrName>ppt_y</p:attrName>
                                        </p:attrNameLst>
                                      </p:cBhvr>
                                      <p:tavLst>
                                        <p:tav tm="0">
                                          <p:val>
                                            <p:strVal val="#ppt_y"/>
                                          </p:val>
                                        </p:tav>
                                        <p:tav tm="100000">
                                          <p:val>
                                            <p:strVal val="#ppt_y"/>
                                          </p:val>
                                        </p:tav>
                                      </p:tavLst>
                                    </p:anim>
                                    <p:anim calcmode="lin" valueType="num">
                                      <p:cBhvr>
                                        <p:cTn id="5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2"/>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3"/>
                                        </p:tgtEl>
                                        <p:attrNameLst>
                                          <p:attrName>ppt_y</p:attrName>
                                        </p:attrNameLst>
                                      </p:cBhvr>
                                      <p:tavLst>
                                        <p:tav tm="0">
                                          <p:val>
                                            <p:strVal val="#ppt_y"/>
                                          </p:val>
                                        </p:tav>
                                        <p:tav tm="100000">
                                          <p:val>
                                            <p:strVal val="#ppt_y"/>
                                          </p:val>
                                        </p:tav>
                                      </p:tavLst>
                                    </p:anim>
                                    <p:anim calcmode="lin" valueType="num">
                                      <p:cBhvr>
                                        <p:cTn id="6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3"/>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4"/>
                                        </p:tgtEl>
                                        <p:attrNameLst>
                                          <p:attrName>ppt_y</p:attrName>
                                        </p:attrNameLst>
                                      </p:cBhvr>
                                      <p:tavLst>
                                        <p:tav tm="0">
                                          <p:val>
                                            <p:strVal val="#ppt_y"/>
                                          </p:val>
                                        </p:tav>
                                        <p:tav tm="100000">
                                          <p:val>
                                            <p:strVal val="#ppt_y"/>
                                          </p:val>
                                        </p:tav>
                                      </p:tavLst>
                                    </p:anim>
                                    <p:anim calcmode="lin" valueType="num">
                                      <p:cBhvr>
                                        <p:cTn id="67"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p:bldP spid="28" grpId="0"/>
      <p:bldP spid="29" grpId="0"/>
      <p:bldP spid="30" grpId="0"/>
      <p:bldP spid="31" grpId="0"/>
      <p:bldP spid="32" grpId="0"/>
      <p:bldP spid="33" grpId="0"/>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683568" y="1583040"/>
            <a:ext cx="1503784" cy="2592288"/>
          </a:xfrm>
          <a:prstGeom prst="roundRect">
            <a:avLst>
              <a:gd name="adj" fmla="val 16938"/>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2439230" y="1574998"/>
            <a:ext cx="6309234" cy="2592288"/>
          </a:xfrm>
          <a:prstGeom prst="roundRect">
            <a:avLst>
              <a:gd name="adj" fmla="val 8770"/>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683568" y="1583040"/>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4</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187622" y="1997174"/>
            <a:ext cx="3760642" cy="523220"/>
          </a:xfrm>
          <a:prstGeom prst="rect">
            <a:avLst/>
          </a:prstGeom>
          <a:noFill/>
        </p:spPr>
        <p:txBody>
          <a:bodyPr wrap="square">
            <a:spAutoFit/>
          </a:bodyPr>
          <a:lstStyle/>
          <a:p>
            <a:pPr fontAlgn="auto">
              <a:spcBef>
                <a:spcPts val="0"/>
              </a:spcBef>
              <a:spcAft>
                <a:spcPts val="0"/>
              </a:spcAft>
              <a:defRPr/>
            </a:pPr>
            <a:r>
              <a:rPr lang="zh-CN" altLang="en-US" sz="28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3159098" y="2584877"/>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右箭头 49"/>
          <p:cNvSpPr/>
          <p:nvPr/>
        </p:nvSpPr>
        <p:spPr>
          <a:xfrm>
            <a:off x="3314566" y="2848904"/>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TextBox 50"/>
          <p:cNvSpPr txBox="1"/>
          <p:nvPr/>
        </p:nvSpPr>
        <p:spPr>
          <a:xfrm>
            <a:off x="3493289" y="2785492"/>
            <a:ext cx="1980029" cy="307777"/>
          </a:xfrm>
          <a:prstGeom prst="rect">
            <a:avLst/>
          </a:prstGeom>
          <a:noFill/>
        </p:spPr>
        <p:txBody>
          <a:bodyPr wrap="none" rtlCol="0">
            <a:spAutoFit/>
          </a:bodyPr>
          <a:lstStyle/>
          <a:p>
            <a:r>
              <a:rPr lang="zh-CN" altLang="en-US" sz="1400" dirty="0" smtClean="0">
                <a:solidFill>
                  <a:schemeClr val="bg1"/>
                </a:solidFill>
              </a:rPr>
              <a:t>点击添加相关文字标题</a:t>
            </a:r>
            <a:endParaRPr lang="zh-CN" altLang="en-US" sz="1400" dirty="0">
              <a:solidFill>
                <a:schemeClr val="bg1"/>
              </a:solidFill>
            </a:endParaRPr>
          </a:p>
        </p:txBody>
      </p:sp>
      <p:sp>
        <p:nvSpPr>
          <p:cNvPr id="52" name="右箭头 51"/>
          <p:cNvSpPr/>
          <p:nvPr/>
        </p:nvSpPr>
        <p:spPr>
          <a:xfrm>
            <a:off x="5535394" y="2848904"/>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TextBox 52"/>
          <p:cNvSpPr txBox="1"/>
          <p:nvPr/>
        </p:nvSpPr>
        <p:spPr>
          <a:xfrm>
            <a:off x="5686380" y="2785492"/>
            <a:ext cx="1980029" cy="307777"/>
          </a:xfrm>
          <a:prstGeom prst="rect">
            <a:avLst/>
          </a:prstGeom>
          <a:noFill/>
        </p:spPr>
        <p:txBody>
          <a:bodyPr wrap="none" rtlCol="0">
            <a:spAutoFit/>
          </a:bodyPr>
          <a:lstStyle/>
          <a:p>
            <a:r>
              <a:rPr lang="zh-CN" altLang="en-US" sz="1400" dirty="0">
                <a:solidFill>
                  <a:schemeClr val="bg1"/>
                </a:solidFill>
              </a:rPr>
              <a:t>点击添加相关文字标题</a:t>
            </a:r>
          </a:p>
        </p:txBody>
      </p:sp>
      <p:sp>
        <p:nvSpPr>
          <p:cNvPr id="54" name="右箭头 53"/>
          <p:cNvSpPr/>
          <p:nvPr/>
        </p:nvSpPr>
        <p:spPr>
          <a:xfrm>
            <a:off x="3300106" y="3202847"/>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TextBox 54"/>
          <p:cNvSpPr txBox="1"/>
          <p:nvPr/>
        </p:nvSpPr>
        <p:spPr>
          <a:xfrm>
            <a:off x="3486319" y="3139435"/>
            <a:ext cx="1980029" cy="307777"/>
          </a:xfrm>
          <a:prstGeom prst="rect">
            <a:avLst/>
          </a:prstGeom>
          <a:noFill/>
        </p:spPr>
        <p:txBody>
          <a:bodyPr wrap="none" rtlCol="0">
            <a:spAutoFit/>
          </a:bodyPr>
          <a:lstStyle/>
          <a:p>
            <a:r>
              <a:rPr lang="zh-CN" altLang="en-US" sz="1400" dirty="0">
                <a:solidFill>
                  <a:schemeClr val="bg1"/>
                </a:solidFill>
              </a:rPr>
              <a:t>点击添加相关文字标题</a:t>
            </a:r>
          </a:p>
        </p:txBody>
      </p:sp>
      <p:sp>
        <p:nvSpPr>
          <p:cNvPr id="56" name="右箭头 55"/>
          <p:cNvSpPr/>
          <p:nvPr/>
        </p:nvSpPr>
        <p:spPr>
          <a:xfrm>
            <a:off x="5520934" y="3202847"/>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7" name="TextBox 56"/>
          <p:cNvSpPr txBox="1"/>
          <p:nvPr/>
        </p:nvSpPr>
        <p:spPr>
          <a:xfrm>
            <a:off x="5671920" y="3139435"/>
            <a:ext cx="1980029" cy="307777"/>
          </a:xfrm>
          <a:prstGeom prst="rect">
            <a:avLst/>
          </a:prstGeom>
          <a:noFill/>
        </p:spPr>
        <p:txBody>
          <a:bodyPr wrap="none" rtlCol="0">
            <a:spAutoFit/>
          </a:bodyPr>
          <a:lstStyle/>
          <a:p>
            <a:r>
              <a:rPr lang="zh-CN" altLang="en-US" sz="1400" dirty="0">
                <a:solidFill>
                  <a:schemeClr val="bg1"/>
                </a:solidFill>
              </a:rPr>
              <a:t>点击添加相关文字标题</a:t>
            </a:r>
          </a:p>
        </p:txBody>
      </p:sp>
    </p:spTree>
    <p:extLst>
      <p:ext uri="{BB962C8B-B14F-4D97-AF65-F5344CB8AC3E}">
        <p14:creationId xmlns:p14="http://schemas.microsoft.com/office/powerpoint/2010/main" val="32419751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750"/>
                                        <p:tgtEl>
                                          <p:spTgt spid="36"/>
                                        </p:tgtEl>
                                      </p:cBhvr>
                                    </p:animEffect>
                                    <p:anim calcmode="lin" valueType="num">
                                      <p:cBhvr>
                                        <p:cTn id="22" dur="750" fill="hold"/>
                                        <p:tgtEl>
                                          <p:spTgt spid="36"/>
                                        </p:tgtEl>
                                        <p:attrNameLst>
                                          <p:attrName>ppt_x</p:attrName>
                                        </p:attrNameLst>
                                      </p:cBhvr>
                                      <p:tavLst>
                                        <p:tav tm="0">
                                          <p:val>
                                            <p:strVal val="#ppt_x"/>
                                          </p:val>
                                        </p:tav>
                                        <p:tav tm="100000">
                                          <p:val>
                                            <p:strVal val="#ppt_x"/>
                                          </p:val>
                                        </p:tav>
                                      </p:tavLst>
                                    </p:anim>
                                    <p:anim calcmode="lin" valueType="num">
                                      <p:cBhvr>
                                        <p:cTn id="23" dur="750" fill="hold"/>
                                        <p:tgtEl>
                                          <p:spTgt spid="36"/>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additive="base">
                                        <p:cTn id="45" dur="500" fill="hold"/>
                                        <p:tgtEl>
                                          <p:spTgt spid="53"/>
                                        </p:tgtEl>
                                        <p:attrNameLst>
                                          <p:attrName>ppt_x</p:attrName>
                                        </p:attrNameLst>
                                      </p:cBhvr>
                                      <p:tavLst>
                                        <p:tav tm="0">
                                          <p:val>
                                            <p:strVal val="#ppt_x"/>
                                          </p:val>
                                        </p:tav>
                                        <p:tav tm="100000">
                                          <p:val>
                                            <p:strVal val="#ppt_x"/>
                                          </p:val>
                                        </p:tav>
                                      </p:tavLst>
                                    </p:anim>
                                    <p:anim calcmode="lin" valueType="num">
                                      <p:cBhvr additive="base">
                                        <p:cTn id="46" dur="500" fill="hold"/>
                                        <p:tgtEl>
                                          <p:spTgt spid="5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fill="hold"/>
                                        <p:tgtEl>
                                          <p:spTgt spid="54"/>
                                        </p:tgtEl>
                                        <p:attrNameLst>
                                          <p:attrName>ppt_x</p:attrName>
                                        </p:attrNameLst>
                                      </p:cBhvr>
                                      <p:tavLst>
                                        <p:tav tm="0">
                                          <p:val>
                                            <p:strVal val="#ppt_x"/>
                                          </p:val>
                                        </p:tav>
                                        <p:tav tm="100000">
                                          <p:val>
                                            <p:strVal val="#ppt_x"/>
                                          </p:val>
                                        </p:tav>
                                      </p:tavLst>
                                    </p:anim>
                                    <p:anim calcmode="lin" valueType="num">
                                      <p:cBhvr additive="base">
                                        <p:cTn id="54" dur="500" fill="hold"/>
                                        <p:tgtEl>
                                          <p:spTgt spid="5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ppt_x"/>
                                          </p:val>
                                        </p:tav>
                                        <p:tav tm="100000">
                                          <p:val>
                                            <p:strVal val="#ppt_x"/>
                                          </p:val>
                                        </p:tav>
                                      </p:tavLst>
                                    </p:anim>
                                    <p:anim calcmode="lin" valueType="num">
                                      <p:cBhvr additive="base">
                                        <p:cTn id="58" dur="500" fill="hold"/>
                                        <p:tgtEl>
                                          <p:spTgt spid="5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fill="hold"/>
                                        <p:tgtEl>
                                          <p:spTgt spid="57"/>
                                        </p:tgtEl>
                                        <p:attrNameLst>
                                          <p:attrName>ppt_x</p:attrName>
                                        </p:attrNameLst>
                                      </p:cBhvr>
                                      <p:tavLst>
                                        <p:tav tm="0">
                                          <p:val>
                                            <p:strVal val="#ppt_x"/>
                                          </p:val>
                                        </p:tav>
                                        <p:tav tm="100000">
                                          <p:val>
                                            <p:strVal val="#ppt_x"/>
                                          </p:val>
                                        </p:tav>
                                      </p:tavLst>
                                    </p:anim>
                                    <p:anim calcmode="lin" valueType="num">
                                      <p:cBhvr additive="base">
                                        <p:cTn id="62"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p:bldP spid="35" grpId="0"/>
      <p:bldP spid="50" grpId="0" animBg="1"/>
      <p:bldP spid="51" grpId="0"/>
      <p:bldP spid="52" grpId="0" animBg="1"/>
      <p:bldP spid="53" grpId="0"/>
      <p:bldP spid="54" grpId="0" animBg="1"/>
      <p:bldP spid="55" grpId="0"/>
      <p:bldP spid="56" grpId="0" animBg="1"/>
      <p:bldP spid="5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633364"/>
            <a:ext cx="4464496" cy="338437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64496" y="1633364"/>
            <a:ext cx="4679503" cy="338437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bwMode="auto">
          <a:xfrm>
            <a:off x="4769370" y="2389921"/>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0" name="矩形 9"/>
          <p:cNvSpPr/>
          <p:nvPr/>
        </p:nvSpPr>
        <p:spPr bwMode="auto">
          <a:xfrm>
            <a:off x="4788024" y="2044781"/>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1" name="TextBox 10"/>
          <p:cNvSpPr txBox="1"/>
          <p:nvPr/>
        </p:nvSpPr>
        <p:spPr bwMode="auto">
          <a:xfrm>
            <a:off x="4764706" y="3754948"/>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2" name="矩形 11"/>
          <p:cNvSpPr/>
          <p:nvPr/>
        </p:nvSpPr>
        <p:spPr bwMode="auto">
          <a:xfrm>
            <a:off x="4783360" y="3409808"/>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0" name="矩形 19"/>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4631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1"/>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2829845"/>
            <a:ext cx="91440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下箭头 7"/>
          <p:cNvSpPr/>
          <p:nvPr/>
        </p:nvSpPr>
        <p:spPr>
          <a:xfrm>
            <a:off x="1282477" y="3615903"/>
            <a:ext cx="415925" cy="576263"/>
          </a:xfrm>
          <a:prstGeom prst="downArrow">
            <a:avLst/>
          </a:prstGeom>
          <a:solidFill>
            <a:srgbClr val="489000"/>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9" name="下箭头 8"/>
          <p:cNvSpPr/>
          <p:nvPr/>
        </p:nvSpPr>
        <p:spPr>
          <a:xfrm>
            <a:off x="4971155" y="3509579"/>
            <a:ext cx="415925" cy="576263"/>
          </a:xfrm>
          <a:prstGeom prst="downArrow">
            <a:avLst/>
          </a:prstGeom>
          <a:solidFill>
            <a:srgbClr val="489000"/>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0" name="下箭头 9"/>
          <p:cNvSpPr/>
          <p:nvPr/>
        </p:nvSpPr>
        <p:spPr>
          <a:xfrm flipV="1">
            <a:off x="3283916" y="2145424"/>
            <a:ext cx="415925" cy="576262"/>
          </a:xfrm>
          <a:prstGeom prst="downArrow">
            <a:avLst/>
          </a:prstGeom>
          <a:solidFill>
            <a:srgbClr val="489000"/>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1" name="下箭头 10"/>
          <p:cNvSpPr/>
          <p:nvPr/>
        </p:nvSpPr>
        <p:spPr>
          <a:xfrm flipV="1">
            <a:off x="6984552" y="2218445"/>
            <a:ext cx="415925" cy="576262"/>
          </a:xfrm>
          <a:prstGeom prst="downArrow">
            <a:avLst/>
          </a:prstGeom>
          <a:solidFill>
            <a:srgbClr val="489000"/>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2" name="TextBox 11"/>
          <p:cNvSpPr txBox="1"/>
          <p:nvPr/>
        </p:nvSpPr>
        <p:spPr>
          <a:xfrm>
            <a:off x="1031414" y="2955739"/>
            <a:ext cx="1131887" cy="40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01</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8" name="TextBox 17"/>
          <p:cNvSpPr txBox="1"/>
          <p:nvPr/>
        </p:nvSpPr>
        <p:spPr>
          <a:xfrm>
            <a:off x="2935650" y="2974206"/>
            <a:ext cx="1131887" cy="40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02</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9" name="TextBox 18"/>
          <p:cNvSpPr txBox="1"/>
          <p:nvPr/>
        </p:nvSpPr>
        <p:spPr>
          <a:xfrm>
            <a:off x="4726136" y="2974206"/>
            <a:ext cx="1131888" cy="40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03</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20" name="TextBox 19"/>
          <p:cNvSpPr txBox="1"/>
          <p:nvPr/>
        </p:nvSpPr>
        <p:spPr>
          <a:xfrm>
            <a:off x="6536456" y="2929645"/>
            <a:ext cx="1131888" cy="40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04</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21" name="TextBox 20"/>
          <p:cNvSpPr txBox="1"/>
          <p:nvPr/>
        </p:nvSpPr>
        <p:spPr>
          <a:xfrm>
            <a:off x="558143" y="4212734"/>
            <a:ext cx="2087562" cy="905248"/>
          </a:xfrm>
          <a:prstGeom prst="rect">
            <a:avLst/>
          </a:prstGeom>
          <a:noFill/>
        </p:spPr>
        <p:txBody>
          <a:bodyPr>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22" name="TextBox 21"/>
          <p:cNvSpPr txBox="1"/>
          <p:nvPr/>
        </p:nvSpPr>
        <p:spPr>
          <a:xfrm>
            <a:off x="2602704" y="1232172"/>
            <a:ext cx="2087563" cy="905248"/>
          </a:xfrm>
          <a:prstGeom prst="rect">
            <a:avLst/>
          </a:prstGeom>
          <a:noFill/>
        </p:spPr>
        <p:txBody>
          <a:bodyPr>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a:t>
            </a:r>
            <a:r>
              <a:rPr lang="zh-CN" altLang="en-US" sz="1400" kern="0" dirty="0" smtClean="0">
                <a:solidFill>
                  <a:sysClr val="windowText" lastClr="000000">
                    <a:lumMod val="65000"/>
                    <a:lumOff val="35000"/>
                  </a:sysClr>
                </a:solidFill>
                <a:latin typeface="微软雅黑" pitchFamily="34" charset="-122"/>
                <a:ea typeface="微软雅黑" pitchFamily="34" charset="-122"/>
              </a:rPr>
              <a:t>复制</a:t>
            </a: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a:t>
            </a:r>
            <a:r>
              <a:rPr lang="zh-CN" altLang="en-US" sz="1400" kern="0" dirty="0" smtClean="0">
                <a:solidFill>
                  <a:sysClr val="windowText" lastClr="000000">
                    <a:lumMod val="65000"/>
                    <a:lumOff val="35000"/>
                  </a:sysClr>
                </a:solidFill>
                <a:latin typeface="微软雅黑" pitchFamily="34" charset="-122"/>
                <a:ea typeface="微软雅黑" pitchFamily="34" charset="-122"/>
              </a:rPr>
              <a:t>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23" name="TextBox 22"/>
          <p:cNvSpPr txBox="1"/>
          <p:nvPr/>
        </p:nvSpPr>
        <p:spPr>
          <a:xfrm>
            <a:off x="4431413" y="4212558"/>
            <a:ext cx="2087562" cy="905248"/>
          </a:xfrm>
          <a:prstGeom prst="rect">
            <a:avLst/>
          </a:prstGeom>
          <a:noFill/>
        </p:spPr>
        <p:txBody>
          <a:bodyPr>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24" name="TextBox 23"/>
          <p:cNvSpPr txBox="1"/>
          <p:nvPr/>
        </p:nvSpPr>
        <p:spPr>
          <a:xfrm>
            <a:off x="6120507" y="1272940"/>
            <a:ext cx="2087562" cy="905248"/>
          </a:xfrm>
          <a:prstGeom prst="rect">
            <a:avLst/>
          </a:prstGeom>
          <a:noFill/>
        </p:spPr>
        <p:txBody>
          <a:bodyPr>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27" name="矩形 26"/>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25038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100"/>
                                        <p:tgtEl>
                                          <p:spTgt spid="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700"/>
                                        <p:tgtEl>
                                          <p:spTgt spid="12"/>
                                        </p:tgtEl>
                                      </p:cBhvr>
                                    </p:animEffect>
                                  </p:childTnLst>
                                </p:cTn>
                              </p:par>
                              <p:par>
                                <p:cTn id="11" presetID="22" presetClass="entr" presetSubtype="1" fill="hold" grpId="0" nodeType="withEffect">
                                  <p:stCondLst>
                                    <p:cond delay="100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42" presetClass="entr" presetSubtype="0" fill="hold" grpId="0" nodeType="withEffect">
                                  <p:stCondLst>
                                    <p:cond delay="1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30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800"/>
                                        <p:tgtEl>
                                          <p:spTgt spid="18"/>
                                        </p:tgtEl>
                                      </p:cBhvr>
                                    </p:animEffect>
                                  </p:childTnLst>
                                </p:cTn>
                              </p:par>
                              <p:par>
                                <p:cTn id="22" presetID="22" presetClass="entr" presetSubtype="4"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42" presetClass="entr" presetSubtype="0" fill="hold" grpId="0" nodeType="withEffect">
                                  <p:stCondLst>
                                    <p:cond delay="30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47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800"/>
                                        <p:tgtEl>
                                          <p:spTgt spid="19"/>
                                        </p:tgtEl>
                                      </p:cBhvr>
                                    </p:animEffect>
                                  </p:childTnLst>
                                </p:cTn>
                              </p:par>
                              <p:par>
                                <p:cTn id="33" presetID="22" presetClass="entr" presetSubtype="1" fill="hold" grpId="0" nodeType="withEffect">
                                  <p:stCondLst>
                                    <p:cond delay="470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par>
                                <p:cTn id="36" presetID="42" presetClass="entr" presetSubtype="0" fill="hold" grpId="0" nodeType="withEffect">
                                  <p:stCondLst>
                                    <p:cond delay="47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64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900"/>
                                        <p:tgtEl>
                                          <p:spTgt spid="20"/>
                                        </p:tgtEl>
                                      </p:cBhvr>
                                    </p:animEffect>
                                  </p:childTnLst>
                                </p:cTn>
                              </p:par>
                              <p:par>
                                <p:cTn id="44" presetID="22" presetClass="entr" presetSubtype="4" fill="hold" grpId="0" nodeType="withEffect">
                                  <p:stCondLst>
                                    <p:cond delay="640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47" presetClass="entr" presetSubtype="0" fill="hold" grpId="0" nodeType="withEffect">
                                  <p:stCondLst>
                                    <p:cond delay="64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8" grpId="0"/>
      <p:bldP spid="19" grpId="0"/>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611560" y="1713414"/>
            <a:ext cx="1503784" cy="2592288"/>
          </a:xfrm>
          <a:prstGeom prst="roundRect">
            <a:avLst>
              <a:gd name="adj" fmla="val 16938"/>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367222" y="1705372"/>
            <a:ext cx="6309234" cy="2592288"/>
          </a:xfrm>
          <a:prstGeom prst="roundRect">
            <a:avLst>
              <a:gd name="adj" fmla="val 8770"/>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01886" y="1720346"/>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1</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115614" y="2127548"/>
            <a:ext cx="3832650" cy="523220"/>
          </a:xfrm>
          <a:prstGeom prst="rect">
            <a:avLst/>
          </a:prstGeom>
          <a:noFill/>
        </p:spPr>
        <p:txBody>
          <a:bodyPr wrap="square">
            <a:spAutoFit/>
          </a:bodyPr>
          <a:lstStyle/>
          <a:p>
            <a:pPr fontAlgn="auto">
              <a:spcBef>
                <a:spcPts val="0"/>
              </a:spcBef>
              <a:spcAft>
                <a:spcPts val="0"/>
              </a:spcAft>
              <a:defRPr/>
            </a:pPr>
            <a:r>
              <a:rPr lang="zh-CN" altLang="en-US" sz="28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087090" y="2715251"/>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8" name="右箭头 7"/>
          <p:cNvSpPr/>
          <p:nvPr/>
        </p:nvSpPr>
        <p:spPr>
          <a:xfrm>
            <a:off x="3238808" y="2911040"/>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3417531" y="2847628"/>
            <a:ext cx="1620957" cy="307777"/>
          </a:xfrm>
          <a:prstGeom prst="rect">
            <a:avLst/>
          </a:prstGeom>
          <a:noFill/>
        </p:spPr>
        <p:txBody>
          <a:bodyPr wrap="none" rtlCol="0">
            <a:spAutoFit/>
          </a:bodyPr>
          <a:lstStyle/>
          <a:p>
            <a:r>
              <a:rPr lang="zh-CN" altLang="en-US" sz="1400" dirty="0" smtClean="0">
                <a:solidFill>
                  <a:schemeClr val="bg1"/>
                </a:solidFill>
              </a:rPr>
              <a:t>点击添加文字标题</a:t>
            </a:r>
            <a:endParaRPr lang="zh-CN" altLang="en-US" sz="1400" dirty="0">
              <a:solidFill>
                <a:schemeClr val="bg1"/>
              </a:solidFill>
            </a:endParaRPr>
          </a:p>
        </p:txBody>
      </p:sp>
      <p:sp>
        <p:nvSpPr>
          <p:cNvPr id="10" name="右箭头 9"/>
          <p:cNvSpPr/>
          <p:nvPr/>
        </p:nvSpPr>
        <p:spPr>
          <a:xfrm>
            <a:off x="5707847" y="2911040"/>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5858833" y="2847628"/>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12" name="右箭头 11"/>
          <p:cNvSpPr/>
          <p:nvPr/>
        </p:nvSpPr>
        <p:spPr>
          <a:xfrm>
            <a:off x="3224348" y="3264983"/>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3410561" y="3201571"/>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14" name="右箭头 13"/>
          <p:cNvSpPr/>
          <p:nvPr/>
        </p:nvSpPr>
        <p:spPr>
          <a:xfrm>
            <a:off x="5693387" y="3264983"/>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5844373" y="3201571"/>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16" name="右箭头 15"/>
          <p:cNvSpPr/>
          <p:nvPr/>
        </p:nvSpPr>
        <p:spPr>
          <a:xfrm>
            <a:off x="3224348" y="3625023"/>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6"/>
          <p:cNvSpPr txBox="1"/>
          <p:nvPr/>
        </p:nvSpPr>
        <p:spPr>
          <a:xfrm>
            <a:off x="3403071" y="3561611"/>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
        <p:nvSpPr>
          <p:cNvPr id="18" name="右箭头 17"/>
          <p:cNvSpPr/>
          <p:nvPr/>
        </p:nvSpPr>
        <p:spPr>
          <a:xfrm>
            <a:off x="5693387" y="3625023"/>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5844373" y="3561611"/>
            <a:ext cx="1620957" cy="307777"/>
          </a:xfrm>
          <a:prstGeom prst="rect">
            <a:avLst/>
          </a:prstGeom>
          <a:noFill/>
        </p:spPr>
        <p:txBody>
          <a:bodyPr wrap="none" rtlCol="0">
            <a:spAutoFit/>
          </a:bodyPr>
          <a:lstStyle/>
          <a:p>
            <a:r>
              <a:rPr lang="zh-CN" altLang="en-US" sz="1400" dirty="0">
                <a:solidFill>
                  <a:schemeClr val="bg1"/>
                </a:solidFill>
              </a:rPr>
              <a:t>点击添加文字标题</a:t>
            </a:r>
          </a:p>
        </p:txBody>
      </p:sp>
    </p:spTree>
    <p:extLst>
      <p:ext uri="{BB962C8B-B14F-4D97-AF65-F5344CB8AC3E}">
        <p14:creationId xmlns:p14="http://schemas.microsoft.com/office/powerpoint/2010/main" val="9224412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ppt_x"/>
                                          </p:val>
                                        </p:tav>
                                        <p:tav tm="100000">
                                          <p:val>
                                            <p:strVal val="#ppt_x"/>
                                          </p:val>
                                        </p:tav>
                                      </p:tavLst>
                                    </p:anim>
                                    <p:anim calcmode="lin" valueType="num">
                                      <p:cBhvr additive="base">
                                        <p:cTn id="7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5" grpId="0"/>
      <p:bldP spid="6" grpId="0"/>
      <p:bldP spid="8" grpId="0" animBg="1"/>
      <p:bldP spid="9" grpId="0"/>
      <p:bldP spid="10" grpId="0" animBg="1"/>
      <p:bldP spid="11" grpId="0"/>
      <p:bldP spid="12" grpId="0" animBg="1"/>
      <p:bldP spid="13" grpId="0"/>
      <p:bldP spid="14" grpId="0" animBg="1"/>
      <p:bldP spid="15" grpId="0"/>
      <p:bldP spid="16" grpId="0" animBg="1"/>
      <p:bldP spid="17" grpId="0"/>
      <p:bldP spid="18" grpId="0" animBg="1"/>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20640000">
            <a:off x="3208756" y="3111298"/>
            <a:ext cx="1537327" cy="72000"/>
          </a:xfrm>
          <a:prstGeom prst="roundRect">
            <a:avLst>
              <a:gd name="adj" fmla="val 50000"/>
            </a:avLst>
          </a:prstGeom>
          <a:solidFill>
            <a:srgbClr val="489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900000">
            <a:off x="3202507" y="3516966"/>
            <a:ext cx="1517846" cy="72000"/>
          </a:xfrm>
          <a:prstGeom prst="roundRect">
            <a:avLst>
              <a:gd name="adj" fmla="val 50000"/>
            </a:avLst>
          </a:prstGeom>
          <a:solidFill>
            <a:srgbClr val="489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19320000">
            <a:off x="3077989" y="2570370"/>
            <a:ext cx="1764000" cy="72000"/>
          </a:xfrm>
          <a:prstGeom prst="roundRect">
            <a:avLst>
              <a:gd name="adj" fmla="val 50000"/>
            </a:avLst>
          </a:prstGeom>
          <a:solidFill>
            <a:srgbClr val="489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0" name="圆角矩形 9"/>
          <p:cNvSpPr/>
          <p:nvPr/>
        </p:nvSpPr>
        <p:spPr>
          <a:xfrm rot="2400000">
            <a:off x="3059591" y="3952293"/>
            <a:ext cx="1764000" cy="72000"/>
          </a:xfrm>
          <a:prstGeom prst="roundRect">
            <a:avLst>
              <a:gd name="adj" fmla="val 50000"/>
            </a:avLst>
          </a:prstGeom>
          <a:solidFill>
            <a:srgbClr val="489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1" name="组合 56"/>
          <p:cNvGrpSpPr>
            <a:grpSpLocks/>
          </p:cNvGrpSpPr>
          <p:nvPr/>
        </p:nvGrpSpPr>
        <p:grpSpPr bwMode="auto">
          <a:xfrm>
            <a:off x="2688688" y="2608020"/>
            <a:ext cx="1450975" cy="1398588"/>
            <a:chOff x="3440653" y="2680764"/>
            <a:chExt cx="2329340" cy="2245772"/>
          </a:xfrm>
          <a:noFill/>
        </p:grpSpPr>
        <p:sp>
          <p:nvSpPr>
            <p:cNvPr id="12" name="Oval 2"/>
            <p:cNvSpPr>
              <a:spLocks noChangeAspect="1" noChangeArrowheads="1"/>
            </p:cNvSpPr>
            <p:nvPr/>
          </p:nvSpPr>
          <p:spPr bwMode="auto">
            <a:xfrm>
              <a:off x="3440653" y="2680764"/>
              <a:ext cx="2245771" cy="2245772"/>
            </a:xfrm>
            <a:prstGeom prst="ellipse">
              <a:avLst/>
            </a:prstGeom>
            <a:solidFill>
              <a:srgbClr val="489000"/>
            </a:solidFill>
            <a:ln w="25400">
              <a:solidFill>
                <a:srgbClr val="489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8" name="Text Box 29"/>
            <p:cNvSpPr txBox="1">
              <a:spLocks noChangeArrowheads="1"/>
            </p:cNvSpPr>
            <p:nvPr/>
          </p:nvSpPr>
          <p:spPr bwMode="gray">
            <a:xfrm>
              <a:off x="3464942" y="3492525"/>
              <a:ext cx="2305051" cy="543807"/>
            </a:xfrm>
            <a:prstGeom prst="rect">
              <a:avLst/>
            </a:prstGeom>
            <a:grpFill/>
            <a:ln w="9525">
              <a:noFill/>
              <a:miter lim="800000"/>
              <a:headEnd/>
              <a:tailEnd/>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19" name="圆角矩形 18"/>
          <p:cNvSpPr/>
          <p:nvPr/>
        </p:nvSpPr>
        <p:spPr bwMode="auto">
          <a:xfrm>
            <a:off x="4702019" y="3458939"/>
            <a:ext cx="3686405" cy="539690"/>
          </a:xfrm>
          <a:prstGeom prst="roundRect">
            <a:avLst>
              <a:gd name="adj" fmla="val 7848"/>
            </a:avLst>
          </a:prstGeom>
          <a:noFill/>
          <a:ln w="38100">
            <a:solidFill>
              <a:srgbClr val="489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20" name="矩形 87"/>
          <p:cNvSpPr>
            <a:spLocks noChangeArrowheads="1"/>
          </p:cNvSpPr>
          <p:nvPr/>
        </p:nvSpPr>
        <p:spPr bwMode="auto">
          <a:xfrm>
            <a:off x="4838620" y="3561751"/>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a:t>
            </a:r>
            <a:r>
              <a:rPr lang="zh-CN" altLang="en-US" sz="1400" dirty="0" smtClean="0">
                <a:solidFill>
                  <a:schemeClr val="tx1">
                    <a:lumMod val="75000"/>
                    <a:lumOff val="25000"/>
                  </a:schemeClr>
                </a:solidFill>
                <a:latin typeface="微软雅黑" pitchFamily="34" charset="-122"/>
                <a:ea typeface="微软雅黑" pitchFamily="34" charset="-122"/>
              </a:rPr>
              <a:t>本 点</a:t>
            </a:r>
            <a:r>
              <a:rPr lang="zh-CN" altLang="en-US" sz="1400" dirty="0">
                <a:solidFill>
                  <a:schemeClr val="tx1">
                    <a:lumMod val="75000"/>
                    <a:lumOff val="25000"/>
                  </a:schemeClr>
                </a:solidFill>
                <a:latin typeface="微软雅黑" pitchFamily="34" charset="-122"/>
                <a:ea typeface="微软雅黑" pitchFamily="34" charset="-122"/>
              </a:rPr>
              <a:t>击添加文本</a:t>
            </a:r>
          </a:p>
        </p:txBody>
      </p:sp>
      <p:sp>
        <p:nvSpPr>
          <p:cNvPr id="21" name="圆角矩形 20"/>
          <p:cNvSpPr/>
          <p:nvPr/>
        </p:nvSpPr>
        <p:spPr bwMode="auto">
          <a:xfrm>
            <a:off x="4702019" y="4272533"/>
            <a:ext cx="3686405" cy="529183"/>
          </a:xfrm>
          <a:prstGeom prst="roundRect">
            <a:avLst>
              <a:gd name="adj" fmla="val 7848"/>
            </a:avLst>
          </a:prstGeom>
          <a:noFill/>
          <a:ln w="38100">
            <a:solidFill>
              <a:srgbClr val="489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rgbClr val="FF9900"/>
              </a:solidFill>
              <a:latin typeface="微软雅黑" pitchFamily="34" charset="-122"/>
              <a:ea typeface="微软雅黑" pitchFamily="34" charset="-122"/>
            </a:endParaRPr>
          </a:p>
        </p:txBody>
      </p:sp>
      <p:sp>
        <p:nvSpPr>
          <p:cNvPr id="22" name="矩形 87"/>
          <p:cNvSpPr>
            <a:spLocks noChangeArrowheads="1"/>
          </p:cNvSpPr>
          <p:nvPr/>
        </p:nvSpPr>
        <p:spPr bwMode="auto">
          <a:xfrm>
            <a:off x="4762420" y="4391603"/>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a:t>
            </a:r>
            <a:r>
              <a:rPr lang="zh-CN" altLang="en-US" sz="1400" dirty="0" smtClean="0">
                <a:solidFill>
                  <a:schemeClr val="tx1">
                    <a:lumMod val="75000"/>
                    <a:lumOff val="25000"/>
                  </a:schemeClr>
                </a:solidFill>
                <a:latin typeface="微软雅黑" pitchFamily="34" charset="-122"/>
                <a:ea typeface="微软雅黑" pitchFamily="34" charset="-122"/>
              </a:rPr>
              <a:t>本 点</a:t>
            </a:r>
            <a:r>
              <a:rPr lang="zh-CN" altLang="en-US" sz="1400" dirty="0">
                <a:solidFill>
                  <a:schemeClr val="tx1">
                    <a:lumMod val="75000"/>
                    <a:lumOff val="25000"/>
                  </a:schemeClr>
                </a:solidFill>
                <a:latin typeface="微软雅黑" pitchFamily="34" charset="-122"/>
                <a:ea typeface="微软雅黑" pitchFamily="34" charset="-122"/>
              </a:rPr>
              <a:t>击添加文本</a:t>
            </a:r>
          </a:p>
        </p:txBody>
      </p:sp>
      <p:sp>
        <p:nvSpPr>
          <p:cNvPr id="23" name="圆角矩形 22"/>
          <p:cNvSpPr/>
          <p:nvPr/>
        </p:nvSpPr>
        <p:spPr bwMode="auto">
          <a:xfrm>
            <a:off x="4702018" y="2610064"/>
            <a:ext cx="3686405" cy="562147"/>
          </a:xfrm>
          <a:prstGeom prst="roundRect">
            <a:avLst>
              <a:gd name="adj" fmla="val 7848"/>
            </a:avLst>
          </a:prstGeom>
          <a:noFill/>
          <a:ln w="38100">
            <a:solidFill>
              <a:srgbClr val="489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24" name="矩形 87"/>
          <p:cNvSpPr>
            <a:spLocks noChangeArrowheads="1"/>
          </p:cNvSpPr>
          <p:nvPr/>
        </p:nvSpPr>
        <p:spPr bwMode="auto">
          <a:xfrm>
            <a:off x="4891008" y="2769367"/>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点击添加文本 点击添加文本</a:t>
            </a:r>
          </a:p>
        </p:txBody>
      </p:sp>
      <p:sp>
        <p:nvSpPr>
          <p:cNvPr id="25" name="AutoShape 3"/>
          <p:cNvSpPr>
            <a:spLocks noChangeAspect="1" noChangeArrowheads="1"/>
          </p:cNvSpPr>
          <p:nvPr/>
        </p:nvSpPr>
        <p:spPr bwMode="auto">
          <a:xfrm>
            <a:off x="4531776" y="2774226"/>
            <a:ext cx="324000" cy="324000"/>
          </a:xfrm>
          <a:prstGeom prst="ellipse">
            <a:avLst/>
          </a:prstGeom>
          <a:solidFill>
            <a:srgbClr val="489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6" name="AutoShape 3"/>
          <p:cNvSpPr>
            <a:spLocks noChangeAspect="1" noChangeArrowheads="1"/>
          </p:cNvSpPr>
          <p:nvPr/>
        </p:nvSpPr>
        <p:spPr bwMode="auto">
          <a:xfrm>
            <a:off x="4531776" y="3554515"/>
            <a:ext cx="324000" cy="324000"/>
          </a:xfrm>
          <a:prstGeom prst="ellipse">
            <a:avLst/>
          </a:prstGeom>
          <a:solidFill>
            <a:srgbClr val="489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7" name="圆角矩形 26"/>
          <p:cNvSpPr/>
          <p:nvPr/>
        </p:nvSpPr>
        <p:spPr bwMode="auto">
          <a:xfrm>
            <a:off x="4702019" y="1791331"/>
            <a:ext cx="3686405" cy="544194"/>
          </a:xfrm>
          <a:prstGeom prst="roundRect">
            <a:avLst>
              <a:gd name="adj" fmla="val 7848"/>
            </a:avLst>
          </a:prstGeom>
          <a:noFill/>
          <a:ln w="38100">
            <a:solidFill>
              <a:srgbClr val="489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28" name="矩形 87"/>
          <p:cNvSpPr>
            <a:spLocks noChangeArrowheads="1"/>
          </p:cNvSpPr>
          <p:nvPr/>
        </p:nvSpPr>
        <p:spPr bwMode="auto">
          <a:xfrm>
            <a:off x="4895354" y="1933673"/>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点击添加文本 点击添加文本</a:t>
            </a:r>
          </a:p>
        </p:txBody>
      </p:sp>
      <p:sp>
        <p:nvSpPr>
          <p:cNvPr id="29" name="AutoShape 3"/>
          <p:cNvSpPr>
            <a:spLocks noChangeAspect="1" noChangeArrowheads="1"/>
          </p:cNvSpPr>
          <p:nvPr/>
        </p:nvSpPr>
        <p:spPr bwMode="auto">
          <a:xfrm>
            <a:off x="4531776" y="1915697"/>
            <a:ext cx="324000" cy="324000"/>
          </a:xfrm>
          <a:prstGeom prst="ellipse">
            <a:avLst/>
          </a:prstGeom>
          <a:solidFill>
            <a:srgbClr val="489000"/>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30" name="AutoShape 3"/>
          <p:cNvSpPr>
            <a:spLocks noChangeAspect="1" noChangeArrowheads="1"/>
          </p:cNvSpPr>
          <p:nvPr/>
        </p:nvSpPr>
        <p:spPr bwMode="auto">
          <a:xfrm>
            <a:off x="4531776" y="4372272"/>
            <a:ext cx="324000" cy="324000"/>
          </a:xfrm>
          <a:prstGeom prst="ellipse">
            <a:avLst/>
          </a:prstGeom>
          <a:solidFill>
            <a:srgbClr val="489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31" name="AutoShape 593"/>
          <p:cNvSpPr>
            <a:spLocks noChangeArrowheads="1"/>
          </p:cNvSpPr>
          <p:nvPr/>
        </p:nvSpPr>
        <p:spPr bwMode="auto">
          <a:xfrm rot="10800000" flipH="1" flipV="1">
            <a:off x="2159792" y="3105744"/>
            <a:ext cx="442025" cy="353620"/>
          </a:xfrm>
          <a:prstGeom prst="rightArrow">
            <a:avLst>
              <a:gd name="adj1" fmla="val 60857"/>
              <a:gd name="adj2" fmla="val 56907"/>
            </a:avLst>
          </a:prstGeom>
          <a:solidFill>
            <a:srgbClr val="489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32" name="组合 57"/>
          <p:cNvGrpSpPr>
            <a:grpSpLocks/>
          </p:cNvGrpSpPr>
          <p:nvPr/>
        </p:nvGrpSpPr>
        <p:grpSpPr bwMode="auto">
          <a:xfrm>
            <a:off x="723820" y="2738195"/>
            <a:ext cx="1417637" cy="1138238"/>
            <a:chOff x="995344" y="2329499"/>
            <a:chExt cx="1904726" cy="1529714"/>
          </a:xfrm>
        </p:grpSpPr>
        <p:sp>
          <p:nvSpPr>
            <p:cNvPr id="33" name="Oval 2"/>
            <p:cNvSpPr>
              <a:spLocks noChangeAspect="1" noChangeArrowheads="1"/>
            </p:cNvSpPr>
            <p:nvPr/>
          </p:nvSpPr>
          <p:spPr bwMode="auto">
            <a:xfrm>
              <a:off x="1214411" y="2329499"/>
              <a:ext cx="1528794" cy="1529714"/>
            </a:xfrm>
            <a:prstGeom prst="ellipse">
              <a:avLst/>
            </a:prstGeom>
            <a:solidFill>
              <a:srgbClr val="489000"/>
            </a:solidFill>
            <a:ln w="25400">
              <a:solidFill>
                <a:srgbClr val="489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34"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37" name="矩形 36"/>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34340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1+#ppt_w/2"/>
                                          </p:val>
                                        </p:tav>
                                        <p:tav tm="100000">
                                          <p:val>
                                            <p:strVal val="#ppt_x"/>
                                          </p:val>
                                        </p:tav>
                                      </p:tavLst>
                                    </p:anim>
                                    <p:anim calcmode="lin" valueType="num">
                                      <p:cBhvr additive="base">
                                        <p:cTn id="39" dur="500" fill="hold"/>
                                        <p:tgtEl>
                                          <p:spTgt spid="29"/>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slide(fromBottom)">
                                      <p:cBhvr>
                                        <p:cTn id="48" dur="500"/>
                                        <p:tgtEl>
                                          <p:spTgt spid="28"/>
                                        </p:tgtEl>
                                      </p:cBhvr>
                                    </p:animEffect>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1+#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 presetClass="entr" presetSubtype="2"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1+#ppt_w/2"/>
                                          </p:val>
                                        </p:tav>
                                        <p:tav tm="100000">
                                          <p:val>
                                            <p:strVal val="#ppt_x"/>
                                          </p:val>
                                        </p:tav>
                                      </p:tavLst>
                                    </p:anim>
                                    <p:anim calcmode="lin" valueType="num">
                                      <p:cBhvr additive="base">
                                        <p:cTn id="58" dur="500" fill="hold"/>
                                        <p:tgtEl>
                                          <p:spTgt spid="23"/>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12" presetClass="entr" presetSubtype="4"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slide(fromBottom)">
                                      <p:cBhvr>
                                        <p:cTn id="62" dur="500"/>
                                        <p:tgtEl>
                                          <p:spTgt spid="24"/>
                                        </p:tgtEl>
                                      </p:cBhvr>
                                    </p:animEffect>
                                  </p:childTnLst>
                                </p:cTn>
                              </p:par>
                            </p:childTnLst>
                          </p:cTn>
                        </p:par>
                        <p:par>
                          <p:cTn id="63" fill="hold">
                            <p:stCondLst>
                              <p:cond delay="6500"/>
                            </p:stCondLst>
                            <p:childTnLst>
                              <p:par>
                                <p:cTn id="64" presetID="2" presetClass="entr" presetSubtype="2"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1+#ppt_w/2"/>
                                          </p:val>
                                        </p:tav>
                                        <p:tav tm="100000">
                                          <p:val>
                                            <p:strVal val="#ppt_x"/>
                                          </p:val>
                                        </p:tav>
                                      </p:tavLst>
                                    </p:anim>
                                    <p:anim calcmode="lin" valueType="num">
                                      <p:cBhvr additive="base">
                                        <p:cTn id="67" dur="500" fill="hold"/>
                                        <p:tgtEl>
                                          <p:spTgt spid="26"/>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 presetClass="entr" presetSubtype="2"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1+#ppt_w/2"/>
                                          </p:val>
                                        </p:tav>
                                        <p:tav tm="100000">
                                          <p:val>
                                            <p:strVal val="#ppt_x"/>
                                          </p:val>
                                        </p:tav>
                                      </p:tavLst>
                                    </p:anim>
                                    <p:anim calcmode="lin" valueType="num">
                                      <p:cBhvr additive="base">
                                        <p:cTn id="72" dur="500" fill="hold"/>
                                        <p:tgtEl>
                                          <p:spTgt spid="19"/>
                                        </p:tgtEl>
                                        <p:attrNameLst>
                                          <p:attrName>ppt_y</p:attrName>
                                        </p:attrNameLst>
                                      </p:cBhvr>
                                      <p:tavLst>
                                        <p:tav tm="0">
                                          <p:val>
                                            <p:strVal val="#ppt_y"/>
                                          </p:val>
                                        </p:tav>
                                        <p:tav tm="100000">
                                          <p:val>
                                            <p:strVal val="#ppt_y"/>
                                          </p:val>
                                        </p:tav>
                                      </p:tavLst>
                                    </p:anim>
                                  </p:childTnLst>
                                </p:cTn>
                              </p:par>
                            </p:childTnLst>
                          </p:cTn>
                        </p:par>
                        <p:par>
                          <p:cTn id="73" fill="hold">
                            <p:stCondLst>
                              <p:cond delay="7500"/>
                            </p:stCondLst>
                            <p:childTnLst>
                              <p:par>
                                <p:cTn id="74" presetID="12" presetClass="entr" presetSubtype="4"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slide(fromBottom)">
                                      <p:cBhvr>
                                        <p:cTn id="76" dur="500"/>
                                        <p:tgtEl>
                                          <p:spTgt spid="20"/>
                                        </p:tgtEl>
                                      </p:cBhvr>
                                    </p:animEffect>
                                  </p:childTnLst>
                                </p:cTn>
                              </p:par>
                            </p:childTnLst>
                          </p:cTn>
                        </p:par>
                        <p:par>
                          <p:cTn id="77" fill="hold">
                            <p:stCondLst>
                              <p:cond delay="8000"/>
                            </p:stCondLst>
                            <p:childTnLst>
                              <p:par>
                                <p:cTn id="78" presetID="2" presetClass="entr" presetSubtype="2"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 calcmode="lin" valueType="num">
                                      <p:cBhvr additive="base">
                                        <p:cTn id="80" dur="500" fill="hold"/>
                                        <p:tgtEl>
                                          <p:spTgt spid="30"/>
                                        </p:tgtEl>
                                        <p:attrNameLst>
                                          <p:attrName>ppt_x</p:attrName>
                                        </p:attrNameLst>
                                      </p:cBhvr>
                                      <p:tavLst>
                                        <p:tav tm="0">
                                          <p:val>
                                            <p:strVal val="1+#ppt_w/2"/>
                                          </p:val>
                                        </p:tav>
                                        <p:tav tm="100000">
                                          <p:val>
                                            <p:strVal val="#ppt_x"/>
                                          </p:val>
                                        </p:tav>
                                      </p:tavLst>
                                    </p:anim>
                                    <p:anim calcmode="lin" valueType="num">
                                      <p:cBhvr additive="base">
                                        <p:cTn id="81" dur="500" fill="hold"/>
                                        <p:tgtEl>
                                          <p:spTgt spid="30"/>
                                        </p:tgtEl>
                                        <p:attrNameLst>
                                          <p:attrName>ppt_y</p:attrName>
                                        </p:attrNameLst>
                                      </p:cBhvr>
                                      <p:tavLst>
                                        <p:tav tm="0">
                                          <p:val>
                                            <p:strVal val="#ppt_y"/>
                                          </p:val>
                                        </p:tav>
                                        <p:tav tm="100000">
                                          <p:val>
                                            <p:strVal val="#ppt_y"/>
                                          </p:val>
                                        </p:tav>
                                      </p:tavLst>
                                    </p:anim>
                                  </p:childTnLst>
                                </p:cTn>
                              </p:par>
                            </p:childTnLst>
                          </p:cTn>
                        </p:par>
                        <p:par>
                          <p:cTn id="82" fill="hold">
                            <p:stCondLst>
                              <p:cond delay="8500"/>
                            </p:stCondLst>
                            <p:childTnLst>
                              <p:par>
                                <p:cTn id="83" presetID="2" presetClass="entr" presetSubtype="2"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1+#ppt_w/2"/>
                                          </p:val>
                                        </p:tav>
                                        <p:tav tm="100000">
                                          <p:val>
                                            <p:strVal val="#ppt_x"/>
                                          </p:val>
                                        </p:tav>
                                      </p:tavLst>
                                    </p:anim>
                                    <p:anim calcmode="lin" valueType="num">
                                      <p:cBhvr additive="base">
                                        <p:cTn id="86" dur="500" fill="hold"/>
                                        <p:tgtEl>
                                          <p:spTgt spid="21"/>
                                        </p:tgtEl>
                                        <p:attrNameLst>
                                          <p:attrName>ppt_y</p:attrName>
                                        </p:attrNameLst>
                                      </p:cBhvr>
                                      <p:tavLst>
                                        <p:tav tm="0">
                                          <p:val>
                                            <p:strVal val="#ppt_y"/>
                                          </p:val>
                                        </p:tav>
                                        <p:tav tm="100000">
                                          <p:val>
                                            <p:strVal val="#ppt_y"/>
                                          </p:val>
                                        </p:tav>
                                      </p:tavLst>
                                    </p:anim>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slide(fromBottom)">
                                      <p:cBhvr>
                                        <p:cTn id="9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9" grpId="0" animBg="1"/>
      <p:bldP spid="20" grpId="0"/>
      <p:bldP spid="21" grpId="0" animBg="1"/>
      <p:bldP spid="22" grpId="0"/>
      <p:bldP spid="23" grpId="0" animBg="1"/>
      <p:bldP spid="24" grpId="0"/>
      <p:bldP spid="25" grpId="0" animBg="1"/>
      <p:bldP spid="26" grpId="0" animBg="1"/>
      <p:bldP spid="27" grpId="0" animBg="1"/>
      <p:bldP spid="28" grpId="0"/>
      <p:bldP spid="29" grpId="0" animBg="1"/>
      <p:bldP spid="30" grpId="0" animBg="1"/>
      <p:bldP spid="3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AutoShape 10"/>
          <p:cNvSpPr>
            <a:spLocks noChangeArrowheads="1"/>
          </p:cNvSpPr>
          <p:nvPr/>
        </p:nvSpPr>
        <p:spPr bwMode="auto">
          <a:xfrm rot="16200000">
            <a:off x="3922917" y="-621546"/>
            <a:ext cx="1398833" cy="7676197"/>
          </a:xfrm>
          <a:prstGeom prst="downArrow">
            <a:avLst>
              <a:gd name="adj1" fmla="val 49065"/>
              <a:gd name="adj2" fmla="val 44827"/>
            </a:avLst>
          </a:prstGeom>
          <a:solidFill>
            <a:srgbClr val="489000"/>
          </a:solidFill>
          <a:ln>
            <a:noFill/>
          </a:ln>
        </p:spPr>
        <p:txBody>
          <a:bodyPr vert="eaVert"/>
          <a:lstStyle/>
          <a:p>
            <a:endParaRPr lang="zh-CN" altLang="en-US" sz="2000">
              <a:latin typeface="微软雅黑" pitchFamily="34" charset="-122"/>
              <a:ea typeface="微软雅黑" pitchFamily="34" charset="-122"/>
            </a:endParaRPr>
          </a:p>
        </p:txBody>
      </p:sp>
      <p:grpSp>
        <p:nvGrpSpPr>
          <p:cNvPr id="8" name="组合 41"/>
          <p:cNvGrpSpPr>
            <a:grpSpLocks/>
          </p:cNvGrpSpPr>
          <p:nvPr/>
        </p:nvGrpSpPr>
        <p:grpSpPr bwMode="auto">
          <a:xfrm>
            <a:off x="2618459" y="2482305"/>
            <a:ext cx="1701613" cy="1539687"/>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2" name="Oval 8"/>
              <p:cNvSpPr>
                <a:spLocks noChangeArrowheads="1"/>
              </p:cNvSpPr>
              <p:nvPr/>
            </p:nvSpPr>
            <p:spPr bwMode="auto">
              <a:xfrm>
                <a:off x="1945" y="2493"/>
                <a:ext cx="1556" cy="1556"/>
              </a:xfrm>
              <a:prstGeom prst="ellipse">
                <a:avLst/>
              </a:prstGeom>
              <a:solidFill>
                <a:srgbClr val="48900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8" name="组合 46"/>
          <p:cNvGrpSpPr>
            <a:grpSpLocks/>
          </p:cNvGrpSpPr>
          <p:nvPr/>
        </p:nvGrpSpPr>
        <p:grpSpPr bwMode="auto">
          <a:xfrm>
            <a:off x="4320072" y="2482305"/>
            <a:ext cx="1701612" cy="1539687"/>
            <a:chOff x="1214414"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2" name="Oval 8"/>
              <p:cNvSpPr>
                <a:spLocks noChangeArrowheads="1"/>
              </p:cNvSpPr>
              <p:nvPr/>
            </p:nvSpPr>
            <p:spPr bwMode="auto">
              <a:xfrm>
                <a:off x="1945" y="2493"/>
                <a:ext cx="1556" cy="1556"/>
              </a:xfrm>
              <a:prstGeom prst="ellipse">
                <a:avLst/>
              </a:prstGeom>
              <a:solidFill>
                <a:srgbClr val="48900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2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23" name="组合 51"/>
          <p:cNvGrpSpPr>
            <a:grpSpLocks/>
          </p:cNvGrpSpPr>
          <p:nvPr/>
        </p:nvGrpSpPr>
        <p:grpSpPr bwMode="auto">
          <a:xfrm>
            <a:off x="6038435" y="2482305"/>
            <a:ext cx="1701613" cy="1539687"/>
            <a:chOff x="1214414" y="2786058"/>
            <a:chExt cx="1935848" cy="1751017"/>
          </a:xfrm>
        </p:grpSpPr>
        <p:grpSp>
          <p:nvGrpSpPr>
            <p:cNvPr id="24" name="Group 6"/>
            <p:cNvGrpSpPr>
              <a:grpSpLocks/>
            </p:cNvGrpSpPr>
            <p:nvPr/>
          </p:nvGrpSpPr>
          <p:grpSpPr bwMode="auto">
            <a:xfrm>
              <a:off x="1295400" y="2786058"/>
              <a:ext cx="1753450" cy="1751017"/>
              <a:chOff x="1823" y="2371"/>
              <a:chExt cx="1801" cy="1801"/>
            </a:xfrm>
          </p:grpSpPr>
          <p:sp>
            <p:nvSpPr>
              <p:cNvPr id="2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7" name="Oval 8"/>
              <p:cNvSpPr>
                <a:spLocks noChangeArrowheads="1"/>
              </p:cNvSpPr>
              <p:nvPr/>
            </p:nvSpPr>
            <p:spPr bwMode="auto">
              <a:xfrm>
                <a:off x="1945" y="2493"/>
                <a:ext cx="1556" cy="1556"/>
              </a:xfrm>
              <a:prstGeom prst="ellipse">
                <a:avLst/>
              </a:prstGeom>
              <a:solidFill>
                <a:srgbClr val="48900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2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28" name="组合 40"/>
          <p:cNvGrpSpPr>
            <a:grpSpLocks/>
          </p:cNvGrpSpPr>
          <p:nvPr/>
        </p:nvGrpSpPr>
        <p:grpSpPr bwMode="auto">
          <a:xfrm>
            <a:off x="954624" y="2482305"/>
            <a:ext cx="1701613" cy="1539687"/>
            <a:chOff x="1214414" y="2786058"/>
            <a:chExt cx="1935848" cy="1751017"/>
          </a:xfrm>
        </p:grpSpPr>
        <p:grpSp>
          <p:nvGrpSpPr>
            <p:cNvPr id="29" name="Group 6"/>
            <p:cNvGrpSpPr>
              <a:grpSpLocks/>
            </p:cNvGrpSpPr>
            <p:nvPr/>
          </p:nvGrpSpPr>
          <p:grpSpPr bwMode="auto">
            <a:xfrm>
              <a:off x="1295400" y="2786058"/>
              <a:ext cx="1753450" cy="1751017"/>
              <a:chOff x="1823" y="2371"/>
              <a:chExt cx="1801" cy="1801"/>
            </a:xfrm>
          </p:grpSpPr>
          <p:sp>
            <p:nvSpPr>
              <p:cNvPr id="3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32" name="Oval 8"/>
              <p:cNvSpPr>
                <a:spLocks noChangeArrowheads="1"/>
              </p:cNvSpPr>
              <p:nvPr/>
            </p:nvSpPr>
            <p:spPr bwMode="auto">
              <a:xfrm>
                <a:off x="1946" y="2493"/>
                <a:ext cx="1556" cy="1556"/>
              </a:xfrm>
              <a:prstGeom prst="ellipse">
                <a:avLst/>
              </a:prstGeom>
              <a:solidFill>
                <a:srgbClr val="48900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3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33" name="矩形标注 32"/>
          <p:cNvSpPr/>
          <p:nvPr/>
        </p:nvSpPr>
        <p:spPr>
          <a:xfrm>
            <a:off x="2950126" y="4300089"/>
            <a:ext cx="1477858" cy="45719"/>
          </a:xfrm>
          <a:prstGeom prst="wedgeRectCallout">
            <a:avLst>
              <a:gd name="adj1" fmla="val -17526"/>
              <a:gd name="adj2" fmla="val -509465"/>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4" name="矩形标注 33"/>
          <p:cNvSpPr/>
          <p:nvPr/>
        </p:nvSpPr>
        <p:spPr>
          <a:xfrm>
            <a:off x="1258968" y="2135685"/>
            <a:ext cx="1584840" cy="64140"/>
          </a:xfrm>
          <a:prstGeom prst="wedgeRectCallout">
            <a:avLst>
              <a:gd name="adj1" fmla="val -23398"/>
              <a:gd name="adj2" fmla="val 403291"/>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5" name="Rectangle 28"/>
          <p:cNvSpPr>
            <a:spLocks noChangeArrowheads="1"/>
          </p:cNvSpPr>
          <p:nvPr/>
        </p:nvSpPr>
        <p:spPr bwMode="auto">
          <a:xfrm>
            <a:off x="2929777" y="433819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6" name="Rectangle 28"/>
          <p:cNvSpPr>
            <a:spLocks noChangeArrowheads="1"/>
          </p:cNvSpPr>
          <p:nvPr/>
        </p:nvSpPr>
        <p:spPr bwMode="auto">
          <a:xfrm>
            <a:off x="1326040" y="159317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7" name="矩形标注 36"/>
          <p:cNvSpPr/>
          <p:nvPr/>
        </p:nvSpPr>
        <p:spPr>
          <a:xfrm>
            <a:off x="4571336" y="2135685"/>
            <a:ext cx="1584840" cy="64140"/>
          </a:xfrm>
          <a:prstGeom prst="wedgeRectCallout">
            <a:avLst>
              <a:gd name="adj1" fmla="val -23398"/>
              <a:gd name="adj2" fmla="val 403291"/>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8" name="Rectangle 28"/>
          <p:cNvSpPr>
            <a:spLocks noChangeArrowheads="1"/>
          </p:cNvSpPr>
          <p:nvPr/>
        </p:nvSpPr>
        <p:spPr bwMode="auto">
          <a:xfrm>
            <a:off x="4638408" y="159317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9" name="矩形标注 38"/>
          <p:cNvSpPr/>
          <p:nvPr/>
        </p:nvSpPr>
        <p:spPr>
          <a:xfrm>
            <a:off x="6406510" y="4300089"/>
            <a:ext cx="1477858" cy="45719"/>
          </a:xfrm>
          <a:prstGeom prst="wedgeRectCallout">
            <a:avLst>
              <a:gd name="adj1" fmla="val -17526"/>
              <a:gd name="adj2" fmla="val -509465"/>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0" name="Rectangle 28"/>
          <p:cNvSpPr>
            <a:spLocks noChangeArrowheads="1"/>
          </p:cNvSpPr>
          <p:nvPr/>
        </p:nvSpPr>
        <p:spPr bwMode="auto">
          <a:xfrm>
            <a:off x="6386161" y="433819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43" name="矩形 42"/>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47694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1000" fill="hold"/>
                                        <p:tgtEl>
                                          <p:spTgt spid="28"/>
                                        </p:tgtEl>
                                        <p:attrNameLst>
                                          <p:attrName>ppt_w</p:attrName>
                                        </p:attrNameLst>
                                      </p:cBhvr>
                                      <p:tavLst>
                                        <p:tav tm="0">
                                          <p:val>
                                            <p:fltVal val="0"/>
                                          </p:val>
                                        </p:tav>
                                        <p:tav tm="100000">
                                          <p:val>
                                            <p:strVal val="#ppt_w"/>
                                          </p:val>
                                        </p:tav>
                                      </p:tavLst>
                                    </p:anim>
                                    <p:anim calcmode="lin" valueType="num">
                                      <p:cBhvr>
                                        <p:cTn id="12" dur="1000" fill="hold"/>
                                        <p:tgtEl>
                                          <p:spTgt spid="28"/>
                                        </p:tgtEl>
                                        <p:attrNameLst>
                                          <p:attrName>ppt_h</p:attrName>
                                        </p:attrNameLst>
                                      </p:cBhvr>
                                      <p:tavLst>
                                        <p:tav tm="0">
                                          <p:val>
                                            <p:fltVal val="0"/>
                                          </p:val>
                                        </p:tav>
                                        <p:tav tm="100000">
                                          <p:val>
                                            <p:strVal val="#ppt_h"/>
                                          </p:val>
                                        </p:tav>
                                      </p:tavLst>
                                    </p:anim>
                                    <p:anim calcmode="lin" valueType="num">
                                      <p:cBhvr>
                                        <p:cTn id="13"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8"/>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8"/>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1000" fill="hold"/>
                                        <p:tgtEl>
                                          <p:spTgt spid="18"/>
                                        </p:tgtEl>
                                        <p:attrNameLst>
                                          <p:attrName>ppt_w</p:attrName>
                                        </p:attrNameLst>
                                      </p:cBhvr>
                                      <p:tavLst>
                                        <p:tav tm="0">
                                          <p:val>
                                            <p:fltVal val="0"/>
                                          </p:val>
                                        </p:tav>
                                        <p:tav tm="100000">
                                          <p:val>
                                            <p:strVal val="#ppt_w"/>
                                          </p:val>
                                        </p:tav>
                                      </p:tavLst>
                                    </p:anim>
                                    <p:anim calcmode="lin" valueType="num">
                                      <p:cBhvr>
                                        <p:cTn id="24" dur="1000" fill="hold"/>
                                        <p:tgtEl>
                                          <p:spTgt spid="18"/>
                                        </p:tgtEl>
                                        <p:attrNameLst>
                                          <p:attrName>ppt_h</p:attrName>
                                        </p:attrNameLst>
                                      </p:cBhvr>
                                      <p:tavLst>
                                        <p:tav tm="0">
                                          <p:val>
                                            <p:fltVal val="0"/>
                                          </p:val>
                                        </p:tav>
                                        <p:tav tm="100000">
                                          <p:val>
                                            <p:strVal val="#ppt_h"/>
                                          </p:val>
                                        </p:tav>
                                      </p:tavLst>
                                    </p:anim>
                                    <p:anim calcmode="lin" valueType="num">
                                      <p:cBhvr>
                                        <p:cTn id="2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8"/>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23"/>
                                        </p:tgtEl>
                                        <p:attrNameLst>
                                          <p:attrName>style.visibility</p:attrName>
                                        </p:attrNameLst>
                                      </p:cBhvr>
                                      <p:to>
                                        <p:strVal val="visible"/>
                                      </p:to>
                                    </p:set>
                                    <p:anim calcmode="lin" valueType="num">
                                      <p:cBhvr>
                                        <p:cTn id="29" dur="1000" fill="hold"/>
                                        <p:tgtEl>
                                          <p:spTgt spid="23"/>
                                        </p:tgtEl>
                                        <p:attrNameLst>
                                          <p:attrName>ppt_w</p:attrName>
                                        </p:attrNameLst>
                                      </p:cBhvr>
                                      <p:tavLst>
                                        <p:tav tm="0">
                                          <p:val>
                                            <p:fltVal val="0"/>
                                          </p:val>
                                        </p:tav>
                                        <p:tav tm="100000">
                                          <p:val>
                                            <p:strVal val="#ppt_w"/>
                                          </p:val>
                                        </p:tav>
                                      </p:tavLst>
                                    </p:anim>
                                    <p:anim calcmode="lin" valueType="num">
                                      <p:cBhvr>
                                        <p:cTn id="30" dur="1000" fill="hold"/>
                                        <p:tgtEl>
                                          <p:spTgt spid="23"/>
                                        </p:tgtEl>
                                        <p:attrNameLst>
                                          <p:attrName>ppt_h</p:attrName>
                                        </p:attrNameLst>
                                      </p:cBhvr>
                                      <p:tavLst>
                                        <p:tav tm="0">
                                          <p:val>
                                            <p:fltVal val="0"/>
                                          </p:val>
                                        </p:tav>
                                        <p:tav tm="100000">
                                          <p:val>
                                            <p:strVal val="#ppt_h"/>
                                          </p:val>
                                        </p:tav>
                                      </p:tavLst>
                                    </p:anim>
                                    <p:anim calcmode="lin" valueType="num">
                                      <p:cBhvr>
                                        <p:cTn id="31"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ppt_x"/>
                                          </p:val>
                                        </p:tav>
                                        <p:tav tm="100000">
                                          <p:val>
                                            <p:strVal val="#ppt_x"/>
                                          </p:val>
                                        </p:tav>
                                      </p:tavLst>
                                    </p:anim>
                                    <p:anim calcmode="lin" valueType="num">
                                      <p:cBhvr additive="base">
                                        <p:cTn id="37" dur="500" fill="hold"/>
                                        <p:tgtEl>
                                          <p:spTgt spid="34"/>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34"/>
                                        </p:tgtEl>
                                        <p:attrNameLst>
                                          <p:attrName>r</p:attrName>
                                        </p:attrNameLst>
                                      </p:cBhvr>
                                    </p:animRot>
                                    <p:animRot by="-240000">
                                      <p:cBhvr>
                                        <p:cTn id="41" dur="100" fill="hold">
                                          <p:stCondLst>
                                            <p:cond delay="100"/>
                                          </p:stCondLst>
                                        </p:cTn>
                                        <p:tgtEl>
                                          <p:spTgt spid="34"/>
                                        </p:tgtEl>
                                        <p:attrNameLst>
                                          <p:attrName>r</p:attrName>
                                        </p:attrNameLst>
                                      </p:cBhvr>
                                    </p:animRot>
                                    <p:animRot by="240000">
                                      <p:cBhvr>
                                        <p:cTn id="42" dur="100" fill="hold">
                                          <p:stCondLst>
                                            <p:cond delay="200"/>
                                          </p:stCondLst>
                                        </p:cTn>
                                        <p:tgtEl>
                                          <p:spTgt spid="34"/>
                                        </p:tgtEl>
                                        <p:attrNameLst>
                                          <p:attrName>r</p:attrName>
                                        </p:attrNameLst>
                                      </p:cBhvr>
                                    </p:animRot>
                                    <p:animRot by="-240000">
                                      <p:cBhvr>
                                        <p:cTn id="43" dur="100" fill="hold">
                                          <p:stCondLst>
                                            <p:cond delay="300"/>
                                          </p:stCondLst>
                                        </p:cTn>
                                        <p:tgtEl>
                                          <p:spTgt spid="34"/>
                                        </p:tgtEl>
                                        <p:attrNameLst>
                                          <p:attrName>r</p:attrName>
                                        </p:attrNameLst>
                                      </p:cBhvr>
                                    </p:animRot>
                                    <p:animRot by="120000">
                                      <p:cBhvr>
                                        <p:cTn id="44" dur="100" fill="hold">
                                          <p:stCondLst>
                                            <p:cond delay="400"/>
                                          </p:stCondLst>
                                        </p:cTn>
                                        <p:tgtEl>
                                          <p:spTgt spid="34"/>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strips(upLeft)">
                                      <p:cBhvr>
                                        <p:cTn id="48" dur="500"/>
                                        <p:tgtEl>
                                          <p:spTgt spid="36"/>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ppt_x"/>
                                          </p:val>
                                        </p:tav>
                                        <p:tav tm="100000">
                                          <p:val>
                                            <p:strVal val="#ppt_x"/>
                                          </p:val>
                                        </p:tav>
                                      </p:tavLst>
                                    </p:anim>
                                    <p:anim calcmode="lin" valueType="num">
                                      <p:cBhvr additive="base">
                                        <p:cTn id="53" dur="500" fill="hold"/>
                                        <p:tgtEl>
                                          <p:spTgt spid="33"/>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33"/>
                                        </p:tgtEl>
                                        <p:attrNameLst>
                                          <p:attrName>r</p:attrName>
                                        </p:attrNameLst>
                                      </p:cBhvr>
                                    </p:animRot>
                                    <p:animRot by="-240000">
                                      <p:cBhvr>
                                        <p:cTn id="57" dur="100" fill="hold">
                                          <p:stCondLst>
                                            <p:cond delay="100"/>
                                          </p:stCondLst>
                                        </p:cTn>
                                        <p:tgtEl>
                                          <p:spTgt spid="33"/>
                                        </p:tgtEl>
                                        <p:attrNameLst>
                                          <p:attrName>r</p:attrName>
                                        </p:attrNameLst>
                                      </p:cBhvr>
                                    </p:animRot>
                                    <p:animRot by="240000">
                                      <p:cBhvr>
                                        <p:cTn id="58" dur="100" fill="hold">
                                          <p:stCondLst>
                                            <p:cond delay="200"/>
                                          </p:stCondLst>
                                        </p:cTn>
                                        <p:tgtEl>
                                          <p:spTgt spid="33"/>
                                        </p:tgtEl>
                                        <p:attrNameLst>
                                          <p:attrName>r</p:attrName>
                                        </p:attrNameLst>
                                      </p:cBhvr>
                                    </p:animRot>
                                    <p:animRot by="-240000">
                                      <p:cBhvr>
                                        <p:cTn id="59" dur="100" fill="hold">
                                          <p:stCondLst>
                                            <p:cond delay="300"/>
                                          </p:stCondLst>
                                        </p:cTn>
                                        <p:tgtEl>
                                          <p:spTgt spid="33"/>
                                        </p:tgtEl>
                                        <p:attrNameLst>
                                          <p:attrName>r</p:attrName>
                                        </p:attrNameLst>
                                      </p:cBhvr>
                                    </p:animRot>
                                    <p:animRot by="120000">
                                      <p:cBhvr>
                                        <p:cTn id="60" dur="100" fill="hold">
                                          <p:stCondLst>
                                            <p:cond delay="400"/>
                                          </p:stCondLst>
                                        </p:cTn>
                                        <p:tgtEl>
                                          <p:spTgt spid="33"/>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strips(upLeft)">
                                      <p:cBhvr>
                                        <p:cTn id="64" dur="500"/>
                                        <p:tgtEl>
                                          <p:spTgt spid="35"/>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500" fill="hold"/>
                                        <p:tgtEl>
                                          <p:spTgt spid="37"/>
                                        </p:tgtEl>
                                        <p:attrNameLst>
                                          <p:attrName>ppt_x</p:attrName>
                                        </p:attrNameLst>
                                      </p:cBhvr>
                                      <p:tavLst>
                                        <p:tav tm="0">
                                          <p:val>
                                            <p:strVal val="#ppt_x"/>
                                          </p:val>
                                        </p:tav>
                                        <p:tav tm="100000">
                                          <p:val>
                                            <p:strVal val="#ppt_x"/>
                                          </p:val>
                                        </p:tav>
                                      </p:tavLst>
                                    </p:anim>
                                    <p:anim calcmode="lin" valueType="num">
                                      <p:cBhvr additive="base">
                                        <p:cTn id="69" dur="500" fill="hold"/>
                                        <p:tgtEl>
                                          <p:spTgt spid="37"/>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37"/>
                                        </p:tgtEl>
                                        <p:attrNameLst>
                                          <p:attrName>r</p:attrName>
                                        </p:attrNameLst>
                                      </p:cBhvr>
                                    </p:animRot>
                                    <p:animRot by="-240000">
                                      <p:cBhvr>
                                        <p:cTn id="73" dur="100" fill="hold">
                                          <p:stCondLst>
                                            <p:cond delay="100"/>
                                          </p:stCondLst>
                                        </p:cTn>
                                        <p:tgtEl>
                                          <p:spTgt spid="37"/>
                                        </p:tgtEl>
                                        <p:attrNameLst>
                                          <p:attrName>r</p:attrName>
                                        </p:attrNameLst>
                                      </p:cBhvr>
                                    </p:animRot>
                                    <p:animRot by="240000">
                                      <p:cBhvr>
                                        <p:cTn id="74" dur="100" fill="hold">
                                          <p:stCondLst>
                                            <p:cond delay="200"/>
                                          </p:stCondLst>
                                        </p:cTn>
                                        <p:tgtEl>
                                          <p:spTgt spid="37"/>
                                        </p:tgtEl>
                                        <p:attrNameLst>
                                          <p:attrName>r</p:attrName>
                                        </p:attrNameLst>
                                      </p:cBhvr>
                                    </p:animRot>
                                    <p:animRot by="-240000">
                                      <p:cBhvr>
                                        <p:cTn id="75" dur="100" fill="hold">
                                          <p:stCondLst>
                                            <p:cond delay="300"/>
                                          </p:stCondLst>
                                        </p:cTn>
                                        <p:tgtEl>
                                          <p:spTgt spid="37"/>
                                        </p:tgtEl>
                                        <p:attrNameLst>
                                          <p:attrName>r</p:attrName>
                                        </p:attrNameLst>
                                      </p:cBhvr>
                                    </p:animRot>
                                    <p:animRot by="120000">
                                      <p:cBhvr>
                                        <p:cTn id="76" dur="100" fill="hold">
                                          <p:stCondLst>
                                            <p:cond delay="400"/>
                                          </p:stCondLst>
                                        </p:cTn>
                                        <p:tgtEl>
                                          <p:spTgt spid="37"/>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strips(upLeft)">
                                      <p:cBhvr>
                                        <p:cTn id="80" dur="500"/>
                                        <p:tgtEl>
                                          <p:spTgt spid="38"/>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500" fill="hold"/>
                                        <p:tgtEl>
                                          <p:spTgt spid="39"/>
                                        </p:tgtEl>
                                        <p:attrNameLst>
                                          <p:attrName>ppt_x</p:attrName>
                                        </p:attrNameLst>
                                      </p:cBhvr>
                                      <p:tavLst>
                                        <p:tav tm="0">
                                          <p:val>
                                            <p:strVal val="#ppt_x"/>
                                          </p:val>
                                        </p:tav>
                                        <p:tav tm="100000">
                                          <p:val>
                                            <p:strVal val="#ppt_x"/>
                                          </p:val>
                                        </p:tav>
                                      </p:tavLst>
                                    </p:anim>
                                    <p:anim calcmode="lin" valueType="num">
                                      <p:cBhvr additive="base">
                                        <p:cTn id="85" dur="500" fill="hold"/>
                                        <p:tgtEl>
                                          <p:spTgt spid="39"/>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9"/>
                                        </p:tgtEl>
                                        <p:attrNameLst>
                                          <p:attrName>r</p:attrName>
                                        </p:attrNameLst>
                                      </p:cBhvr>
                                    </p:animRot>
                                    <p:animRot by="-240000">
                                      <p:cBhvr>
                                        <p:cTn id="89" dur="100" fill="hold">
                                          <p:stCondLst>
                                            <p:cond delay="100"/>
                                          </p:stCondLst>
                                        </p:cTn>
                                        <p:tgtEl>
                                          <p:spTgt spid="39"/>
                                        </p:tgtEl>
                                        <p:attrNameLst>
                                          <p:attrName>r</p:attrName>
                                        </p:attrNameLst>
                                      </p:cBhvr>
                                    </p:animRot>
                                    <p:animRot by="240000">
                                      <p:cBhvr>
                                        <p:cTn id="90" dur="100" fill="hold">
                                          <p:stCondLst>
                                            <p:cond delay="200"/>
                                          </p:stCondLst>
                                        </p:cTn>
                                        <p:tgtEl>
                                          <p:spTgt spid="39"/>
                                        </p:tgtEl>
                                        <p:attrNameLst>
                                          <p:attrName>r</p:attrName>
                                        </p:attrNameLst>
                                      </p:cBhvr>
                                    </p:animRot>
                                    <p:animRot by="-240000">
                                      <p:cBhvr>
                                        <p:cTn id="91" dur="100" fill="hold">
                                          <p:stCondLst>
                                            <p:cond delay="300"/>
                                          </p:stCondLst>
                                        </p:cTn>
                                        <p:tgtEl>
                                          <p:spTgt spid="39"/>
                                        </p:tgtEl>
                                        <p:attrNameLst>
                                          <p:attrName>r</p:attrName>
                                        </p:attrNameLst>
                                      </p:cBhvr>
                                    </p:animRot>
                                    <p:animRot by="120000">
                                      <p:cBhvr>
                                        <p:cTn id="92" dur="100" fill="hold">
                                          <p:stCondLst>
                                            <p:cond delay="400"/>
                                          </p:stCondLst>
                                        </p:cTn>
                                        <p:tgtEl>
                                          <p:spTgt spid="39"/>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40"/>
                                        </p:tgtEl>
                                        <p:attrNameLst>
                                          <p:attrName>style.visibility</p:attrName>
                                        </p:attrNameLst>
                                      </p:cBhvr>
                                      <p:to>
                                        <p:strVal val="visible"/>
                                      </p:to>
                                    </p:set>
                                    <p:animEffect transition="in" filter="strips(upLeft)">
                                      <p:cBhvr>
                                        <p:cTn id="96" dur="500"/>
                                        <p:tgtEl>
                                          <p:spTgt spid="40"/>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7"/>
                                        </p:tgtEl>
                                        <p:attrNameLst>
                                          <p:attrName>ppt_x</p:attrName>
                                        </p:attrNameLst>
                                      </p:cBhvr>
                                      <p:tavLst>
                                        <p:tav tm="0">
                                          <p:val>
                                            <p:strVal val="ppt_x"/>
                                          </p:val>
                                        </p:tav>
                                        <p:tav tm="100000">
                                          <p:val>
                                            <p:strVal val="1+ppt_w/2"/>
                                          </p:val>
                                        </p:tav>
                                      </p:tavLst>
                                    </p:anim>
                                    <p:anim calcmode="lin" valueType="num">
                                      <p:cBhvr additive="base">
                                        <p:cTn id="100" dur="500"/>
                                        <p:tgtEl>
                                          <p:spTgt spid="7"/>
                                        </p:tgtEl>
                                        <p:attrNameLst>
                                          <p:attrName>ppt_y</p:attrName>
                                        </p:attrNameLst>
                                      </p:cBhvr>
                                      <p:tavLst>
                                        <p:tav tm="0">
                                          <p:val>
                                            <p:strVal val="ppt_y"/>
                                          </p:val>
                                        </p:tav>
                                        <p:tav tm="100000">
                                          <p:val>
                                            <p:strVal val="ppt_y"/>
                                          </p:val>
                                        </p:tav>
                                      </p:tavLst>
                                    </p:anim>
                                    <p:set>
                                      <p:cBhvr>
                                        <p:cTn id="101" dur="1" fill="hold">
                                          <p:stCondLst>
                                            <p:cond delay="499"/>
                                          </p:stCondLst>
                                        </p:cTn>
                                        <p:tgtEl>
                                          <p:spTgt spid="7"/>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2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28"/>
                                        </p:tgtEl>
                                        <p:attrNameLst>
                                          <p:attrName>ppt_x</p:attrName>
                                          <p:attrName>ppt_y</p:attrName>
                                        </p:attrNameLst>
                                      </p:cBhvr>
                                    </p:animMotion>
                                    <p:animEffect transition="out" filter="fade">
                                      <p:cBhvr>
                                        <p:cTn id="106" dur="1000"/>
                                        <p:tgtEl>
                                          <p:spTgt spid="28"/>
                                        </p:tgtEl>
                                      </p:cBhvr>
                                    </p:animEffect>
                                    <p:set>
                                      <p:cBhvr>
                                        <p:cTn id="107" dur="1" fill="hold">
                                          <p:stCondLst>
                                            <p:cond delay="999"/>
                                          </p:stCondLst>
                                        </p:cTn>
                                        <p:tgtEl>
                                          <p:spTgt spid="28"/>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8"/>
                                        </p:tgtEl>
                                        <p:attrNameLst>
                                          <p:attrName>ppt_x</p:attrName>
                                          <p:attrName>ppt_y</p:attrName>
                                        </p:attrNameLst>
                                      </p:cBhvr>
                                    </p:animMotion>
                                    <p:animEffect transition="out" filter="fade">
                                      <p:cBhvr>
                                        <p:cTn id="111" dur="1000"/>
                                        <p:tgtEl>
                                          <p:spTgt spid="8"/>
                                        </p:tgtEl>
                                      </p:cBhvr>
                                    </p:animEffect>
                                    <p:set>
                                      <p:cBhvr>
                                        <p:cTn id="112" dur="1" fill="hold">
                                          <p:stCondLst>
                                            <p:cond delay="999"/>
                                          </p:stCondLst>
                                        </p:cTn>
                                        <p:tgtEl>
                                          <p:spTgt spid="8"/>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18"/>
                                        </p:tgtEl>
                                        <p:attrNameLst>
                                          <p:attrName>ppt_x</p:attrName>
                                          <p:attrName>ppt_y</p:attrName>
                                        </p:attrNameLst>
                                      </p:cBhvr>
                                    </p:animMotion>
                                    <p:animEffect transition="out" filter="fade">
                                      <p:cBhvr>
                                        <p:cTn id="116" dur="1000"/>
                                        <p:tgtEl>
                                          <p:spTgt spid="18"/>
                                        </p:tgtEl>
                                      </p:cBhvr>
                                    </p:animEffect>
                                    <p:set>
                                      <p:cBhvr>
                                        <p:cTn id="117" dur="1" fill="hold">
                                          <p:stCondLst>
                                            <p:cond delay="999"/>
                                          </p:stCondLst>
                                        </p:cTn>
                                        <p:tgtEl>
                                          <p:spTgt spid="18"/>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2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23"/>
                                        </p:tgtEl>
                                        <p:attrNameLst>
                                          <p:attrName>ppt_x</p:attrName>
                                          <p:attrName>ppt_y</p:attrName>
                                        </p:attrNameLst>
                                      </p:cBhvr>
                                    </p:animMotion>
                                    <p:animEffect transition="out" filter="fade">
                                      <p:cBhvr>
                                        <p:cTn id="121" dur="1000"/>
                                        <p:tgtEl>
                                          <p:spTgt spid="23"/>
                                        </p:tgtEl>
                                      </p:cBhvr>
                                    </p:animEffect>
                                    <p:set>
                                      <p:cBhvr>
                                        <p:cTn id="122" dur="1" fill="hold">
                                          <p:stCondLst>
                                            <p:cond delay="999"/>
                                          </p:stCondLst>
                                        </p:cTn>
                                        <p:tgtEl>
                                          <p:spTgt spid="23"/>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34"/>
                                        </p:tgtEl>
                                        <p:attrNameLst>
                                          <p:attrName>ppt_x</p:attrName>
                                        </p:attrNameLst>
                                      </p:cBhvr>
                                      <p:tavLst>
                                        <p:tav tm="0">
                                          <p:val>
                                            <p:strVal val="ppt_x"/>
                                          </p:val>
                                        </p:tav>
                                        <p:tav tm="100000">
                                          <p:val>
                                            <p:strVal val="ppt_x"/>
                                          </p:val>
                                        </p:tav>
                                      </p:tavLst>
                                    </p:anim>
                                    <p:anim calcmode="lin" valueType="num">
                                      <p:cBhvr additive="base">
                                        <p:cTn id="126" dur="500"/>
                                        <p:tgtEl>
                                          <p:spTgt spid="34"/>
                                        </p:tgtEl>
                                        <p:attrNameLst>
                                          <p:attrName>ppt_y</p:attrName>
                                        </p:attrNameLst>
                                      </p:cBhvr>
                                      <p:tavLst>
                                        <p:tav tm="0">
                                          <p:val>
                                            <p:strVal val="ppt_y"/>
                                          </p:val>
                                        </p:tav>
                                        <p:tav tm="100000">
                                          <p:val>
                                            <p:strVal val="1+ppt_h/2"/>
                                          </p:val>
                                        </p:tav>
                                      </p:tavLst>
                                    </p:anim>
                                    <p:set>
                                      <p:cBhvr>
                                        <p:cTn id="127" dur="1" fill="hold">
                                          <p:stCondLst>
                                            <p:cond delay="499"/>
                                          </p:stCondLst>
                                        </p:cTn>
                                        <p:tgtEl>
                                          <p:spTgt spid="34"/>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36"/>
                                        </p:tgtEl>
                                        <p:attrNameLst>
                                          <p:attrName>ppt_x</p:attrName>
                                        </p:attrNameLst>
                                      </p:cBhvr>
                                      <p:tavLst>
                                        <p:tav tm="0">
                                          <p:val>
                                            <p:strVal val="ppt_x"/>
                                          </p:val>
                                        </p:tav>
                                        <p:tav tm="100000">
                                          <p:val>
                                            <p:strVal val="ppt_x"/>
                                          </p:val>
                                        </p:tav>
                                      </p:tavLst>
                                    </p:anim>
                                    <p:anim calcmode="lin" valueType="num">
                                      <p:cBhvr additive="base">
                                        <p:cTn id="130" dur="500"/>
                                        <p:tgtEl>
                                          <p:spTgt spid="36"/>
                                        </p:tgtEl>
                                        <p:attrNameLst>
                                          <p:attrName>ppt_y</p:attrName>
                                        </p:attrNameLst>
                                      </p:cBhvr>
                                      <p:tavLst>
                                        <p:tav tm="0">
                                          <p:val>
                                            <p:strVal val="ppt_y"/>
                                          </p:val>
                                        </p:tav>
                                        <p:tav tm="100000">
                                          <p:val>
                                            <p:strVal val="1+ppt_h/2"/>
                                          </p:val>
                                        </p:tav>
                                      </p:tavLst>
                                    </p:anim>
                                    <p:set>
                                      <p:cBhvr>
                                        <p:cTn id="131" dur="1" fill="hold">
                                          <p:stCondLst>
                                            <p:cond delay="499"/>
                                          </p:stCondLst>
                                        </p:cTn>
                                        <p:tgtEl>
                                          <p:spTgt spid="36"/>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37"/>
                                        </p:tgtEl>
                                        <p:attrNameLst>
                                          <p:attrName>ppt_x</p:attrName>
                                        </p:attrNameLst>
                                      </p:cBhvr>
                                      <p:tavLst>
                                        <p:tav tm="0">
                                          <p:val>
                                            <p:strVal val="ppt_x"/>
                                          </p:val>
                                        </p:tav>
                                        <p:tav tm="100000">
                                          <p:val>
                                            <p:strVal val="ppt_x"/>
                                          </p:val>
                                        </p:tav>
                                      </p:tavLst>
                                    </p:anim>
                                    <p:anim calcmode="lin" valueType="num">
                                      <p:cBhvr additive="base">
                                        <p:cTn id="134" dur="500"/>
                                        <p:tgtEl>
                                          <p:spTgt spid="37"/>
                                        </p:tgtEl>
                                        <p:attrNameLst>
                                          <p:attrName>ppt_y</p:attrName>
                                        </p:attrNameLst>
                                      </p:cBhvr>
                                      <p:tavLst>
                                        <p:tav tm="0">
                                          <p:val>
                                            <p:strVal val="ppt_y"/>
                                          </p:val>
                                        </p:tav>
                                        <p:tav tm="100000">
                                          <p:val>
                                            <p:strVal val="1+ppt_h/2"/>
                                          </p:val>
                                        </p:tav>
                                      </p:tavLst>
                                    </p:anim>
                                    <p:set>
                                      <p:cBhvr>
                                        <p:cTn id="135" dur="1" fill="hold">
                                          <p:stCondLst>
                                            <p:cond delay="499"/>
                                          </p:stCondLst>
                                        </p:cTn>
                                        <p:tgtEl>
                                          <p:spTgt spid="37"/>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38"/>
                                        </p:tgtEl>
                                        <p:attrNameLst>
                                          <p:attrName>ppt_x</p:attrName>
                                        </p:attrNameLst>
                                      </p:cBhvr>
                                      <p:tavLst>
                                        <p:tav tm="0">
                                          <p:val>
                                            <p:strVal val="ppt_x"/>
                                          </p:val>
                                        </p:tav>
                                        <p:tav tm="100000">
                                          <p:val>
                                            <p:strVal val="ppt_x"/>
                                          </p:val>
                                        </p:tav>
                                      </p:tavLst>
                                    </p:anim>
                                    <p:anim calcmode="lin" valueType="num">
                                      <p:cBhvr additive="base">
                                        <p:cTn id="138" dur="500"/>
                                        <p:tgtEl>
                                          <p:spTgt spid="38"/>
                                        </p:tgtEl>
                                        <p:attrNameLst>
                                          <p:attrName>ppt_y</p:attrName>
                                        </p:attrNameLst>
                                      </p:cBhvr>
                                      <p:tavLst>
                                        <p:tav tm="0">
                                          <p:val>
                                            <p:strVal val="ppt_y"/>
                                          </p:val>
                                        </p:tav>
                                        <p:tav tm="100000">
                                          <p:val>
                                            <p:strVal val="1+ppt_h/2"/>
                                          </p:val>
                                        </p:tav>
                                      </p:tavLst>
                                    </p:anim>
                                    <p:set>
                                      <p:cBhvr>
                                        <p:cTn id="139" dur="1" fill="hold">
                                          <p:stCondLst>
                                            <p:cond delay="499"/>
                                          </p:stCondLst>
                                        </p:cTn>
                                        <p:tgtEl>
                                          <p:spTgt spid="38"/>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33"/>
                                        </p:tgtEl>
                                        <p:attrNameLst>
                                          <p:attrName>ppt_x</p:attrName>
                                        </p:attrNameLst>
                                      </p:cBhvr>
                                      <p:tavLst>
                                        <p:tav tm="0">
                                          <p:val>
                                            <p:strVal val="ppt_x"/>
                                          </p:val>
                                        </p:tav>
                                        <p:tav tm="100000">
                                          <p:val>
                                            <p:strVal val="ppt_x"/>
                                          </p:val>
                                        </p:tav>
                                      </p:tavLst>
                                    </p:anim>
                                    <p:anim calcmode="lin" valueType="num">
                                      <p:cBhvr additive="base">
                                        <p:cTn id="142" dur="500"/>
                                        <p:tgtEl>
                                          <p:spTgt spid="33"/>
                                        </p:tgtEl>
                                        <p:attrNameLst>
                                          <p:attrName>ppt_y</p:attrName>
                                        </p:attrNameLst>
                                      </p:cBhvr>
                                      <p:tavLst>
                                        <p:tav tm="0">
                                          <p:val>
                                            <p:strVal val="ppt_y"/>
                                          </p:val>
                                        </p:tav>
                                        <p:tav tm="100000">
                                          <p:val>
                                            <p:strVal val="0-ppt_h/2"/>
                                          </p:val>
                                        </p:tav>
                                      </p:tavLst>
                                    </p:anim>
                                    <p:set>
                                      <p:cBhvr>
                                        <p:cTn id="143" dur="1" fill="hold">
                                          <p:stCondLst>
                                            <p:cond delay="499"/>
                                          </p:stCondLst>
                                        </p:cTn>
                                        <p:tgtEl>
                                          <p:spTgt spid="33"/>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35"/>
                                        </p:tgtEl>
                                        <p:attrNameLst>
                                          <p:attrName>ppt_x</p:attrName>
                                        </p:attrNameLst>
                                      </p:cBhvr>
                                      <p:tavLst>
                                        <p:tav tm="0">
                                          <p:val>
                                            <p:strVal val="ppt_x"/>
                                          </p:val>
                                        </p:tav>
                                        <p:tav tm="100000">
                                          <p:val>
                                            <p:strVal val="ppt_x"/>
                                          </p:val>
                                        </p:tav>
                                      </p:tavLst>
                                    </p:anim>
                                    <p:anim calcmode="lin" valueType="num">
                                      <p:cBhvr additive="base">
                                        <p:cTn id="146" dur="500"/>
                                        <p:tgtEl>
                                          <p:spTgt spid="35"/>
                                        </p:tgtEl>
                                        <p:attrNameLst>
                                          <p:attrName>ppt_y</p:attrName>
                                        </p:attrNameLst>
                                      </p:cBhvr>
                                      <p:tavLst>
                                        <p:tav tm="0">
                                          <p:val>
                                            <p:strVal val="ppt_y"/>
                                          </p:val>
                                        </p:tav>
                                        <p:tav tm="100000">
                                          <p:val>
                                            <p:strVal val="0-ppt_h/2"/>
                                          </p:val>
                                        </p:tav>
                                      </p:tavLst>
                                    </p:anim>
                                    <p:set>
                                      <p:cBhvr>
                                        <p:cTn id="147" dur="1" fill="hold">
                                          <p:stCondLst>
                                            <p:cond delay="499"/>
                                          </p:stCondLst>
                                        </p:cTn>
                                        <p:tgtEl>
                                          <p:spTgt spid="35"/>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9"/>
                                        </p:tgtEl>
                                        <p:attrNameLst>
                                          <p:attrName>ppt_x</p:attrName>
                                        </p:attrNameLst>
                                      </p:cBhvr>
                                      <p:tavLst>
                                        <p:tav tm="0">
                                          <p:val>
                                            <p:strVal val="ppt_x"/>
                                          </p:val>
                                        </p:tav>
                                        <p:tav tm="100000">
                                          <p:val>
                                            <p:strVal val="ppt_x"/>
                                          </p:val>
                                        </p:tav>
                                      </p:tavLst>
                                    </p:anim>
                                    <p:anim calcmode="lin" valueType="num">
                                      <p:cBhvr additive="base">
                                        <p:cTn id="150" dur="500"/>
                                        <p:tgtEl>
                                          <p:spTgt spid="39"/>
                                        </p:tgtEl>
                                        <p:attrNameLst>
                                          <p:attrName>ppt_y</p:attrName>
                                        </p:attrNameLst>
                                      </p:cBhvr>
                                      <p:tavLst>
                                        <p:tav tm="0">
                                          <p:val>
                                            <p:strVal val="ppt_y"/>
                                          </p:val>
                                        </p:tav>
                                        <p:tav tm="100000">
                                          <p:val>
                                            <p:strVal val="0-ppt_h/2"/>
                                          </p:val>
                                        </p:tav>
                                      </p:tavLst>
                                    </p:anim>
                                    <p:set>
                                      <p:cBhvr>
                                        <p:cTn id="151" dur="1" fill="hold">
                                          <p:stCondLst>
                                            <p:cond delay="499"/>
                                          </p:stCondLst>
                                        </p:cTn>
                                        <p:tgtEl>
                                          <p:spTgt spid="39"/>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40"/>
                                        </p:tgtEl>
                                        <p:attrNameLst>
                                          <p:attrName>ppt_x</p:attrName>
                                        </p:attrNameLst>
                                      </p:cBhvr>
                                      <p:tavLst>
                                        <p:tav tm="0">
                                          <p:val>
                                            <p:strVal val="ppt_x"/>
                                          </p:val>
                                        </p:tav>
                                        <p:tav tm="100000">
                                          <p:val>
                                            <p:strVal val="ppt_x"/>
                                          </p:val>
                                        </p:tav>
                                      </p:tavLst>
                                    </p:anim>
                                    <p:anim calcmode="lin" valueType="num">
                                      <p:cBhvr additive="base">
                                        <p:cTn id="154" dur="500"/>
                                        <p:tgtEl>
                                          <p:spTgt spid="40"/>
                                        </p:tgtEl>
                                        <p:attrNameLst>
                                          <p:attrName>ppt_y</p:attrName>
                                        </p:attrNameLst>
                                      </p:cBhvr>
                                      <p:tavLst>
                                        <p:tav tm="0">
                                          <p:val>
                                            <p:strVal val="ppt_y"/>
                                          </p:val>
                                        </p:tav>
                                        <p:tav tm="100000">
                                          <p:val>
                                            <p:strVal val="0-ppt_h/2"/>
                                          </p:val>
                                        </p:tav>
                                      </p:tavLst>
                                    </p:anim>
                                    <p:set>
                                      <p:cBhvr>
                                        <p:cTn id="155"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33" grpId="0" animBg="1"/>
      <p:bldP spid="33" grpId="1" animBg="1"/>
      <p:bldP spid="33" grpId="2" animBg="1"/>
      <p:bldP spid="34" grpId="0" animBg="1"/>
      <p:bldP spid="34" grpId="1" animBg="1"/>
      <p:bldP spid="34" grpId="2" animBg="1"/>
      <p:bldP spid="35" grpId="0"/>
      <p:bldP spid="35" grpId="1"/>
      <p:bldP spid="36" grpId="0"/>
      <p:bldP spid="36" grpId="1"/>
      <p:bldP spid="37" grpId="0" animBg="1"/>
      <p:bldP spid="37" grpId="1" animBg="1"/>
      <p:bldP spid="37" grpId="2" animBg="1"/>
      <p:bldP spid="38" grpId="0"/>
      <p:bldP spid="38" grpId="1"/>
      <p:bldP spid="39" grpId="0" animBg="1"/>
      <p:bldP spid="39" grpId="1" animBg="1"/>
      <p:bldP spid="39" grpId="2" animBg="1"/>
      <p:bldP spid="40" grpId="0"/>
      <p:bldP spid="40"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467544" y="2065416"/>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8" name="TextBox 6"/>
          <p:cNvSpPr txBox="1"/>
          <p:nvPr/>
        </p:nvSpPr>
        <p:spPr>
          <a:xfrm>
            <a:off x="467545" y="3374656"/>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a:t>
            </a:r>
            <a:r>
              <a:rPr lang="zh-CN" altLang="en-US" sz="1400" dirty="0" smtClean="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9" name="对角圆角矩形 8"/>
          <p:cNvSpPr/>
          <p:nvPr/>
        </p:nvSpPr>
        <p:spPr>
          <a:xfrm>
            <a:off x="539553" y="1705372"/>
            <a:ext cx="1425644" cy="381387"/>
          </a:xfrm>
          <a:prstGeom prst="round2DiagRect">
            <a:avLst>
              <a:gd name="adj1" fmla="val 30205"/>
              <a:gd name="adj2" fmla="val 0"/>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10" name="对角圆角矩形 9"/>
          <p:cNvSpPr/>
          <p:nvPr/>
        </p:nvSpPr>
        <p:spPr>
          <a:xfrm>
            <a:off x="539553" y="3038531"/>
            <a:ext cx="1425644" cy="381387"/>
          </a:xfrm>
          <a:prstGeom prst="round2DiagRect">
            <a:avLst>
              <a:gd name="adj1" fmla="val 30205"/>
              <a:gd name="adj2" fmla="val 0"/>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11" name="对角圆角矩形 10"/>
          <p:cNvSpPr/>
          <p:nvPr/>
        </p:nvSpPr>
        <p:spPr>
          <a:xfrm>
            <a:off x="539553" y="3861694"/>
            <a:ext cx="1425644" cy="381387"/>
          </a:xfrm>
          <a:prstGeom prst="round2DiagRect">
            <a:avLst>
              <a:gd name="adj1" fmla="val 30205"/>
              <a:gd name="adj2" fmla="val 0"/>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12" name="TextBox 6"/>
          <p:cNvSpPr txBox="1"/>
          <p:nvPr/>
        </p:nvSpPr>
        <p:spPr>
          <a:xfrm>
            <a:off x="467544" y="4231671"/>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407443" y="2198385"/>
            <a:ext cx="2412990" cy="172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762633" y="2473650"/>
            <a:ext cx="2888945" cy="21667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0"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854817">
            <a:off x="5286455" y="3348117"/>
            <a:ext cx="2429628" cy="18222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21" name="矩形 20"/>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79920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 calcmode="lin" valueType="num">
                                      <p:cBhvr>
                                        <p:cTn id="21" dur="500" fill="hold"/>
                                        <p:tgtEl>
                                          <p:spTgt spid="18"/>
                                        </p:tgtEl>
                                        <p:attrNameLst>
                                          <p:attrName>style.rotation</p:attrName>
                                        </p:attrNameLst>
                                      </p:cBhvr>
                                      <p:tavLst>
                                        <p:tav tm="0">
                                          <p:val>
                                            <p:fltVal val="360"/>
                                          </p:val>
                                        </p:tav>
                                        <p:tav tm="100000">
                                          <p:val>
                                            <p:fltVal val="0"/>
                                          </p:val>
                                        </p:tav>
                                      </p:tavLst>
                                    </p:anim>
                                    <p:animEffect transition="in" filter="fade">
                                      <p:cBhvr>
                                        <p:cTn id="22" dur="500"/>
                                        <p:tgtEl>
                                          <p:spTgt spid="18"/>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18"/>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18"/>
                                        </p:tgtEl>
                                        <p:attrNameLst>
                                          <p:attrName>ppt_x</p:attrName>
                                          <p:attrName>ppt_y</p:attrName>
                                        </p:attrNameLst>
                                      </p:cBhvr>
                                      <p:rCtr x="-3924" y="-13306"/>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 calcmode="lin" valueType="num">
                                      <p:cBhvr>
                                        <p:cTn id="44" dur="500" fill="hold"/>
                                        <p:tgtEl>
                                          <p:spTgt spid="19"/>
                                        </p:tgtEl>
                                        <p:attrNameLst>
                                          <p:attrName>style.rotation</p:attrName>
                                        </p:attrNameLst>
                                      </p:cBhvr>
                                      <p:tavLst>
                                        <p:tav tm="0">
                                          <p:val>
                                            <p:fltVal val="360"/>
                                          </p:val>
                                        </p:tav>
                                        <p:tav tm="100000">
                                          <p:val>
                                            <p:fltVal val="0"/>
                                          </p:val>
                                        </p:tav>
                                      </p:tavLst>
                                    </p:anim>
                                    <p:animEffect transition="in" filter="fade">
                                      <p:cBhvr>
                                        <p:cTn id="45" dur="500"/>
                                        <p:tgtEl>
                                          <p:spTgt spid="19"/>
                                        </p:tgtEl>
                                      </p:cBhvr>
                                    </p:animEffect>
                                  </p:childTnLst>
                                </p:cTn>
                              </p:par>
                            </p:childTnLst>
                          </p:cTn>
                        </p:par>
                        <p:par>
                          <p:cTn id="46" fill="hold">
                            <p:stCondLst>
                              <p:cond delay="6500"/>
                            </p:stCondLst>
                            <p:childTnLst>
                              <p:par>
                                <p:cTn id="47" presetID="6" presetClass="emph" presetSubtype="0" fill="hold" nodeType="afterEffect">
                                  <p:stCondLst>
                                    <p:cond delay="0"/>
                                  </p:stCondLst>
                                  <p:childTnLst>
                                    <p:animScale>
                                      <p:cBhvr>
                                        <p:cTn id="48" dur="2000" fill="hold"/>
                                        <p:tgtEl>
                                          <p:spTgt spid="19"/>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19"/>
                                        </p:tgtEl>
                                        <p:attrNameLst>
                                          <p:attrName>ppt_x</p:attrName>
                                          <p:attrName>ppt_y</p:attrName>
                                        </p:attrNameLst>
                                      </p:cBhvr>
                                      <p:rCtr x="-313" y="-8028"/>
                                    </p:animMotion>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1000" fill="hold"/>
                                        <p:tgtEl>
                                          <p:spTgt spid="12"/>
                                        </p:tgtEl>
                                        <p:attrNameLst>
                                          <p:attrName>ppt_y</p:attrName>
                                        </p:attrNameLst>
                                      </p:cBhvr>
                                      <p:tavLst>
                                        <p:tav tm="0">
                                          <p:val>
                                            <p:strVal val="#ppt_y+.1"/>
                                          </p:val>
                                        </p:tav>
                                        <p:tav tm="100000">
                                          <p:val>
                                            <p:strVal val="#ppt_y"/>
                                          </p:val>
                                        </p:tav>
                                      </p:tavLst>
                                    </p:anim>
                                  </p:childTnLst>
                                </p:cTn>
                              </p:par>
                            </p:childTnLst>
                          </p:cTn>
                        </p:par>
                        <p:par>
                          <p:cTn id="62" fill="hold">
                            <p:stCondLst>
                              <p:cond delay="9750"/>
                            </p:stCondLst>
                            <p:childTnLst>
                              <p:par>
                                <p:cTn id="63" presetID="49" presetClass="entr" presetSubtype="0" decel="10000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ppt_w</p:attrName>
                                        </p:attrNameLst>
                                      </p:cBhvr>
                                      <p:tavLst>
                                        <p:tav tm="0">
                                          <p:val>
                                            <p:fltVal val="0"/>
                                          </p:val>
                                        </p:tav>
                                        <p:tav tm="100000">
                                          <p:val>
                                            <p:strVal val="#ppt_w"/>
                                          </p:val>
                                        </p:tav>
                                      </p:tavLst>
                                    </p:anim>
                                    <p:anim calcmode="lin" valueType="num">
                                      <p:cBhvr>
                                        <p:cTn id="66" dur="500" fill="hold"/>
                                        <p:tgtEl>
                                          <p:spTgt spid="20"/>
                                        </p:tgtEl>
                                        <p:attrNameLst>
                                          <p:attrName>ppt_h</p:attrName>
                                        </p:attrNameLst>
                                      </p:cBhvr>
                                      <p:tavLst>
                                        <p:tav tm="0">
                                          <p:val>
                                            <p:fltVal val="0"/>
                                          </p:val>
                                        </p:tav>
                                        <p:tav tm="100000">
                                          <p:val>
                                            <p:strVal val="#ppt_h"/>
                                          </p:val>
                                        </p:tav>
                                      </p:tavLst>
                                    </p:anim>
                                    <p:anim calcmode="lin" valueType="num">
                                      <p:cBhvr>
                                        <p:cTn id="67" dur="500" fill="hold"/>
                                        <p:tgtEl>
                                          <p:spTgt spid="20"/>
                                        </p:tgtEl>
                                        <p:attrNameLst>
                                          <p:attrName>style.rotation</p:attrName>
                                        </p:attrNameLst>
                                      </p:cBhvr>
                                      <p:tavLst>
                                        <p:tav tm="0">
                                          <p:val>
                                            <p:fltVal val="360"/>
                                          </p:val>
                                        </p:tav>
                                        <p:tav tm="100000">
                                          <p:val>
                                            <p:fltVal val="0"/>
                                          </p:val>
                                        </p:tav>
                                      </p:tavLst>
                                    </p:anim>
                                    <p:animEffect transition="in" filter="fade">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animBg="1"/>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51949" y="2063272"/>
            <a:ext cx="2363189" cy="2363189"/>
          </a:xfrm>
          <a:prstGeom prst="ellipse">
            <a:avLst/>
          </a:prstGeom>
          <a:solidFill>
            <a:srgbClr val="489000"/>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37399" y="1948722"/>
            <a:ext cx="2592288" cy="2592288"/>
          </a:xfrm>
          <a:prstGeom prst="ellipse">
            <a:avLst/>
          </a:prstGeom>
          <a:noFill/>
          <a:ln cmpd="sng">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2932" y="2596794"/>
            <a:ext cx="914667" cy="1286251"/>
          </a:xfrm>
          <a:prstGeom prst="rect">
            <a:avLst/>
          </a:prstGeom>
        </p:spPr>
      </p:pic>
      <p:cxnSp>
        <p:nvCxnSpPr>
          <p:cNvPr id="23" name="直接连接符 22"/>
          <p:cNvCxnSpPr>
            <a:stCxn id="21" idx="0"/>
          </p:cNvCxnSpPr>
          <p:nvPr/>
        </p:nvCxnSpPr>
        <p:spPr>
          <a:xfrm>
            <a:off x="2033543" y="1948722"/>
            <a:ext cx="2448272" cy="0"/>
          </a:xfrm>
          <a:prstGeom prst="line">
            <a:avLst/>
          </a:prstGeom>
          <a:ln>
            <a:solidFill>
              <a:srgbClr val="489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1" idx="6"/>
          </p:cNvCxnSpPr>
          <p:nvPr/>
        </p:nvCxnSpPr>
        <p:spPr>
          <a:xfrm>
            <a:off x="3329687" y="3244866"/>
            <a:ext cx="1151682" cy="0"/>
          </a:xfrm>
          <a:prstGeom prst="line">
            <a:avLst/>
          </a:prstGeom>
          <a:ln>
            <a:solidFill>
              <a:srgbClr val="489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4"/>
          </p:cNvCxnSpPr>
          <p:nvPr/>
        </p:nvCxnSpPr>
        <p:spPr>
          <a:xfrm>
            <a:off x="2033543" y="4541010"/>
            <a:ext cx="2447826" cy="0"/>
          </a:xfrm>
          <a:prstGeom prst="line">
            <a:avLst/>
          </a:prstGeom>
          <a:ln>
            <a:solidFill>
              <a:srgbClr val="489000"/>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4121775" y="1588682"/>
            <a:ext cx="738356" cy="720080"/>
            <a:chOff x="3995936" y="1495374"/>
            <a:chExt cx="738356" cy="720080"/>
          </a:xfrm>
        </p:grpSpPr>
        <p:sp>
          <p:nvSpPr>
            <p:cNvPr id="27" name="椭圆 26"/>
            <p:cNvSpPr/>
            <p:nvPr/>
          </p:nvSpPr>
          <p:spPr>
            <a:xfrm>
              <a:off x="3995936" y="1495374"/>
              <a:ext cx="720080" cy="720080"/>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007811" y="1569123"/>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115374" y="2879879"/>
            <a:ext cx="726481" cy="720080"/>
            <a:chOff x="3989535" y="2786571"/>
            <a:chExt cx="726481" cy="720080"/>
          </a:xfrm>
        </p:grpSpPr>
        <p:sp>
          <p:nvSpPr>
            <p:cNvPr id="30" name="椭圆 29"/>
            <p:cNvSpPr/>
            <p:nvPr/>
          </p:nvSpPr>
          <p:spPr>
            <a:xfrm>
              <a:off x="3995936" y="2786571"/>
              <a:ext cx="720080" cy="720080"/>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3989535" y="2816779"/>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121775" y="4180970"/>
            <a:ext cx="738356" cy="720080"/>
            <a:chOff x="3995936" y="4087662"/>
            <a:chExt cx="738356" cy="720080"/>
          </a:xfrm>
        </p:grpSpPr>
        <p:sp>
          <p:nvSpPr>
            <p:cNvPr id="33" name="椭圆 32"/>
            <p:cNvSpPr/>
            <p:nvPr/>
          </p:nvSpPr>
          <p:spPr>
            <a:xfrm>
              <a:off x="3995936" y="4087662"/>
              <a:ext cx="720080" cy="720080"/>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4007811"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35" name="TextBox 34"/>
          <p:cNvSpPr txBox="1"/>
          <p:nvPr/>
        </p:nvSpPr>
        <p:spPr bwMode="auto">
          <a:xfrm>
            <a:off x="5012711" y="1876714"/>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36" name="矩形 35"/>
          <p:cNvSpPr/>
          <p:nvPr/>
        </p:nvSpPr>
        <p:spPr bwMode="auto">
          <a:xfrm>
            <a:off x="5027076" y="1510648"/>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37" name="TextBox 36"/>
          <p:cNvSpPr txBox="1"/>
          <p:nvPr/>
        </p:nvSpPr>
        <p:spPr bwMode="auto">
          <a:xfrm>
            <a:off x="5039702" y="3106876"/>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38" name="矩形 37"/>
          <p:cNvSpPr/>
          <p:nvPr/>
        </p:nvSpPr>
        <p:spPr bwMode="auto">
          <a:xfrm>
            <a:off x="5054067" y="2740810"/>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39" name="TextBox 38"/>
          <p:cNvSpPr txBox="1"/>
          <p:nvPr/>
        </p:nvSpPr>
        <p:spPr bwMode="auto">
          <a:xfrm>
            <a:off x="5057879" y="4403020"/>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40" name="矩形 39"/>
          <p:cNvSpPr/>
          <p:nvPr/>
        </p:nvSpPr>
        <p:spPr bwMode="auto">
          <a:xfrm>
            <a:off x="5072244" y="4036954"/>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41" name="矩形 40"/>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56441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heel(1)">
                                      <p:cBhvr>
                                        <p:cTn id="28" dur="2000"/>
                                        <p:tgtEl>
                                          <p:spTgt spid="26"/>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par>
                          <p:cTn id="43" fill="hold">
                            <p:stCondLst>
                              <p:cond delay="4500"/>
                            </p:stCondLst>
                            <p:childTnLst>
                              <p:par>
                                <p:cTn id="44" presetID="21" presetClass="entr" presetSubtype="1"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heel(1)">
                                      <p:cBhvr>
                                        <p:cTn id="46" dur="2000"/>
                                        <p:tgtEl>
                                          <p:spTgt spid="29"/>
                                        </p:tgtEl>
                                      </p:cBhvr>
                                    </p:animEffect>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1000"/>
                                        <p:tgtEl>
                                          <p:spTgt spid="38"/>
                                        </p:tgtEl>
                                      </p:cBhvr>
                                    </p:animEffect>
                                    <p:anim calcmode="lin" valueType="num">
                                      <p:cBhvr>
                                        <p:cTn id="51" dur="1000" fill="hold"/>
                                        <p:tgtEl>
                                          <p:spTgt spid="38"/>
                                        </p:tgtEl>
                                        <p:attrNameLst>
                                          <p:attrName>ppt_x</p:attrName>
                                        </p:attrNameLst>
                                      </p:cBhvr>
                                      <p:tavLst>
                                        <p:tav tm="0">
                                          <p:val>
                                            <p:strVal val="#ppt_x"/>
                                          </p:val>
                                        </p:tav>
                                        <p:tav tm="100000">
                                          <p:val>
                                            <p:strVal val="#ppt_x"/>
                                          </p:val>
                                        </p:tav>
                                      </p:tavLst>
                                    </p:anim>
                                    <p:anim calcmode="lin" valueType="num">
                                      <p:cBhvr>
                                        <p:cTn id="52" dur="1000" fill="hold"/>
                                        <p:tgtEl>
                                          <p:spTgt spid="3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1000" fill="hold"/>
                                        <p:tgtEl>
                                          <p:spTgt spid="37"/>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22" presetClass="entr" presetSubtype="8" fill="hold"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childTnLst>
                          </p:cTn>
                        </p:par>
                        <p:par>
                          <p:cTn id="62" fill="hold">
                            <p:stCondLst>
                              <p:cond delay="8000"/>
                            </p:stCondLst>
                            <p:childTnLst>
                              <p:par>
                                <p:cTn id="63" presetID="21" presetClass="entr" presetSubtype="1" fill="hold"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wheel(1)">
                                      <p:cBhvr>
                                        <p:cTn id="65" dur="2000"/>
                                        <p:tgtEl>
                                          <p:spTgt spid="32"/>
                                        </p:tgtEl>
                                      </p:cBhvr>
                                    </p:animEffect>
                                  </p:childTnLst>
                                </p:cTn>
                              </p:par>
                            </p:childTnLst>
                          </p:cTn>
                        </p:par>
                        <p:par>
                          <p:cTn id="66" fill="hold">
                            <p:stCondLst>
                              <p:cond delay="10000"/>
                            </p:stCondLst>
                            <p:childTnLst>
                              <p:par>
                                <p:cTn id="67" presetID="42" presetClass="entr" presetSubtype="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1000"/>
                                        <p:tgtEl>
                                          <p:spTgt spid="40"/>
                                        </p:tgtEl>
                                      </p:cBhvr>
                                    </p:animEffect>
                                    <p:anim calcmode="lin" valueType="num">
                                      <p:cBhvr>
                                        <p:cTn id="70" dur="1000" fill="hold"/>
                                        <p:tgtEl>
                                          <p:spTgt spid="40"/>
                                        </p:tgtEl>
                                        <p:attrNameLst>
                                          <p:attrName>ppt_x</p:attrName>
                                        </p:attrNameLst>
                                      </p:cBhvr>
                                      <p:tavLst>
                                        <p:tav tm="0">
                                          <p:val>
                                            <p:strVal val="#ppt_x"/>
                                          </p:val>
                                        </p:tav>
                                        <p:tav tm="100000">
                                          <p:val>
                                            <p:strVal val="#ppt_x"/>
                                          </p:val>
                                        </p:tav>
                                      </p:tavLst>
                                    </p:anim>
                                    <p:anim calcmode="lin" valueType="num">
                                      <p:cBhvr>
                                        <p:cTn id="71" dur="1000" fill="hold"/>
                                        <p:tgtEl>
                                          <p:spTgt spid="4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000"/>
                                        <p:tgtEl>
                                          <p:spTgt spid="39"/>
                                        </p:tgtEl>
                                      </p:cBhvr>
                                    </p:animEffect>
                                    <p:anim calcmode="lin" valueType="num">
                                      <p:cBhvr>
                                        <p:cTn id="75" dur="1000" fill="hold"/>
                                        <p:tgtEl>
                                          <p:spTgt spid="39"/>
                                        </p:tgtEl>
                                        <p:attrNameLst>
                                          <p:attrName>ppt_x</p:attrName>
                                        </p:attrNameLst>
                                      </p:cBhvr>
                                      <p:tavLst>
                                        <p:tav tm="0">
                                          <p:val>
                                            <p:strVal val="#ppt_x"/>
                                          </p:val>
                                        </p:tav>
                                        <p:tav tm="100000">
                                          <p:val>
                                            <p:strVal val="#ppt_x"/>
                                          </p:val>
                                        </p:tav>
                                      </p:tavLst>
                                    </p:anim>
                                    <p:anim calcmode="lin" valueType="num">
                                      <p:cBhvr>
                                        <p:cTn id="7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35" grpId="0"/>
      <p:bldP spid="36" grpId="0"/>
      <p:bldP spid="37" grpId="0"/>
      <p:bldP spid="38" grpId="0"/>
      <p:bldP spid="39" grpId="0"/>
      <p:bldP spid="4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rot="16200000">
            <a:off x="3927982" y="2637169"/>
            <a:ext cx="1142824" cy="1075598"/>
          </a:xfrm>
          <a:prstGeom prst="hexagon">
            <a:avLst/>
          </a:prstGeom>
          <a:solidFill>
            <a:srgbClr val="489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79741" y="2937262"/>
            <a:ext cx="452586" cy="452586"/>
          </a:xfrm>
          <a:prstGeom prst="rect">
            <a:avLst/>
          </a:prstGeom>
        </p:spPr>
      </p:pic>
      <p:sp>
        <p:nvSpPr>
          <p:cNvPr id="22" name="六边形 21"/>
          <p:cNvSpPr/>
          <p:nvPr/>
        </p:nvSpPr>
        <p:spPr>
          <a:xfrm rot="16200000">
            <a:off x="3351256" y="1685585"/>
            <a:ext cx="1142824" cy="1075598"/>
          </a:xfrm>
          <a:prstGeom prst="hexagon">
            <a:avLst/>
          </a:prstGeom>
          <a:solidFill>
            <a:srgbClr val="489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703015" y="1985678"/>
            <a:ext cx="452586" cy="452586"/>
          </a:xfrm>
          <a:prstGeom prst="rect">
            <a:avLst/>
          </a:prstGeom>
        </p:spPr>
      </p:pic>
      <p:sp>
        <p:nvSpPr>
          <p:cNvPr id="24" name="六边形 23"/>
          <p:cNvSpPr/>
          <p:nvPr/>
        </p:nvSpPr>
        <p:spPr>
          <a:xfrm rot="16200000">
            <a:off x="2770671" y="2637168"/>
            <a:ext cx="1142824" cy="1075598"/>
          </a:xfrm>
          <a:prstGeom prst="hexagon">
            <a:avLst/>
          </a:prstGeom>
          <a:solidFill>
            <a:srgbClr val="489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122430" y="2937261"/>
            <a:ext cx="452586" cy="452586"/>
          </a:xfrm>
          <a:prstGeom prst="rect">
            <a:avLst/>
          </a:prstGeom>
        </p:spPr>
      </p:pic>
      <p:sp>
        <p:nvSpPr>
          <p:cNvPr id="26" name="六边形 25"/>
          <p:cNvSpPr/>
          <p:nvPr/>
        </p:nvSpPr>
        <p:spPr>
          <a:xfrm rot="16200000">
            <a:off x="3351256" y="3620497"/>
            <a:ext cx="1142824" cy="1075598"/>
          </a:xfrm>
          <a:prstGeom prst="hexagon">
            <a:avLst/>
          </a:prstGeom>
          <a:solidFill>
            <a:srgbClr val="489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703015" y="3920590"/>
            <a:ext cx="452586" cy="452586"/>
          </a:xfrm>
          <a:prstGeom prst="rect">
            <a:avLst/>
          </a:prstGeom>
        </p:spPr>
      </p:pic>
      <p:sp>
        <p:nvSpPr>
          <p:cNvPr id="28" name="六边形 27"/>
          <p:cNvSpPr/>
          <p:nvPr/>
        </p:nvSpPr>
        <p:spPr>
          <a:xfrm rot="16200000">
            <a:off x="4550734" y="3571306"/>
            <a:ext cx="1142824" cy="1075598"/>
          </a:xfrm>
          <a:prstGeom prst="hexagon">
            <a:avLst/>
          </a:prstGeom>
          <a:solidFill>
            <a:srgbClr val="489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4902493" y="3866963"/>
            <a:ext cx="452586" cy="484284"/>
          </a:xfrm>
          <a:prstGeom prst="rect">
            <a:avLst/>
          </a:prstGeom>
        </p:spPr>
      </p:pic>
      <p:sp>
        <p:nvSpPr>
          <p:cNvPr id="30" name="六边形 29"/>
          <p:cNvSpPr/>
          <p:nvPr/>
        </p:nvSpPr>
        <p:spPr>
          <a:xfrm rot="16200000">
            <a:off x="5081893" y="2611866"/>
            <a:ext cx="1142824" cy="1075598"/>
          </a:xfrm>
          <a:prstGeom prst="hexagon">
            <a:avLst/>
          </a:prstGeom>
          <a:solidFill>
            <a:srgbClr val="489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427087" y="3035775"/>
            <a:ext cx="473540" cy="263077"/>
          </a:xfrm>
          <a:prstGeom prst="rect">
            <a:avLst/>
          </a:prstGeom>
        </p:spPr>
      </p:pic>
      <p:sp>
        <p:nvSpPr>
          <p:cNvPr id="32" name="六边形 31"/>
          <p:cNvSpPr/>
          <p:nvPr/>
        </p:nvSpPr>
        <p:spPr>
          <a:xfrm rot="16200000">
            <a:off x="4530777" y="1655275"/>
            <a:ext cx="1142824" cy="1075598"/>
          </a:xfrm>
          <a:prstGeom prst="hexagon">
            <a:avLst/>
          </a:prstGeom>
          <a:solidFill>
            <a:srgbClr val="489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4786480" y="1864047"/>
            <a:ext cx="658051" cy="658051"/>
          </a:xfrm>
          <a:prstGeom prst="rect">
            <a:avLst/>
          </a:prstGeom>
        </p:spPr>
      </p:pic>
      <p:sp>
        <p:nvSpPr>
          <p:cNvPr id="34" name="矩形 33"/>
          <p:cNvSpPr/>
          <p:nvPr/>
        </p:nvSpPr>
        <p:spPr>
          <a:xfrm flipH="1">
            <a:off x="5828619" y="199202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5" name="矩形 34"/>
          <p:cNvSpPr/>
          <p:nvPr/>
        </p:nvSpPr>
        <p:spPr>
          <a:xfrm>
            <a:off x="5838985" y="17464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6" name="矩形 35"/>
          <p:cNvSpPr/>
          <p:nvPr/>
        </p:nvSpPr>
        <p:spPr>
          <a:xfrm flipH="1">
            <a:off x="6436002" y="299976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7" name="矩形 36"/>
          <p:cNvSpPr/>
          <p:nvPr/>
        </p:nvSpPr>
        <p:spPr>
          <a:xfrm>
            <a:off x="6446368" y="27541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8" name="矩形 37"/>
          <p:cNvSpPr/>
          <p:nvPr/>
        </p:nvSpPr>
        <p:spPr>
          <a:xfrm flipH="1">
            <a:off x="5864456" y="40903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9" name="矩形 38"/>
          <p:cNvSpPr/>
          <p:nvPr/>
        </p:nvSpPr>
        <p:spPr>
          <a:xfrm>
            <a:off x="5874822" y="38448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flipH="1">
            <a:off x="455750" y="415495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1" name="矩形 40"/>
          <p:cNvSpPr/>
          <p:nvPr/>
        </p:nvSpPr>
        <p:spPr>
          <a:xfrm>
            <a:off x="1330213" y="38749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2" name="矩形 41"/>
          <p:cNvSpPr/>
          <p:nvPr/>
        </p:nvSpPr>
        <p:spPr>
          <a:xfrm flipH="1">
            <a:off x="179512" y="304452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3" name="矩形 42"/>
          <p:cNvSpPr/>
          <p:nvPr/>
        </p:nvSpPr>
        <p:spPr>
          <a:xfrm>
            <a:off x="1053975" y="27644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4" name="矩形 43"/>
          <p:cNvSpPr/>
          <p:nvPr/>
        </p:nvSpPr>
        <p:spPr>
          <a:xfrm flipH="1">
            <a:off x="554863" y="20264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a:off x="1429326" y="17464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93268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350"/>
                                        <p:tgtEl>
                                          <p:spTgt spid="35"/>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35"/>
                                        </p:tgtEl>
                                      </p:cBhvr>
                                    </p:animEffect>
                                    <p:animScale>
                                      <p:cBhvr>
                                        <p:cTn id="63" dur="200" autoRev="1" fill="hold"/>
                                        <p:tgtEl>
                                          <p:spTgt spid="35"/>
                                        </p:tgtEl>
                                      </p:cBhvr>
                                      <p:by x="105000" y="105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350"/>
                                        <p:tgtEl>
                                          <p:spTgt spid="37"/>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37"/>
                                        </p:tgtEl>
                                      </p:cBhvr>
                                    </p:animEffect>
                                    <p:animScale>
                                      <p:cBhvr>
                                        <p:cTn id="74" dur="200" autoRev="1" fill="hold"/>
                                        <p:tgtEl>
                                          <p:spTgt spid="37"/>
                                        </p:tgtEl>
                                      </p:cBhvr>
                                      <p:by x="105000" y="105000"/>
                                    </p:animScale>
                                  </p:childTnLst>
                                </p:cTn>
                              </p:par>
                            </p:childTnLst>
                          </p:cTn>
                        </p:par>
                        <p:par>
                          <p:cTn id="75" fill="hold">
                            <p:stCondLst>
                              <p:cond delay="4800"/>
                            </p:stCondLst>
                            <p:childTnLst>
                              <p:par>
                                <p:cTn id="76" presetID="10" presetClass="entr" presetSubtype="0" fill="hold" grpId="0" nodeType="after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350"/>
                                        <p:tgtEl>
                                          <p:spTgt spid="39"/>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39"/>
                                        </p:tgtEl>
                                      </p:cBhvr>
                                    </p:animEffect>
                                    <p:animScale>
                                      <p:cBhvr>
                                        <p:cTn id="85" dur="200" autoRev="1" fill="hold"/>
                                        <p:tgtEl>
                                          <p:spTgt spid="39"/>
                                        </p:tgtEl>
                                      </p:cBhvr>
                                      <p:by x="105000" y="105000"/>
                                    </p:animScale>
                                  </p:childTnLst>
                                </p:cTn>
                              </p:par>
                            </p:childTnLst>
                          </p:cTn>
                        </p:par>
                        <p:par>
                          <p:cTn id="86" fill="hold">
                            <p:stCondLst>
                              <p:cond delay="5700"/>
                            </p:stCondLst>
                            <p:childTnLst>
                              <p:par>
                                <p:cTn id="87" presetID="10" presetClass="entr" presetSubtype="0"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350"/>
                                        <p:tgtEl>
                                          <p:spTgt spid="41"/>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41"/>
                                        </p:tgtEl>
                                      </p:cBhvr>
                                    </p:animEffect>
                                    <p:animScale>
                                      <p:cBhvr>
                                        <p:cTn id="96" dur="200" autoRev="1" fill="hold"/>
                                        <p:tgtEl>
                                          <p:spTgt spid="41"/>
                                        </p:tgtEl>
                                      </p:cBhvr>
                                      <p:by x="105000" y="105000"/>
                                    </p:animScale>
                                  </p:childTnLst>
                                </p:cTn>
                              </p:par>
                            </p:childTnLst>
                          </p:cTn>
                        </p:par>
                        <p:par>
                          <p:cTn id="97" fill="hold">
                            <p:stCondLst>
                              <p:cond delay="6600"/>
                            </p:stCondLst>
                            <p:childTnLst>
                              <p:par>
                                <p:cTn id="98" presetID="10" presetClass="entr" presetSubtype="0" fill="hold" grpId="0" nodeType="after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500"/>
                                        <p:tgtEl>
                                          <p:spTgt spid="40"/>
                                        </p:tgtEl>
                                      </p:cBhvr>
                                    </p:animEffect>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350"/>
                                        <p:tgtEl>
                                          <p:spTgt spid="43"/>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43"/>
                                        </p:tgtEl>
                                      </p:cBhvr>
                                    </p:animEffect>
                                    <p:animScale>
                                      <p:cBhvr>
                                        <p:cTn id="107" dur="200" autoRev="1" fill="hold"/>
                                        <p:tgtEl>
                                          <p:spTgt spid="43"/>
                                        </p:tgtEl>
                                      </p:cBhvr>
                                      <p:by x="105000" y="105000"/>
                                    </p:animScale>
                                  </p:childTnLst>
                                </p:cTn>
                              </p:par>
                            </p:childTnLst>
                          </p:cTn>
                        </p:par>
                        <p:par>
                          <p:cTn id="108" fill="hold">
                            <p:stCondLst>
                              <p:cond delay="7500"/>
                            </p:stCondLst>
                            <p:childTnLst>
                              <p:par>
                                <p:cTn id="109" presetID="10" presetClass="entr" presetSubtype="0"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fade">
                                      <p:cBhvr>
                                        <p:cTn id="111" dur="500"/>
                                        <p:tgtEl>
                                          <p:spTgt spid="42"/>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fade">
                                      <p:cBhvr>
                                        <p:cTn id="115" dur="350"/>
                                        <p:tgtEl>
                                          <p:spTgt spid="45"/>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45"/>
                                        </p:tgtEl>
                                      </p:cBhvr>
                                    </p:animEffect>
                                    <p:animScale>
                                      <p:cBhvr>
                                        <p:cTn id="118" dur="200" autoRev="1" fill="hold"/>
                                        <p:tgtEl>
                                          <p:spTgt spid="45"/>
                                        </p:tgtEl>
                                      </p:cBhvr>
                                      <p:by x="105000" y="105000"/>
                                    </p:animScale>
                                  </p:childTnLst>
                                </p:cTn>
                              </p:par>
                            </p:childTnLst>
                          </p:cTn>
                        </p:par>
                        <p:par>
                          <p:cTn id="119" fill="hold">
                            <p:stCondLst>
                              <p:cond delay="8400"/>
                            </p:stCondLst>
                            <p:childTnLst>
                              <p:par>
                                <p:cTn id="120" presetID="10" presetClass="entr" presetSubtype="0" fill="hold" grpId="0" nodeType="afterEffect">
                                  <p:stCondLst>
                                    <p:cond delay="0"/>
                                  </p:stCondLst>
                                  <p:childTnLst>
                                    <p:set>
                                      <p:cBhvr>
                                        <p:cTn id="121" dur="1" fill="hold">
                                          <p:stCondLst>
                                            <p:cond delay="0"/>
                                          </p:stCondLst>
                                        </p:cTn>
                                        <p:tgtEl>
                                          <p:spTgt spid="44"/>
                                        </p:tgtEl>
                                        <p:attrNameLst>
                                          <p:attrName>style.visibility</p:attrName>
                                        </p:attrNameLst>
                                      </p:cBhvr>
                                      <p:to>
                                        <p:strVal val="visible"/>
                                      </p:to>
                                    </p:set>
                                    <p:animEffect transition="in" filter="fade">
                                      <p:cBhvr>
                                        <p:cTn id="12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 grpId="0" animBg="1"/>
      <p:bldP spid="24" grpId="0" animBg="1"/>
      <p:bldP spid="26" grpId="0" animBg="1"/>
      <p:bldP spid="28" grpId="0" animBg="1"/>
      <p:bldP spid="30" grpId="0" animBg="1"/>
      <p:bldP spid="32" grpId="0" animBg="1"/>
      <p:bldP spid="34" grpId="0"/>
      <p:bldP spid="35" grpId="0"/>
      <p:bldP spid="35" grpId="1"/>
      <p:bldP spid="36" grpId="0"/>
      <p:bldP spid="37" grpId="0"/>
      <p:bldP spid="37" grpId="1"/>
      <p:bldP spid="38" grpId="0"/>
      <p:bldP spid="39" grpId="0"/>
      <p:bldP spid="39" grpId="1"/>
      <p:bldP spid="40" grpId="0"/>
      <p:bldP spid="41" grpId="0"/>
      <p:bldP spid="41" grpId="1"/>
      <p:bldP spid="42" grpId="0"/>
      <p:bldP spid="43" grpId="0"/>
      <p:bldP spid="43" grpId="1"/>
      <p:bldP spid="44" grpId="0"/>
      <p:bldP spid="45" grpId="0"/>
      <p:bldP spid="45" grpId="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4">
            <a:extLst>
              <a:ext uri="{28A0092B-C50C-407E-A947-70E740481C1C}">
                <a14:useLocalDpi xmlns:a14="http://schemas.microsoft.com/office/drawing/2010/main" val="0"/>
              </a:ext>
            </a:extLst>
          </a:blip>
          <a:srcRect t="50000"/>
          <a:stretch/>
        </p:blipFill>
        <p:spPr>
          <a:xfrm>
            <a:off x="571" y="2857499"/>
            <a:ext cx="9142858" cy="2857143"/>
          </a:xfrm>
          <a:prstGeom prst="rect">
            <a:avLst/>
          </a:prstGeom>
        </p:spPr>
      </p:pic>
      <p:pic>
        <p:nvPicPr>
          <p:cNvPr id="20" name="图片 19"/>
          <p:cNvPicPr>
            <a:picLocks noChangeAspect="1"/>
          </p:cNvPicPr>
          <p:nvPr/>
        </p:nvPicPr>
        <p:blipFill rotWithShape="1">
          <a:blip r:embed="rId5">
            <a:extLst>
              <a:ext uri="{28A0092B-C50C-407E-A947-70E740481C1C}">
                <a14:useLocalDpi xmlns:a14="http://schemas.microsoft.com/office/drawing/2010/main" val="0"/>
              </a:ext>
            </a:extLst>
          </a:blip>
          <a:srcRect t="41378" r="41723"/>
          <a:stretch/>
        </p:blipFill>
        <p:spPr>
          <a:xfrm>
            <a:off x="-14003" y="2365185"/>
            <a:ext cx="5328174" cy="3349815"/>
          </a:xfrm>
          <a:prstGeom prst="rect">
            <a:avLst/>
          </a:prstGeom>
        </p:spPr>
      </p:pic>
      <p:pic>
        <p:nvPicPr>
          <p:cNvPr id="21" name="图片 20"/>
          <p:cNvPicPr>
            <a:picLocks noChangeAspect="1"/>
          </p:cNvPicPr>
          <p:nvPr/>
        </p:nvPicPr>
        <p:blipFill rotWithShape="1">
          <a:blip r:embed="rId6">
            <a:extLst>
              <a:ext uri="{28A0092B-C50C-407E-A947-70E740481C1C}">
                <a14:useLocalDpi xmlns:a14="http://schemas.microsoft.com/office/drawing/2010/main" val="0"/>
              </a:ext>
            </a:extLst>
          </a:blip>
          <a:srcRect l="50000" t="3305"/>
          <a:stretch/>
        </p:blipFill>
        <p:spPr>
          <a:xfrm>
            <a:off x="4571999" y="189185"/>
            <a:ext cx="4571429" cy="5525457"/>
          </a:xfrm>
          <a:prstGeom prst="rect">
            <a:avLst/>
          </a:prstGeom>
        </p:spPr>
      </p:pic>
      <p:sp>
        <p:nvSpPr>
          <p:cNvPr id="8" name="TextBox 7"/>
          <p:cNvSpPr txBox="1"/>
          <p:nvPr/>
        </p:nvSpPr>
        <p:spPr>
          <a:xfrm>
            <a:off x="467544" y="1201316"/>
            <a:ext cx="5825723" cy="646331"/>
          </a:xfrm>
          <a:prstGeom prst="rect">
            <a:avLst/>
          </a:prstGeom>
          <a:noFill/>
        </p:spPr>
        <p:txBody>
          <a:bodyPr wrap="square" rtlCol="0">
            <a:spAutoFit/>
          </a:bodyPr>
          <a:lstStyle/>
          <a:p>
            <a:pPr algn="ctr"/>
            <a:r>
              <a:rPr lang="en-US" altLang="zh-CN" sz="3600" b="1" dirty="0" smtClean="0">
                <a:solidFill>
                  <a:srgbClr val="489000"/>
                </a:solidFill>
                <a:latin typeface="微软雅黑" panose="020B0503020204020204" pitchFamily="34" charset="-122"/>
                <a:ea typeface="微软雅黑" panose="020B0503020204020204" pitchFamily="34" charset="-122"/>
                <a:cs typeface="经典特宋简" panose="02010609010101010101" pitchFamily="49" charset="-122"/>
              </a:rPr>
              <a:t>THANK YOU FOR TIME</a:t>
            </a:r>
            <a:endParaRPr lang="zh-CN" altLang="en-US" sz="3600" b="1" dirty="0">
              <a:solidFill>
                <a:srgbClr val="489000"/>
              </a:solidFill>
              <a:latin typeface="微软雅黑" panose="020B0503020204020204" pitchFamily="34" charset="-122"/>
              <a:ea typeface="微软雅黑" panose="020B0503020204020204" pitchFamily="34" charset="-122"/>
              <a:cs typeface="经典特宋简" panose="02010609010101010101" pitchFamily="49" charset="-122"/>
            </a:endParaRPr>
          </a:p>
        </p:txBody>
      </p:sp>
      <p:cxnSp>
        <p:nvCxnSpPr>
          <p:cNvPr id="10" name="直接连接符 9"/>
          <p:cNvCxnSpPr/>
          <p:nvPr/>
        </p:nvCxnSpPr>
        <p:spPr>
          <a:xfrm flipV="1">
            <a:off x="820659" y="2137421"/>
            <a:ext cx="5198354" cy="4408"/>
          </a:xfrm>
          <a:prstGeom prst="line">
            <a:avLst/>
          </a:prstGeom>
          <a:ln w="12700">
            <a:solidFill>
              <a:srgbClr val="489000"/>
            </a:solidFill>
          </a:ln>
        </p:spPr>
        <p:style>
          <a:lnRef idx="1">
            <a:schemeClr val="accent1"/>
          </a:lnRef>
          <a:fillRef idx="0">
            <a:schemeClr val="accent1"/>
          </a:fillRef>
          <a:effectRef idx="0">
            <a:schemeClr val="accent1"/>
          </a:effectRef>
          <a:fontRef idx="minor">
            <a:schemeClr val="tx1"/>
          </a:fontRef>
        </p:style>
      </p:cxnSp>
      <p:sp>
        <p:nvSpPr>
          <p:cNvPr id="11" name="六边形 10"/>
          <p:cNvSpPr/>
          <p:nvPr/>
        </p:nvSpPr>
        <p:spPr>
          <a:xfrm>
            <a:off x="2269440" y="1957400"/>
            <a:ext cx="2142999" cy="360040"/>
          </a:xfrm>
          <a:prstGeom prst="hexagon">
            <a:avLst/>
          </a:prstGeom>
          <a:solidFill>
            <a:srgbClr val="489000"/>
          </a:solidFill>
          <a:ln>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2379233" y="1972552"/>
            <a:ext cx="1923412"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汇报人：</a:t>
            </a:r>
            <a:r>
              <a:rPr lang="en-US" altLang="zh-CN" sz="1600" dirty="0" smtClean="0">
                <a:solidFill>
                  <a:schemeClr val="bg1"/>
                </a:solidFill>
                <a:latin typeface="微软雅黑" panose="020B0503020204020204" pitchFamily="34" charset="-122"/>
                <a:ea typeface="微软雅黑" panose="020B0503020204020204" pitchFamily="34" charset="-122"/>
              </a:rPr>
              <a:t>DZH0205</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16978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30686" y="1392724"/>
            <a:ext cx="8863014" cy="2773929"/>
          </a:xfrm>
          <a:prstGeom prst="rect">
            <a:avLst/>
          </a:prstGeom>
        </p:spPr>
      </p:pic>
      <p:pic>
        <p:nvPicPr>
          <p:cNvPr id="19" name="图片 18"/>
          <p:cNvPicPr>
            <a:picLocks noChangeAspect="1"/>
          </p:cNvPicPr>
          <p:nvPr/>
        </p:nvPicPr>
        <p:blipFill rotWithShape="1">
          <a:blip r:embed="rId4">
            <a:extLst>
              <a:ext uri="{28A0092B-C50C-407E-A947-70E740481C1C}">
                <a14:useLocalDpi xmlns:a14="http://schemas.microsoft.com/office/drawing/2010/main" val="0"/>
              </a:ext>
            </a:extLst>
          </a:blip>
          <a:srcRect t="36927" b="15061"/>
          <a:stretch/>
        </p:blipFill>
        <p:spPr>
          <a:xfrm>
            <a:off x="0" y="1392724"/>
            <a:ext cx="9144000" cy="2743880"/>
          </a:xfrm>
          <a:prstGeom prst="rect">
            <a:avLst/>
          </a:prstGeom>
        </p:spPr>
      </p:pic>
      <p:sp>
        <p:nvSpPr>
          <p:cNvPr id="20" name="椭圆 19"/>
          <p:cNvSpPr/>
          <p:nvPr/>
        </p:nvSpPr>
        <p:spPr>
          <a:xfrm>
            <a:off x="496224" y="3289548"/>
            <a:ext cx="1872208" cy="1872208"/>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602030" y="3793604"/>
            <a:ext cx="1593706" cy="707886"/>
          </a:xfrm>
          <a:prstGeom prst="rect">
            <a:avLst/>
          </a:prstGeom>
          <a:noFill/>
        </p:spPr>
        <p:txBody>
          <a:bodyPr wrap="none" rtlCol="0">
            <a:spAutoFit/>
          </a:bodyPr>
          <a:lstStyle/>
          <a:p>
            <a:r>
              <a:rPr lang="en-US" altLang="zh-CN" sz="4000" b="1" spc="600" dirty="0" smtClean="0">
                <a:solidFill>
                  <a:schemeClr val="bg1"/>
                </a:solidFill>
                <a:latin typeface="微软雅黑" panose="020B0503020204020204" pitchFamily="34" charset="-122"/>
                <a:ea typeface="微软雅黑" panose="020B0503020204020204" pitchFamily="34" charset="-122"/>
              </a:rPr>
              <a:t> </a:t>
            </a:r>
            <a:r>
              <a:rPr lang="zh-CN" altLang="en-US" sz="4000" b="1" spc="600" dirty="0" smtClean="0">
                <a:solidFill>
                  <a:schemeClr val="bg1"/>
                </a:solidFill>
                <a:latin typeface="微软雅黑" panose="020B0503020204020204" pitchFamily="34" charset="-122"/>
                <a:ea typeface="微软雅黑" panose="020B0503020204020204" pitchFamily="34" charset="-122"/>
              </a:rPr>
              <a:t>概述</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27785" y="4297660"/>
            <a:ext cx="6048672"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r>
              <a:rPr lang="zh-CN" altLang="en-US" sz="1400" dirty="0">
                <a:solidFill>
                  <a:schemeClr val="tx1">
                    <a:lumMod val="75000"/>
                    <a:lumOff val="25000"/>
                  </a:schemeClr>
                </a:solidFill>
              </a:rPr>
              <a:t>的文字</a:t>
            </a:r>
            <a:r>
              <a:rPr lang="zh-CN" altLang="en-US" sz="1400" dirty="0" smtClean="0">
                <a:solidFill>
                  <a:schemeClr val="tx1">
                    <a:lumMod val="75000"/>
                    <a:lumOff val="25000"/>
                  </a:schemeClr>
                </a:solidFill>
              </a:rPr>
              <a:t>概述这里输入述简单的文字概述这里输入简单文字概述这里输入简单</a:t>
            </a:r>
            <a:endParaRPr lang="zh-CN" altLang="en-US" sz="1400" dirty="0">
              <a:solidFill>
                <a:schemeClr val="tx1">
                  <a:lumMod val="75000"/>
                  <a:lumOff val="25000"/>
                </a:schemeClr>
              </a:solidFill>
            </a:endParaRPr>
          </a:p>
        </p:txBody>
      </p:sp>
      <p:sp>
        <p:nvSpPr>
          <p:cNvPr id="12" name="矩形 11"/>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24598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1000" fill="hold"/>
                                        <p:tgtEl>
                                          <p:spTgt spid="20"/>
                                        </p:tgtEl>
                                        <p:attrNameLst>
                                          <p:attrName>ppt_w</p:attrName>
                                        </p:attrNameLst>
                                      </p:cBhvr>
                                      <p:tavLst>
                                        <p:tav tm="0">
                                          <p:val>
                                            <p:fltVal val="0"/>
                                          </p:val>
                                        </p:tav>
                                        <p:tav tm="100000">
                                          <p:val>
                                            <p:strVal val="#ppt_w"/>
                                          </p:val>
                                        </p:tav>
                                      </p:tavLst>
                                    </p:anim>
                                    <p:anim calcmode="lin" valueType="num">
                                      <p:cBhvr>
                                        <p:cTn id="16" dur="1000" fill="hold"/>
                                        <p:tgtEl>
                                          <p:spTgt spid="20"/>
                                        </p:tgtEl>
                                        <p:attrNameLst>
                                          <p:attrName>ppt_h</p:attrName>
                                        </p:attrNameLst>
                                      </p:cBhvr>
                                      <p:tavLst>
                                        <p:tav tm="0">
                                          <p:val>
                                            <p:fltVal val="0"/>
                                          </p:val>
                                        </p:tav>
                                        <p:tav tm="100000">
                                          <p:val>
                                            <p:strVal val="#ppt_h"/>
                                          </p:val>
                                        </p:tav>
                                      </p:tavLst>
                                    </p:anim>
                                    <p:anim calcmode="lin" valueType="num">
                                      <p:cBhvr>
                                        <p:cTn id="1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401122" y="2389709"/>
            <a:ext cx="2628619" cy="2628031"/>
            <a:chOff x="4062750" y="2232902"/>
            <a:chExt cx="2628619" cy="2628031"/>
          </a:xfrm>
        </p:grpSpPr>
        <p:sp>
          <p:nvSpPr>
            <p:cNvPr id="8" name="Freeform 4"/>
            <p:cNvSpPr>
              <a:spLocks/>
            </p:cNvSpPr>
            <p:nvPr/>
          </p:nvSpPr>
          <p:spPr bwMode="auto">
            <a:xfrm>
              <a:off x="4062750" y="2232902"/>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489000"/>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9" name="Oval 5"/>
            <p:cNvSpPr>
              <a:spLocks noChangeArrowheads="1"/>
            </p:cNvSpPr>
            <p:nvPr/>
          </p:nvSpPr>
          <p:spPr bwMode="auto">
            <a:xfrm>
              <a:off x="4468796" y="2633517"/>
              <a:ext cx="1821868" cy="182680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22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a typeface="微软雅黑"/>
              </a:endParaRPr>
            </a:p>
          </p:txBody>
        </p:sp>
      </p:grpSp>
      <p:grpSp>
        <p:nvGrpSpPr>
          <p:cNvPr id="10" name="组合 9"/>
          <p:cNvGrpSpPr/>
          <p:nvPr/>
        </p:nvGrpSpPr>
        <p:grpSpPr>
          <a:xfrm>
            <a:off x="6544888" y="1783446"/>
            <a:ext cx="1487948" cy="1487615"/>
            <a:chOff x="6206516" y="1626639"/>
            <a:chExt cx="1487948" cy="1487615"/>
          </a:xfrm>
        </p:grpSpPr>
        <p:sp>
          <p:nvSpPr>
            <p:cNvPr id="11" name="Freeform 6"/>
            <p:cNvSpPr>
              <a:spLocks/>
            </p:cNvSpPr>
            <p:nvPr/>
          </p:nvSpPr>
          <p:spPr bwMode="auto">
            <a:xfrm>
              <a:off x="6206516" y="1626639"/>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489000"/>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algn="ctr" fontAlgn="base">
                <a:lnSpc>
                  <a:spcPct val="120000"/>
                </a:lnSpc>
                <a:spcBef>
                  <a:spcPts val="600"/>
                </a:spcBef>
                <a:spcAft>
                  <a:spcPts val="600"/>
                </a:spcAft>
              </a:pPr>
              <a:endParaRPr lang="en-US" sz="2800" kern="0" dirty="0">
                <a:solidFill>
                  <a:srgbClr val="FFFFFF"/>
                </a:solidFill>
                <a:latin typeface="Impact" pitchFamily="34" charset="0"/>
                <a:ea typeface="微软雅黑" pitchFamily="34" charset="-122"/>
              </a:endParaRPr>
            </a:p>
          </p:txBody>
        </p:sp>
        <p:sp>
          <p:nvSpPr>
            <p:cNvPr id="12" name="Oval 7"/>
            <p:cNvSpPr>
              <a:spLocks noChangeArrowheads="1"/>
            </p:cNvSpPr>
            <p:nvPr/>
          </p:nvSpPr>
          <p:spPr bwMode="auto">
            <a:xfrm>
              <a:off x="6501702" y="1924429"/>
              <a:ext cx="897577" cy="89203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kern="0" dirty="0">
                <a:solidFill>
                  <a:srgbClr val="FFFFFF"/>
                </a:solidFill>
                <a:ea typeface="微软雅黑"/>
              </a:endParaRPr>
            </a:p>
          </p:txBody>
        </p:sp>
      </p:grpSp>
      <p:grpSp>
        <p:nvGrpSpPr>
          <p:cNvPr id="18" name="组合 17"/>
          <p:cNvGrpSpPr/>
          <p:nvPr/>
        </p:nvGrpSpPr>
        <p:grpSpPr>
          <a:xfrm>
            <a:off x="2589939" y="1807483"/>
            <a:ext cx="2075647" cy="2080525"/>
            <a:chOff x="2251567" y="1650676"/>
            <a:chExt cx="2075647" cy="2080525"/>
          </a:xfrm>
        </p:grpSpPr>
        <p:sp>
          <p:nvSpPr>
            <p:cNvPr id="19" name="Freeform 8"/>
            <p:cNvSpPr>
              <a:spLocks/>
            </p:cNvSpPr>
            <p:nvPr/>
          </p:nvSpPr>
          <p:spPr bwMode="auto">
            <a:xfrm>
              <a:off x="2251567" y="1650676"/>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489000"/>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smtClean="0">
                <a:ln>
                  <a:noFill/>
                </a:ln>
                <a:solidFill>
                  <a:srgbClr val="FFFFFF"/>
                </a:solidFill>
                <a:effectLst/>
                <a:uLnTx/>
                <a:uFillTx/>
                <a:latin typeface="Impact" pitchFamily="34" charset="0"/>
                <a:ea typeface="微软雅黑" pitchFamily="34" charset="-122"/>
              </a:endParaRPr>
            </a:p>
          </p:txBody>
        </p:sp>
        <p:sp>
          <p:nvSpPr>
            <p:cNvPr id="20" name="Oval 9"/>
            <p:cNvSpPr>
              <a:spLocks noChangeArrowheads="1"/>
            </p:cNvSpPr>
            <p:nvPr/>
          </p:nvSpPr>
          <p:spPr bwMode="auto">
            <a:xfrm>
              <a:off x="2598844" y="2000546"/>
              <a:ext cx="1378422" cy="1378114"/>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22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a typeface="微软雅黑"/>
              </a:endParaRPr>
            </a:p>
          </p:txBody>
        </p:sp>
      </p:grpSp>
      <p:sp>
        <p:nvSpPr>
          <p:cNvPr id="21" name="TextBox 53"/>
          <p:cNvSpPr txBox="1">
            <a:spLocks noChangeArrowheads="1"/>
          </p:cNvSpPr>
          <p:nvPr/>
        </p:nvSpPr>
        <p:spPr bwMode="auto">
          <a:xfrm>
            <a:off x="2522342" y="1398640"/>
            <a:ext cx="22187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22" name="TextBox 53"/>
          <p:cNvSpPr txBox="1">
            <a:spLocks noChangeArrowheads="1"/>
          </p:cNvSpPr>
          <p:nvPr/>
        </p:nvSpPr>
        <p:spPr bwMode="auto">
          <a:xfrm>
            <a:off x="4647740" y="1980795"/>
            <a:ext cx="20216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23" name="TextBox 53"/>
          <p:cNvSpPr txBox="1">
            <a:spLocks noChangeArrowheads="1"/>
          </p:cNvSpPr>
          <p:nvPr/>
        </p:nvSpPr>
        <p:spPr bwMode="auto">
          <a:xfrm>
            <a:off x="6350532" y="1379609"/>
            <a:ext cx="20378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24" name="TextBox 53"/>
          <p:cNvSpPr txBox="1">
            <a:spLocks noChangeArrowheads="1"/>
          </p:cNvSpPr>
          <p:nvPr/>
        </p:nvSpPr>
        <p:spPr bwMode="auto">
          <a:xfrm>
            <a:off x="719810" y="4283034"/>
            <a:ext cx="236011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defTabSz="932962"/>
            <a:r>
              <a:rPr lang="zh-CN" altLang="en-US" sz="1600" b="1" dirty="0">
                <a:solidFill>
                  <a:schemeClr val="tx1">
                    <a:lumMod val="85000"/>
                    <a:lumOff val="15000"/>
                  </a:schemeClr>
                </a:solidFill>
                <a:latin typeface="微软雅黑" pitchFamily="34" charset="-122"/>
                <a:ea typeface="微软雅黑" pitchFamily="34" charset="-122"/>
                <a:cs typeface="宋体" pitchFamily="2" charset="-122"/>
              </a:rPr>
              <a:t>单击此处添加标题</a:t>
            </a:r>
            <a:endParaRPr lang="zh-CN" altLang="en-US" sz="2400" b="1" dirty="0">
              <a:solidFill>
                <a:schemeClr val="tx1">
                  <a:lumMod val="85000"/>
                  <a:lumOff val="15000"/>
                </a:schemeClr>
              </a:solidFill>
              <a:latin typeface="Arial" pitchFamily="34" charset="0"/>
              <a:ea typeface="微软雅黑"/>
              <a:cs typeface="宋体" pitchFamily="2" charset="-122"/>
            </a:endParaRPr>
          </a:p>
        </p:txBody>
      </p:sp>
      <p:sp>
        <p:nvSpPr>
          <p:cNvPr id="25" name="TextBox 24"/>
          <p:cNvSpPr txBox="1"/>
          <p:nvPr/>
        </p:nvSpPr>
        <p:spPr bwMode="auto">
          <a:xfrm>
            <a:off x="699153" y="4547248"/>
            <a:ext cx="3152767" cy="432761"/>
          </a:xfrm>
          <a:prstGeom prst="rect">
            <a:avLst/>
          </a:prstGeom>
          <a:noFill/>
        </p:spPr>
        <p:txBody>
          <a:bodyPr vert="horz" wrap="square" lIns="93296" tIns="46648" rIns="93296" bIns="46648" numCol="1" anchor="t" anchorCtr="0" compatLnSpc="1">
            <a:prstTxWarp prst="textNoShape">
              <a:avLst/>
            </a:prstTxWarp>
            <a:spAutoFit/>
          </a:bodyPr>
          <a:lstStyle/>
          <a:p>
            <a:pPr defTabSz="932962">
              <a:defRPr/>
            </a:pPr>
            <a:r>
              <a:rPr lang="zh-CN" altLang="en-US" sz="110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6" name="Text Box 52"/>
          <p:cNvSpPr txBox="1">
            <a:spLocks noChangeArrowheads="1"/>
          </p:cNvSpPr>
          <p:nvPr/>
        </p:nvSpPr>
        <p:spPr bwMode="auto">
          <a:xfrm>
            <a:off x="5000168" y="3173479"/>
            <a:ext cx="8523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2400" b="1" i="0" kern="0" dirty="0">
                <a:solidFill>
                  <a:schemeClr val="tx1">
                    <a:lumMod val="75000"/>
                    <a:lumOff val="25000"/>
                  </a:schemeClr>
                </a:solidFill>
                <a:latin typeface="微软雅黑" pitchFamily="34" charset="-122"/>
                <a:ea typeface="微软雅黑" pitchFamily="34" charset="-122"/>
              </a:rPr>
              <a:t>标题</a:t>
            </a:r>
            <a:endParaRPr lang="zh-CN" altLang="en-US" sz="2400" b="1" i="0" kern="0" dirty="0" smtClean="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314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0"/>
                                  </p:stCondLst>
                                  <p:childTnLst>
                                    <p:animRot by="21600000">
                                      <p:cBhvr>
                                        <p:cTn id="18" dur="2000" fill="hold"/>
                                        <p:tgtEl>
                                          <p:spTgt spid="7"/>
                                        </p:tgtEl>
                                        <p:attrNameLst>
                                          <p:attrName>r</p:attrName>
                                        </p:attrNameLst>
                                      </p:cBhvr>
                                    </p:animRot>
                                  </p:childTnLst>
                                </p:cTn>
                              </p:par>
                              <p:par>
                                <p:cTn id="19" presetID="8" presetClass="emph" presetSubtype="0" fill="hold" nodeType="withEffect">
                                  <p:stCondLst>
                                    <p:cond delay="0"/>
                                  </p:stCondLst>
                                  <p:childTnLst>
                                    <p:animRot by="21600000">
                                      <p:cBhvr>
                                        <p:cTn id="20" dur="2000" fill="hold"/>
                                        <p:tgtEl>
                                          <p:spTgt spid="18"/>
                                        </p:tgtEl>
                                        <p:attrNameLst>
                                          <p:attrName>r</p:attrName>
                                        </p:attrNameLst>
                                      </p:cBhvr>
                                    </p:animRot>
                                  </p:childTnLst>
                                </p:cTn>
                              </p:par>
                              <p:par>
                                <p:cTn id="21" presetID="8" presetClass="emph" presetSubtype="0" fill="hold" nodeType="withEffect">
                                  <p:stCondLst>
                                    <p:cond delay="0"/>
                                  </p:stCondLst>
                                  <p:childTnLst>
                                    <p:animRot by="21600000">
                                      <p:cBhvr>
                                        <p:cTn id="22" dur="2000" fill="hold"/>
                                        <p:tgtEl>
                                          <p:spTgt spid="10"/>
                                        </p:tgtEl>
                                        <p:attrNameLst>
                                          <p:attrName>r</p:attrName>
                                        </p:attrNameLst>
                                      </p:cBhvr>
                                    </p:animRo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250" fill="hold"/>
                                        <p:tgtEl>
                                          <p:spTgt spid="26"/>
                                        </p:tgtEl>
                                        <p:attrNameLst>
                                          <p:attrName>ppt_x</p:attrName>
                                        </p:attrNameLst>
                                      </p:cBhvr>
                                      <p:tavLst>
                                        <p:tav tm="0">
                                          <p:val>
                                            <p:strVal val="0-#ppt_w/2"/>
                                          </p:val>
                                        </p:tav>
                                        <p:tav tm="100000">
                                          <p:val>
                                            <p:strVal val="#ppt_x"/>
                                          </p:val>
                                        </p:tav>
                                      </p:tavLst>
                                    </p:anim>
                                    <p:anim calcmode="lin" valueType="num">
                                      <p:cBhvr additive="base">
                                        <p:cTn id="36" dur="25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2750"/>
                            </p:stCondLst>
                            <p:childTnLst>
                              <p:par>
                                <p:cTn id="38" presetID="2" presetClass="entr" presetSubtype="4"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ppt_x"/>
                                          </p:val>
                                        </p:tav>
                                        <p:tav tm="100000">
                                          <p:val>
                                            <p:strVal val="#ppt_x"/>
                                          </p:val>
                                        </p:tav>
                                      </p:tavLst>
                                    </p:anim>
                                    <p:anim calcmode="lin" valueType="num">
                                      <p:cBhvr additive="base">
                                        <p:cTn id="41" dur="250" fill="hold"/>
                                        <p:tgtEl>
                                          <p:spTgt spid="2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250" fill="hold"/>
                                        <p:tgtEl>
                                          <p:spTgt spid="22"/>
                                        </p:tgtEl>
                                        <p:attrNameLst>
                                          <p:attrName>ppt_x</p:attrName>
                                        </p:attrNameLst>
                                      </p:cBhvr>
                                      <p:tavLst>
                                        <p:tav tm="0">
                                          <p:val>
                                            <p:strVal val="#ppt_x"/>
                                          </p:val>
                                        </p:tav>
                                        <p:tav tm="100000">
                                          <p:val>
                                            <p:strVal val="#ppt_x"/>
                                          </p:val>
                                        </p:tav>
                                      </p:tavLst>
                                    </p:anim>
                                    <p:anim calcmode="lin" valueType="num">
                                      <p:cBhvr additive="base">
                                        <p:cTn id="45" dur="25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4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250" fill="hold"/>
                                        <p:tgtEl>
                                          <p:spTgt spid="23"/>
                                        </p:tgtEl>
                                        <p:attrNameLst>
                                          <p:attrName>ppt_x</p:attrName>
                                        </p:attrNameLst>
                                      </p:cBhvr>
                                      <p:tavLst>
                                        <p:tav tm="0">
                                          <p:val>
                                            <p:strVal val="#ppt_x"/>
                                          </p:val>
                                        </p:tav>
                                        <p:tav tm="100000">
                                          <p:val>
                                            <p:strVal val="#ppt_x"/>
                                          </p:val>
                                        </p:tav>
                                      </p:tavLst>
                                    </p:anim>
                                    <p:anim calcmode="lin" valueType="num">
                                      <p:cBhvr additive="base">
                                        <p:cTn id="49" dur="25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6"/>
          <p:cNvSpPr/>
          <p:nvPr/>
        </p:nvSpPr>
        <p:spPr>
          <a:xfrm>
            <a:off x="4501150" y="1730880"/>
            <a:ext cx="2880320" cy="936104"/>
          </a:xfrm>
          <a:prstGeom prst="homePlat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flipH="1">
            <a:off x="1620830" y="2660470"/>
            <a:ext cx="2880320" cy="936104"/>
          </a:xfrm>
          <a:prstGeom prst="homePlat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52878" y="2986954"/>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2013</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10" name="TextBox 9"/>
          <p:cNvSpPr txBox="1"/>
          <p:nvPr/>
        </p:nvSpPr>
        <p:spPr>
          <a:xfrm>
            <a:off x="4501150" y="1998877"/>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971600" y="1537212"/>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a:t>
            </a:r>
            <a:r>
              <a:rPr lang="zh-CN" altLang="en-US" sz="1200" dirty="0" smtClean="0">
                <a:solidFill>
                  <a:schemeClr val="tx1">
                    <a:lumMod val="65000"/>
                    <a:lumOff val="35000"/>
                  </a:schemeClr>
                </a:solidFill>
              </a:rPr>
              <a:t>概述</a:t>
            </a:r>
            <a:endParaRPr lang="zh-CN" altLang="en-US" sz="1200" dirty="0">
              <a:solidFill>
                <a:schemeClr val="tx1">
                  <a:lumMod val="65000"/>
                  <a:lumOff val="35000"/>
                </a:schemeClr>
              </a:solidFill>
            </a:endParaRPr>
          </a:p>
        </p:txBody>
      </p:sp>
      <p:sp>
        <p:nvSpPr>
          <p:cNvPr id="12" name="TextBox 11"/>
          <p:cNvSpPr txBox="1"/>
          <p:nvPr/>
        </p:nvSpPr>
        <p:spPr>
          <a:xfrm>
            <a:off x="4717174" y="2925399"/>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a:t>
            </a:r>
            <a:r>
              <a:rPr lang="zh-CN" altLang="en-US" sz="1200" dirty="0" smtClean="0">
                <a:solidFill>
                  <a:schemeClr val="tx1">
                    <a:lumMod val="65000"/>
                    <a:lumOff val="35000"/>
                  </a:schemeClr>
                </a:solidFill>
              </a:rPr>
              <a:t>概述</a:t>
            </a:r>
            <a:endParaRPr lang="zh-CN" altLang="en-US" sz="1200" dirty="0">
              <a:solidFill>
                <a:schemeClr val="tx1">
                  <a:lumMod val="65000"/>
                  <a:lumOff val="35000"/>
                </a:schemeClr>
              </a:solidFill>
            </a:endParaRPr>
          </a:p>
        </p:txBody>
      </p:sp>
      <p:sp>
        <p:nvSpPr>
          <p:cNvPr id="18" name="矩形 17"/>
          <p:cNvSpPr/>
          <p:nvPr/>
        </p:nvSpPr>
        <p:spPr>
          <a:xfrm>
            <a:off x="2632846" y="4113755"/>
            <a:ext cx="1692188" cy="226957"/>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660738" y="4473795"/>
            <a:ext cx="2652199" cy="226957"/>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164794" y="4894910"/>
            <a:ext cx="2160240" cy="226957"/>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841726" y="4113755"/>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2" name="TextBox 21"/>
          <p:cNvSpPr txBox="1"/>
          <p:nvPr/>
        </p:nvSpPr>
        <p:spPr>
          <a:xfrm>
            <a:off x="2452826" y="4473795"/>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3" name="TextBox 22"/>
          <p:cNvSpPr txBox="1"/>
          <p:nvPr/>
        </p:nvSpPr>
        <p:spPr>
          <a:xfrm>
            <a:off x="2884874" y="4900146"/>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4" name="矩形 23"/>
          <p:cNvSpPr/>
          <p:nvPr/>
        </p:nvSpPr>
        <p:spPr>
          <a:xfrm>
            <a:off x="4644008" y="4089611"/>
            <a:ext cx="1692188" cy="226957"/>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656105" y="4449651"/>
            <a:ext cx="2652199" cy="226957"/>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644008" y="4870766"/>
            <a:ext cx="2160240" cy="226957"/>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4852888" y="408961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8" name="TextBox 27"/>
          <p:cNvSpPr txBox="1"/>
          <p:nvPr/>
        </p:nvSpPr>
        <p:spPr>
          <a:xfrm>
            <a:off x="4860032" y="444965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9" name="TextBox 28"/>
          <p:cNvSpPr txBox="1"/>
          <p:nvPr/>
        </p:nvSpPr>
        <p:spPr>
          <a:xfrm>
            <a:off x="4872104" y="487600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2" name="矩形 31"/>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41576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par>
                          <p:cTn id="19" fill="hold">
                            <p:stCondLst>
                              <p:cond delay="14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anim calcmode="lin" valueType="num">
                                      <p:cBhvr>
                                        <p:cTn id="2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0"/>
                                        </p:tgtEl>
                                      </p:cBhvr>
                                    </p:animEffect>
                                  </p:childTnLst>
                                </p:cTn>
                              </p:par>
                            </p:childTnLst>
                          </p:cTn>
                        </p:par>
                        <p:par>
                          <p:cTn id="27" fill="hold">
                            <p:stCondLst>
                              <p:cond delay="2300"/>
                            </p:stCondLst>
                            <p:childTnLst>
                              <p:par>
                                <p:cTn id="28" presetID="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800"/>
                            </p:stCondLst>
                            <p:childTnLst>
                              <p:par>
                                <p:cTn id="33" presetID="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par>
                          <p:cTn id="37" fill="hold">
                            <p:stCondLst>
                              <p:cond delay="33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400"/>
                                        <p:tgtEl>
                                          <p:spTgt spid="18"/>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right)">
                                      <p:cBhvr>
                                        <p:cTn id="43" dur="500"/>
                                        <p:tgtEl>
                                          <p:spTgt spid="21"/>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right)">
                                      <p:cBhvr>
                                        <p:cTn id="46" dur="500"/>
                                        <p:tgtEl>
                                          <p:spTgt spid="19"/>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right)">
                                      <p:cBhvr>
                                        <p:cTn id="49" dur="500"/>
                                        <p:tgtEl>
                                          <p:spTgt spid="22"/>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right)">
                                      <p:cBhvr>
                                        <p:cTn id="52" dur="500"/>
                                        <p:tgtEl>
                                          <p:spTgt spid="2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P spid="18" grpId="0" animBg="1"/>
      <p:bldP spid="19" grpId="0" animBg="1"/>
      <p:bldP spid="20" grpId="0" animBg="1"/>
      <p:bldP spid="21" grpId="0"/>
      <p:bldP spid="22" grpId="0"/>
      <p:bldP spid="23" grpId="0"/>
      <p:bldP spid="24" grpId="0" animBg="1"/>
      <p:bldP spid="25" grpId="0" animBg="1"/>
      <p:bldP spid="26" grpId="0" animBg="1"/>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23942" y="3776705"/>
            <a:ext cx="2074834"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smtClean="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smtClean="0">
                <a:solidFill>
                  <a:schemeClr val="tx1">
                    <a:lumMod val="75000"/>
                    <a:lumOff val="25000"/>
                  </a:schemeClr>
                </a:solidFill>
              </a:rPr>
              <a:t>概述这里入简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8" name="TextBox 7"/>
          <p:cNvSpPr txBox="1"/>
          <p:nvPr/>
        </p:nvSpPr>
        <p:spPr>
          <a:xfrm>
            <a:off x="3590864" y="1541076"/>
            <a:ext cx="2074834"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smtClean="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smtClean="0">
                <a:solidFill>
                  <a:schemeClr val="tx1">
                    <a:lumMod val="75000"/>
                    <a:lumOff val="25000"/>
                  </a:schemeClr>
                </a:solidFill>
              </a:rPr>
              <a:t>概述这里入简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9" name="TextBox 8"/>
          <p:cNvSpPr txBox="1"/>
          <p:nvPr/>
        </p:nvSpPr>
        <p:spPr>
          <a:xfrm>
            <a:off x="6419368" y="3764655"/>
            <a:ext cx="2074834"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smtClean="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smtClean="0">
                <a:solidFill>
                  <a:schemeClr val="tx1">
                    <a:lumMod val="75000"/>
                    <a:lumOff val="25000"/>
                  </a:schemeClr>
                </a:solidFill>
              </a:rPr>
              <a:t>概述这里入简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10" name="椭圆 9"/>
          <p:cNvSpPr/>
          <p:nvPr/>
        </p:nvSpPr>
        <p:spPr>
          <a:xfrm>
            <a:off x="775763" y="1454947"/>
            <a:ext cx="1872187" cy="187218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76200">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068513" y="1417340"/>
            <a:ext cx="723900" cy="723900"/>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1"/>
          <p:cNvSpPr txBox="1"/>
          <p:nvPr/>
        </p:nvSpPr>
        <p:spPr>
          <a:xfrm>
            <a:off x="2075501" y="1517680"/>
            <a:ext cx="723275" cy="523220"/>
          </a:xfrm>
          <a:prstGeom prst="rect">
            <a:avLst/>
          </a:prstGeom>
          <a:noFill/>
        </p:spPr>
        <p:txBody>
          <a:bodyPr wrap="none" rtlCol="0">
            <a:spAutoFit/>
          </a:bodyPr>
          <a:lstStyle/>
          <a:p>
            <a:pPr algn="ctr"/>
            <a:r>
              <a:rPr lang="zh-CN" altLang="en-US" sz="1400" dirty="0" smtClean="0">
                <a:solidFill>
                  <a:schemeClr val="bg1"/>
                </a:solidFill>
                <a:latin typeface="+mn-ea"/>
                <a:ea typeface="+mn-ea"/>
              </a:rPr>
              <a:t>重点</a:t>
            </a:r>
            <a:endParaRPr lang="en-US" altLang="zh-CN" sz="1400" dirty="0" smtClean="0">
              <a:solidFill>
                <a:schemeClr val="bg1"/>
              </a:solidFill>
              <a:latin typeface="+mn-ea"/>
              <a:ea typeface="+mn-ea"/>
            </a:endParaRPr>
          </a:p>
          <a:p>
            <a:pPr algn="ctr"/>
            <a:r>
              <a:rPr lang="zh-CN" altLang="en-US" sz="1400" dirty="0" smtClean="0">
                <a:solidFill>
                  <a:schemeClr val="bg1"/>
                </a:solidFill>
                <a:latin typeface="+mn-ea"/>
                <a:ea typeface="+mn-ea"/>
              </a:rPr>
              <a:t>工作一</a:t>
            </a:r>
            <a:endParaRPr lang="zh-CN" altLang="en-US" sz="1400" dirty="0">
              <a:solidFill>
                <a:schemeClr val="bg1"/>
              </a:solidFill>
              <a:latin typeface="+mn-ea"/>
              <a:ea typeface="+mn-ea"/>
            </a:endParaRPr>
          </a:p>
        </p:txBody>
      </p:sp>
      <p:sp>
        <p:nvSpPr>
          <p:cNvPr id="18" name="椭圆 17"/>
          <p:cNvSpPr/>
          <p:nvPr/>
        </p:nvSpPr>
        <p:spPr>
          <a:xfrm>
            <a:off x="3590864" y="3183139"/>
            <a:ext cx="1872187" cy="187218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76200">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883614" y="3145532"/>
            <a:ext cx="723900" cy="723900"/>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TextBox 19"/>
          <p:cNvSpPr txBox="1"/>
          <p:nvPr/>
        </p:nvSpPr>
        <p:spPr>
          <a:xfrm>
            <a:off x="4890602" y="3245872"/>
            <a:ext cx="723275" cy="523220"/>
          </a:xfrm>
          <a:prstGeom prst="rect">
            <a:avLst/>
          </a:prstGeom>
          <a:noFill/>
        </p:spPr>
        <p:txBody>
          <a:bodyPr wrap="none" rtlCol="0">
            <a:spAutoFit/>
          </a:bodyPr>
          <a:lstStyle/>
          <a:p>
            <a:pPr algn="ctr"/>
            <a:r>
              <a:rPr lang="zh-CN" altLang="en-US" sz="1400" dirty="0" smtClean="0">
                <a:solidFill>
                  <a:schemeClr val="bg1"/>
                </a:solidFill>
                <a:latin typeface="+mn-ea"/>
                <a:ea typeface="+mn-ea"/>
              </a:rPr>
              <a:t>重点</a:t>
            </a:r>
            <a:endParaRPr lang="en-US" altLang="zh-CN" sz="1400" dirty="0" smtClean="0">
              <a:solidFill>
                <a:schemeClr val="bg1"/>
              </a:solidFill>
              <a:latin typeface="+mn-ea"/>
              <a:ea typeface="+mn-ea"/>
            </a:endParaRPr>
          </a:p>
          <a:p>
            <a:pPr algn="ctr"/>
            <a:r>
              <a:rPr lang="zh-CN" altLang="en-US" sz="1400" dirty="0" smtClean="0">
                <a:solidFill>
                  <a:schemeClr val="bg1"/>
                </a:solidFill>
                <a:latin typeface="+mn-ea"/>
                <a:ea typeface="+mn-ea"/>
              </a:rPr>
              <a:t>工作二</a:t>
            </a:r>
            <a:endParaRPr lang="zh-CN" altLang="en-US" sz="1400" dirty="0">
              <a:solidFill>
                <a:schemeClr val="bg1"/>
              </a:solidFill>
              <a:latin typeface="+mn-ea"/>
              <a:ea typeface="+mn-ea"/>
            </a:endParaRPr>
          </a:p>
        </p:txBody>
      </p:sp>
      <p:sp>
        <p:nvSpPr>
          <p:cNvPr id="21" name="椭圆 20"/>
          <p:cNvSpPr/>
          <p:nvPr/>
        </p:nvSpPr>
        <p:spPr>
          <a:xfrm>
            <a:off x="6466890" y="1526085"/>
            <a:ext cx="1872187" cy="187218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76200">
            <a:solidFill>
              <a:srgbClr val="489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7759640" y="1488478"/>
            <a:ext cx="723900" cy="723900"/>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TextBox 22"/>
          <p:cNvSpPr txBox="1"/>
          <p:nvPr/>
        </p:nvSpPr>
        <p:spPr>
          <a:xfrm>
            <a:off x="7766628" y="1588818"/>
            <a:ext cx="723275" cy="523220"/>
          </a:xfrm>
          <a:prstGeom prst="rect">
            <a:avLst/>
          </a:prstGeom>
          <a:noFill/>
        </p:spPr>
        <p:txBody>
          <a:bodyPr wrap="none" rtlCol="0">
            <a:spAutoFit/>
          </a:bodyPr>
          <a:lstStyle/>
          <a:p>
            <a:pPr algn="ctr"/>
            <a:r>
              <a:rPr lang="zh-CN" altLang="en-US" sz="1400" dirty="0" smtClean="0">
                <a:solidFill>
                  <a:schemeClr val="bg1"/>
                </a:solidFill>
                <a:latin typeface="+mn-ea"/>
                <a:ea typeface="+mn-ea"/>
              </a:rPr>
              <a:t>重点</a:t>
            </a:r>
            <a:endParaRPr lang="en-US" altLang="zh-CN" sz="1400" dirty="0" smtClean="0">
              <a:solidFill>
                <a:schemeClr val="bg1"/>
              </a:solidFill>
              <a:latin typeface="+mn-ea"/>
              <a:ea typeface="+mn-ea"/>
            </a:endParaRPr>
          </a:p>
          <a:p>
            <a:pPr algn="ctr"/>
            <a:r>
              <a:rPr lang="zh-CN" altLang="en-US" sz="1400" dirty="0" smtClean="0">
                <a:solidFill>
                  <a:schemeClr val="bg1"/>
                </a:solidFill>
                <a:latin typeface="+mn-ea"/>
                <a:ea typeface="+mn-ea"/>
              </a:rPr>
              <a:t>工作三</a:t>
            </a:r>
            <a:endParaRPr lang="zh-CN" altLang="en-US" sz="1400" dirty="0">
              <a:solidFill>
                <a:schemeClr val="bg1"/>
              </a:solidFill>
              <a:latin typeface="+mn-ea"/>
              <a:ea typeface="+mn-ea"/>
            </a:endParaRPr>
          </a:p>
        </p:txBody>
      </p:sp>
      <p:sp>
        <p:nvSpPr>
          <p:cNvPr id="26" name="矩形 25"/>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68975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gtEl>
                                        <p:attrNameLst>
                                          <p:attrName>ppt_x</p:attrName>
                                          <p:attrName>ppt_y</p:attrName>
                                        </p:attrNameLst>
                                      </p:cBhvr>
                                    </p:animMotion>
                                    <p:animEffect transition="in" filter="fade">
                                      <p:cBhvr>
                                        <p:cTn id="19" dur="1000"/>
                                        <p:tgtEl>
                                          <p:spTgt spid="12"/>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52"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Scale>
                                      <p:cBhvr>
                                        <p:cTn id="3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0"/>
                                        </p:tgtEl>
                                        <p:attrNameLst>
                                          <p:attrName>ppt_x</p:attrName>
                                          <p:attrName>ppt_y</p:attrName>
                                        </p:attrNameLst>
                                      </p:cBhvr>
                                    </p:animMotion>
                                    <p:animEffect transition="in" filter="fade">
                                      <p:cBhvr>
                                        <p:cTn id="35" dur="1000"/>
                                        <p:tgtEl>
                                          <p:spTgt spid="20"/>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Scale>
                                      <p:cBhvr>
                                        <p:cTn id="3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9"/>
                                        </p:tgtEl>
                                        <p:attrNameLst>
                                          <p:attrName>ppt_x</p:attrName>
                                          <p:attrName>ppt_y</p:attrName>
                                        </p:attrNameLst>
                                      </p:cBhvr>
                                    </p:animMotion>
                                    <p:animEffect transition="in" filter="fade">
                                      <p:cBhvr>
                                        <p:cTn id="40" dur="1000"/>
                                        <p:tgtEl>
                                          <p:spTgt spid="19"/>
                                        </p:tgtEl>
                                      </p:cBhvr>
                                    </p:animEffect>
                                  </p:childTnLst>
                                </p:cTn>
                              </p:par>
                            </p:childTnLst>
                          </p:cTn>
                        </p:par>
                        <p:par>
                          <p:cTn id="41" fill="hold">
                            <p:stCondLst>
                              <p:cond delay="3500"/>
                            </p:stCondLst>
                            <p:childTnLst>
                              <p:par>
                                <p:cTn id="42" presetID="2" presetClass="entr" presetSubtype="4"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4"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52"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Scale>
                                      <p:cBhvr>
                                        <p:cTn id="5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3"/>
                                        </p:tgtEl>
                                        <p:attrNameLst>
                                          <p:attrName>ppt_x</p:attrName>
                                          <p:attrName>ppt_y</p:attrName>
                                        </p:attrNameLst>
                                      </p:cBhvr>
                                    </p:animMotion>
                                    <p:animEffect transition="in" filter="fade">
                                      <p:cBhvr>
                                        <p:cTn id="56" dur="1000"/>
                                        <p:tgtEl>
                                          <p:spTgt spid="23"/>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Scale>
                                      <p:cBhvr>
                                        <p:cTn id="5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2"/>
                                        </p:tgtEl>
                                        <p:attrNameLst>
                                          <p:attrName>ppt_x</p:attrName>
                                          <p:attrName>ppt_y</p:attrName>
                                        </p:attrNameLst>
                                      </p:cBhvr>
                                    </p:animMotion>
                                    <p:animEffect transition="in" filter="fade">
                                      <p:cBhvr>
                                        <p:cTn id="61" dur="1000"/>
                                        <p:tgtEl>
                                          <p:spTgt spid="22"/>
                                        </p:tgtEl>
                                      </p:cBhvr>
                                    </p:animEffect>
                                  </p:childTnLst>
                                </p:cTn>
                              </p:par>
                            </p:childTnLst>
                          </p:cTn>
                        </p:par>
                        <p:par>
                          <p:cTn id="62" fill="hold">
                            <p:stCondLst>
                              <p:cond delay="5500"/>
                            </p:stCondLst>
                            <p:childTnLst>
                              <p:par>
                                <p:cTn id="63" presetID="2" presetClass="entr" presetSubtype="4"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ppt_x"/>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animBg="1"/>
      <p:bldP spid="12" grpId="0"/>
      <p:bldP spid="18" grpId="0" animBg="1"/>
      <p:bldP spid="19" grpId="0" animBg="1"/>
      <p:bldP spid="20" grpId="0"/>
      <p:bldP spid="21" grpId="0" animBg="1"/>
      <p:bldP spid="22"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497021" y="3426141"/>
            <a:ext cx="2146988" cy="1634093"/>
          </a:xfrm>
          <a:prstGeom prst="rect">
            <a:avLst/>
          </a:prstGeom>
          <a:noFill/>
          <a:ln w="9525">
            <a:noFill/>
            <a:miter lim="800000"/>
            <a:headEnd/>
            <a:tailEnd/>
          </a:ln>
        </p:spPr>
      </p:pic>
      <p:pic>
        <p:nvPicPr>
          <p:cNvPr id="2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0402" y="1803302"/>
            <a:ext cx="2146199" cy="1617044"/>
          </a:xfrm>
          <a:prstGeom prst="rect">
            <a:avLst/>
          </a:prstGeom>
          <a:noFill/>
          <a:ln w="9525">
            <a:noFill/>
            <a:miter lim="800000"/>
            <a:headEnd/>
            <a:tailEnd/>
          </a:ln>
        </p:spPr>
      </p:pic>
      <p:pic>
        <p:nvPicPr>
          <p:cNvPr id="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636816" y="1777379"/>
            <a:ext cx="2163040" cy="1628257"/>
          </a:xfrm>
          <a:prstGeom prst="rect">
            <a:avLst/>
          </a:prstGeom>
          <a:noFill/>
          <a:ln w="9525">
            <a:noFill/>
            <a:miter lim="800000"/>
            <a:headEnd/>
            <a:tailEnd/>
          </a:ln>
        </p:spPr>
      </p:pic>
      <p:sp>
        <p:nvSpPr>
          <p:cNvPr id="30" name="矩形 29"/>
          <p:cNvSpPr/>
          <p:nvPr/>
        </p:nvSpPr>
        <p:spPr>
          <a:xfrm>
            <a:off x="2491843" y="1785221"/>
            <a:ext cx="2152165" cy="1638300"/>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1" name="矩形 30"/>
          <p:cNvSpPr/>
          <p:nvPr/>
        </p:nvSpPr>
        <p:spPr>
          <a:xfrm>
            <a:off x="340402" y="3423521"/>
            <a:ext cx="2152165" cy="163671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2" name="矩形 31"/>
          <p:cNvSpPr/>
          <p:nvPr/>
        </p:nvSpPr>
        <p:spPr>
          <a:xfrm>
            <a:off x="4661274" y="3423521"/>
            <a:ext cx="2150674" cy="1638300"/>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3" name="等腰三角形 32"/>
          <p:cNvSpPr/>
          <p:nvPr/>
        </p:nvSpPr>
        <p:spPr>
          <a:xfrm>
            <a:off x="348340" y="3271121"/>
            <a:ext cx="295308" cy="149225"/>
          </a:xfrm>
          <a:prstGeom prst="triangl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4" name="等腰三角形 33"/>
          <p:cNvSpPr/>
          <p:nvPr/>
        </p:nvSpPr>
        <p:spPr>
          <a:xfrm>
            <a:off x="6521116" y="3271121"/>
            <a:ext cx="295308" cy="149225"/>
          </a:xfrm>
          <a:prstGeom prst="triangl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5" name="等腰三角形 34"/>
          <p:cNvSpPr/>
          <p:nvPr/>
        </p:nvSpPr>
        <p:spPr>
          <a:xfrm flipV="1">
            <a:off x="3482444" y="3420345"/>
            <a:ext cx="295308" cy="150813"/>
          </a:xfrm>
          <a:prstGeom prst="triangl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6" name="TextBox 35"/>
          <p:cNvSpPr txBox="1"/>
          <p:nvPr/>
        </p:nvSpPr>
        <p:spPr>
          <a:xfrm>
            <a:off x="2920716" y="1777380"/>
            <a:ext cx="1255444"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37" name="TextBox 36"/>
          <p:cNvSpPr txBox="1"/>
          <p:nvPr/>
        </p:nvSpPr>
        <p:spPr>
          <a:xfrm rot="21593092">
            <a:off x="2626733" y="2351138"/>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38" name="TextBox 37"/>
          <p:cNvSpPr txBox="1"/>
          <p:nvPr/>
        </p:nvSpPr>
        <p:spPr>
          <a:xfrm>
            <a:off x="760476" y="3405637"/>
            <a:ext cx="1392620"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39" name="TextBox 38"/>
          <p:cNvSpPr txBox="1"/>
          <p:nvPr/>
        </p:nvSpPr>
        <p:spPr>
          <a:xfrm rot="21593092">
            <a:off x="467425" y="3979395"/>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40" name="TextBox 39"/>
          <p:cNvSpPr txBox="1"/>
          <p:nvPr/>
        </p:nvSpPr>
        <p:spPr>
          <a:xfrm>
            <a:off x="5212704" y="3439153"/>
            <a:ext cx="1308411"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41" name="TextBox 40"/>
          <p:cNvSpPr txBox="1"/>
          <p:nvPr/>
        </p:nvSpPr>
        <p:spPr>
          <a:xfrm rot="21593092">
            <a:off x="4800106" y="4012911"/>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pic>
        <p:nvPicPr>
          <p:cNvPr id="4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17501" y="3405636"/>
            <a:ext cx="2146988" cy="1661774"/>
          </a:xfrm>
          <a:prstGeom prst="rect">
            <a:avLst/>
          </a:prstGeom>
          <a:noFill/>
          <a:ln w="9525">
            <a:noFill/>
            <a:miter lim="800000"/>
            <a:headEnd/>
            <a:tailEnd/>
          </a:ln>
        </p:spPr>
      </p:pic>
      <p:sp>
        <p:nvSpPr>
          <p:cNvPr id="43" name="矩形 42"/>
          <p:cNvSpPr/>
          <p:nvPr/>
        </p:nvSpPr>
        <p:spPr>
          <a:xfrm>
            <a:off x="6812323" y="1785221"/>
            <a:ext cx="2152165" cy="1638300"/>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4" name="等腰三角形 43"/>
          <p:cNvSpPr/>
          <p:nvPr/>
        </p:nvSpPr>
        <p:spPr>
          <a:xfrm flipV="1">
            <a:off x="7802924" y="3420345"/>
            <a:ext cx="295308" cy="150813"/>
          </a:xfrm>
          <a:prstGeom prst="triangl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5" name="TextBox 44"/>
          <p:cNvSpPr txBox="1"/>
          <p:nvPr/>
        </p:nvSpPr>
        <p:spPr>
          <a:xfrm>
            <a:off x="7313204" y="1777380"/>
            <a:ext cx="1321544"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46" name="TextBox 45"/>
          <p:cNvSpPr txBox="1"/>
          <p:nvPr/>
        </p:nvSpPr>
        <p:spPr>
          <a:xfrm rot="21593092">
            <a:off x="6947213" y="2351138"/>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49" name="矩形 48"/>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75415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down)">
                                      <p:cBhvr>
                                        <p:cTn id="17" dur="500"/>
                                        <p:tgtEl>
                                          <p:spTgt spid="3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500"/>
                                        <p:tgtEl>
                                          <p:spTgt spid="3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up)">
                                      <p:cBhvr>
                                        <p:cTn id="24" dur="500"/>
                                        <p:tgtEl>
                                          <p:spTgt spid="39"/>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3500"/>
                            </p:stCondLst>
                            <p:childTnLst>
                              <p:par>
                                <p:cTn id="34" presetID="47"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1"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up)">
                                      <p:cBhvr>
                                        <p:cTn id="42" dur="500"/>
                                        <p:tgtEl>
                                          <p:spTgt spid="37"/>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down)">
                                      <p:cBhvr>
                                        <p:cTn id="55" dur="500"/>
                                        <p:tgtEl>
                                          <p:spTgt spid="34"/>
                                        </p:tgtEl>
                                      </p:cBhvr>
                                    </p:animEffect>
                                  </p:childTnLst>
                                </p:cTn>
                              </p:par>
                            </p:childTnLst>
                          </p:cTn>
                        </p:par>
                        <p:par>
                          <p:cTn id="56" fill="hold">
                            <p:stCondLst>
                              <p:cond delay="6500"/>
                            </p:stCondLst>
                            <p:childTnLst>
                              <p:par>
                                <p:cTn id="57" presetID="42" presetClass="entr" presetSubtype="0"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7500"/>
                            </p:stCondLst>
                            <p:childTnLst>
                              <p:par>
                                <p:cTn id="63" presetID="21" presetClass="entr" presetSubtype="1" fill="hold" grpId="0"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heel(1)">
                                      <p:cBhvr>
                                        <p:cTn id="65" dur="2000"/>
                                        <p:tgtEl>
                                          <p:spTgt spid="40"/>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heel(1)">
                                      <p:cBhvr>
                                        <p:cTn id="68" dur="2000"/>
                                        <p:tgtEl>
                                          <p:spTgt spid="41"/>
                                        </p:tgtEl>
                                      </p:cBhvr>
                                    </p:animEffect>
                                  </p:childTnLst>
                                </p:cTn>
                              </p:par>
                            </p:childTnLst>
                          </p:cTn>
                        </p:par>
                        <p:par>
                          <p:cTn id="69" fill="hold">
                            <p:stCondLst>
                              <p:cond delay="9500"/>
                            </p:stCondLst>
                            <p:childTnLst>
                              <p:par>
                                <p:cTn id="70" presetID="22" presetClass="entr" presetSubtype="1"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up)">
                                      <p:cBhvr>
                                        <p:cTn id="72" dur="500"/>
                                        <p:tgtEl>
                                          <p:spTgt spid="43"/>
                                        </p:tgtEl>
                                      </p:cBhvr>
                                    </p:animEffect>
                                  </p:childTnLst>
                                </p:cTn>
                              </p:par>
                            </p:childTnLst>
                          </p:cTn>
                        </p:par>
                        <p:par>
                          <p:cTn id="73" fill="hold">
                            <p:stCondLst>
                              <p:cond delay="10000"/>
                            </p:stCondLst>
                            <p:childTnLst>
                              <p:par>
                                <p:cTn id="74" presetID="22" presetClass="entr" presetSubtype="1"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up)">
                                      <p:cBhvr>
                                        <p:cTn id="76" dur="500"/>
                                        <p:tgtEl>
                                          <p:spTgt spid="44"/>
                                        </p:tgtEl>
                                      </p:cBhvr>
                                    </p:animEffect>
                                  </p:childTnLst>
                                </p:cTn>
                              </p:par>
                            </p:childTnLst>
                          </p:cTn>
                        </p:par>
                        <p:par>
                          <p:cTn id="77" fill="hold">
                            <p:stCondLst>
                              <p:cond delay="10500"/>
                            </p:stCondLst>
                            <p:childTnLst>
                              <p:par>
                                <p:cTn id="78" presetID="47" presetClass="entr" presetSubtype="0"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1000"/>
                                        <p:tgtEl>
                                          <p:spTgt spid="42"/>
                                        </p:tgtEl>
                                      </p:cBhvr>
                                    </p:animEffect>
                                    <p:anim calcmode="lin" valueType="num">
                                      <p:cBhvr>
                                        <p:cTn id="81" dur="1000" fill="hold"/>
                                        <p:tgtEl>
                                          <p:spTgt spid="42"/>
                                        </p:tgtEl>
                                        <p:attrNameLst>
                                          <p:attrName>ppt_x</p:attrName>
                                        </p:attrNameLst>
                                      </p:cBhvr>
                                      <p:tavLst>
                                        <p:tav tm="0">
                                          <p:val>
                                            <p:strVal val="#ppt_x"/>
                                          </p:val>
                                        </p:tav>
                                        <p:tav tm="100000">
                                          <p:val>
                                            <p:strVal val="#ppt_x"/>
                                          </p:val>
                                        </p:tav>
                                      </p:tavLst>
                                    </p:anim>
                                    <p:anim calcmode="lin" valueType="num">
                                      <p:cBhvr>
                                        <p:cTn id="82" dur="1000" fill="hold"/>
                                        <p:tgtEl>
                                          <p:spTgt spid="42"/>
                                        </p:tgtEl>
                                        <p:attrNameLst>
                                          <p:attrName>ppt_y</p:attrName>
                                        </p:attrNameLst>
                                      </p:cBhvr>
                                      <p:tavLst>
                                        <p:tav tm="0">
                                          <p:val>
                                            <p:strVal val="#ppt_y-.1"/>
                                          </p:val>
                                        </p:tav>
                                        <p:tav tm="100000">
                                          <p:val>
                                            <p:strVal val="#ppt_y"/>
                                          </p:val>
                                        </p:tav>
                                      </p:tavLst>
                                    </p:anim>
                                  </p:childTnLst>
                                </p:cTn>
                              </p:par>
                            </p:childTnLst>
                          </p:cTn>
                        </p:par>
                        <p:par>
                          <p:cTn id="83" fill="hold">
                            <p:stCondLst>
                              <p:cond delay="11500"/>
                            </p:stCondLst>
                            <p:childTnLst>
                              <p:par>
                                <p:cTn id="84" presetID="22" presetClass="entr" presetSubtype="1"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up)">
                                      <p:cBhvr>
                                        <p:cTn id="86" dur="500"/>
                                        <p:tgtEl>
                                          <p:spTgt spid="46"/>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up)">
                                      <p:cBhvr>
                                        <p:cTn id="8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P spid="43" grpId="0" animBg="1"/>
      <p:bldP spid="44" grpId="0" animBg="1"/>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5593804"/>
            <a:ext cx="9144000" cy="121196"/>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4427984" y="3001516"/>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17846" y="3400452"/>
            <a:ext cx="1750498" cy="1750498"/>
          </a:xfrm>
          <a:prstGeom prst="ellipse">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147376" y="3696868"/>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bwMode="auto">
          <a:xfrm>
            <a:off x="400373" y="1849388"/>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1" name="矩形 10"/>
          <p:cNvSpPr/>
          <p:nvPr/>
        </p:nvSpPr>
        <p:spPr bwMode="auto">
          <a:xfrm>
            <a:off x="390873" y="148934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bwMode="auto">
          <a:xfrm>
            <a:off x="400373" y="3001516"/>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8" name="矩形 17"/>
          <p:cNvSpPr/>
          <p:nvPr/>
        </p:nvSpPr>
        <p:spPr bwMode="auto">
          <a:xfrm>
            <a:off x="390873" y="264147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400373" y="4331012"/>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20" name="矩形 19"/>
          <p:cNvSpPr/>
          <p:nvPr/>
        </p:nvSpPr>
        <p:spPr bwMode="auto">
          <a:xfrm>
            <a:off x="395536" y="3937620"/>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bwMode="auto">
          <a:xfrm>
            <a:off x="5153065" y="2425452"/>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bwMode="auto">
          <a:xfrm>
            <a:off x="6432297" y="2971842"/>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bwMode="auto">
          <a:xfrm>
            <a:off x="7529329" y="3215785"/>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0" y="491689"/>
            <a:ext cx="3203848" cy="493603"/>
          </a:xfrm>
          <a:prstGeom prst="rect">
            <a:avLst/>
          </a:prstGeom>
          <a:solidFill>
            <a:srgbClr val="48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27189" y="538435"/>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点击添加相关文字标题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29331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4*#ppt_w"/>
                                          </p:val>
                                        </p:tav>
                                        <p:tav tm="100000">
                                          <p:val>
                                            <p:strVal val="#ppt_w"/>
                                          </p:val>
                                        </p:tav>
                                      </p:tavLst>
                                    </p:anim>
                                    <p:anim calcmode="lin" valueType="num">
                                      <p:cBhvr>
                                        <p:cTn id="18" dur="500" fill="hold"/>
                                        <p:tgtEl>
                                          <p:spTgt spid="9"/>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1000"/>
                                        <p:tgtEl>
                                          <p:spTgt spid="19"/>
                                        </p:tgtEl>
                                      </p:cBhvr>
                                    </p:animEffect>
                                    <p:anim calcmode="lin" valueType="num">
                                      <p:cBhvr>
                                        <p:cTn id="61" dur="1000" fill="hold"/>
                                        <p:tgtEl>
                                          <p:spTgt spid="19"/>
                                        </p:tgtEl>
                                        <p:attrNameLst>
                                          <p:attrName>ppt_x</p:attrName>
                                        </p:attrNameLst>
                                      </p:cBhvr>
                                      <p:tavLst>
                                        <p:tav tm="0">
                                          <p:val>
                                            <p:strVal val="#ppt_x"/>
                                          </p:val>
                                        </p:tav>
                                        <p:tav tm="100000">
                                          <p:val>
                                            <p:strVal val="#ppt_x"/>
                                          </p:val>
                                        </p:tav>
                                      </p:tavLst>
                                    </p:anim>
                                    <p:anim calcmode="lin" valueType="num">
                                      <p:cBhvr>
                                        <p:cTn id="6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p:bldP spid="11" grpId="0"/>
      <p:bldP spid="12" grpId="0"/>
      <p:bldP spid="18" grpId="0"/>
      <p:bldP spid="19" grpId="0"/>
      <p:bldP spid="20" grpId="0"/>
      <p:bldP spid="21"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548a3487ad8490ed5437ef328996c3f03dc8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295</TotalTime>
  <Words>2584</Words>
  <Application>Microsoft Office PowerPoint</Application>
  <PresentationFormat>全屏显示(16:10)</PresentationFormat>
  <Paragraphs>374</Paragraphs>
  <Slides>35</Slides>
  <Notes>35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35</vt:i4>
      </vt:variant>
    </vt:vector>
  </HeadingPairs>
  <TitlesOfParts>
    <vt:vector size="46" baseType="lpstr">
      <vt:lpstr>Arial</vt:lpstr>
      <vt:lpstr>宋体</vt:lpstr>
      <vt:lpstr>方正正大黑简体</vt:lpstr>
      <vt:lpstr>Times New Roman</vt:lpstr>
      <vt:lpstr>经典特宋简</vt:lpstr>
      <vt:lpstr>Adidas Unity</vt:lpstr>
      <vt:lpstr>Impact</vt:lpstr>
      <vt:lpstr>微软雅黑</vt:lpstr>
      <vt:lpstr>Wingdings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111</cp:revision>
  <dcterms:created xsi:type="dcterms:W3CDTF">2014-08-19T01:39:27Z</dcterms:created>
  <dcterms:modified xsi:type="dcterms:W3CDTF">2014-12-22T07:23:55Z</dcterms:modified>
</cp:coreProperties>
</file>