
<file path=[Content_Types].xml><?xml version="1.0" encoding="utf-8"?>
<Types xmlns="http://schemas.openxmlformats.org/package/2006/content-types">
  <Default Extension="mp3" ContentType="audio/unknown"/>
  <Default Extension="png" ContentType="image/png"/>
  <Default Extension="jpeg" ContentType="image/jpeg"/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29"/>
  </p:notesMasterIdLst>
  <p:sldIdLst>
    <p:sldId id="278" r:id="rId2"/>
    <p:sldId id="287" r:id="rId3"/>
    <p:sldId id="256" r:id="rId4"/>
    <p:sldId id="270" r:id="rId5"/>
    <p:sldId id="263" r:id="rId6"/>
    <p:sldId id="289" r:id="rId7"/>
    <p:sldId id="286" r:id="rId8"/>
    <p:sldId id="274" r:id="rId9"/>
    <p:sldId id="265" r:id="rId10"/>
    <p:sldId id="276" r:id="rId11"/>
    <p:sldId id="273" r:id="rId12"/>
    <p:sldId id="288" r:id="rId13"/>
    <p:sldId id="266" r:id="rId14"/>
    <p:sldId id="272" r:id="rId15"/>
    <p:sldId id="277" r:id="rId16"/>
    <p:sldId id="267" r:id="rId17"/>
    <p:sldId id="280" r:id="rId18"/>
    <p:sldId id="283" r:id="rId19"/>
    <p:sldId id="268" r:id="rId20"/>
    <p:sldId id="284" r:id="rId21"/>
    <p:sldId id="285" r:id="rId22"/>
    <p:sldId id="290" r:id="rId23"/>
    <p:sldId id="291" r:id="rId24"/>
    <p:sldId id="292" r:id="rId25"/>
    <p:sldId id="293" r:id="rId26"/>
    <p:sldId id="281" r:id="rId27"/>
    <p:sldId id="282" r:id="rId28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 xmlns="">
        <p15:guide id="1" orient="horz" pos="2205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55DEDA"/>
    <a:srgbClr val="A04AEF"/>
    <a:srgbClr val="152B42"/>
    <a:srgbClr val="FF7B1A"/>
    <a:srgbClr val="FFD116"/>
    <a:srgbClr val="008972"/>
    <a:srgbClr val="FF464E"/>
    <a:srgbClr val="093D5A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xmlns="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044" autoAdjust="0"/>
    <p:restoredTop sz="94660"/>
  </p:normalViewPr>
  <p:slideViewPr>
    <p:cSldViewPr>
      <p:cViewPr>
        <p:scale>
          <a:sx n="50" d="100"/>
          <a:sy n="50" d="100"/>
        </p:scale>
        <p:origin x="-396" y="-864"/>
      </p:cViewPr>
      <p:guideLst>
        <p:guide orient="horz" pos="2205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" Type="http://schemas.openxmlformats.org/officeDocument/2006/relationships/slide" Target="slides/slide2.xml"/><Relationship Id="rId21" Type="http://schemas.openxmlformats.org/officeDocument/2006/relationships/slide" Target="slides/slide20.xml"/><Relationship Id="rId7" Type="http://schemas.openxmlformats.org/officeDocument/2006/relationships/slide" Target="slides/slide6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tableStyles" Target="tableStyles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0" Type="http://schemas.openxmlformats.org/officeDocument/2006/relationships/slide" Target="slides/slide19.xml"/><Relationship Id="rId29" Type="http://schemas.openxmlformats.org/officeDocument/2006/relationships/notesMaster" Target="notesMasters/notesMaster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theme" Target="theme/theme1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47BA20D-83FC-42E1-8D49-6094695E45F5}" type="datetimeFigureOut">
              <a:rPr lang="zh-CN" altLang="en-US" smtClean="0"/>
              <a:t>2015-7-8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1124766-F233-40DB-9BB3-57DC74984F3D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411181439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3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6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24766-F233-40DB-9BB3-57DC74984F3D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8243912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24766-F233-40DB-9BB3-57DC74984F3D}" type="slidenum">
              <a:rPr lang="zh-CN" altLang="en-US" smtClean="0"/>
              <a:t>13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00222426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24766-F233-40DB-9BB3-57DC74984F3D}" type="slidenum">
              <a:rPr lang="zh-CN" altLang="en-US" smtClean="0"/>
              <a:t>16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623422062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41124766-F233-40DB-9BB3-57DC74984F3D}" type="slidenum">
              <a:rPr lang="zh-CN" altLang="en-US" smtClean="0"/>
              <a:t>19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09300297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914400" y="2130426"/>
            <a:ext cx="10363200" cy="1470025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828800" y="3886200"/>
            <a:ext cx="85344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 smtClean="0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2015-7-8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2015-7-8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8839200" y="274639"/>
            <a:ext cx="2743200" cy="5851525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609600" y="274639"/>
            <a:ext cx="8026400" cy="5851525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2015-7-8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2015-7-8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963084" y="4406901"/>
            <a:ext cx="103632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963084" y="2906713"/>
            <a:ext cx="103632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2015-7-8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609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197600" y="1600201"/>
            <a:ext cx="53848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2015-7-8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535113"/>
            <a:ext cx="5386917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609600" y="2174875"/>
            <a:ext cx="5386917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6193368" y="1535113"/>
            <a:ext cx="5389033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6193368" y="2174875"/>
            <a:ext cx="5389033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2015-7-8</a:t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2015-7-8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2015-7-8</a:t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609601" y="273050"/>
            <a:ext cx="4011084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4766733" y="273051"/>
            <a:ext cx="6815667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609601" y="1435101"/>
            <a:ext cx="4011084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2015-7-8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2389717" y="4800600"/>
            <a:ext cx="73152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2389717" y="612775"/>
            <a:ext cx="73152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2389717" y="5367338"/>
            <a:ext cx="73152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530820CF-B880-4189-942D-D702A7CBA730}" type="datetimeFigureOut">
              <a:rPr lang="zh-CN" altLang="en-US" smtClean="0"/>
              <a:t>2015-7-8</a:t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609600" y="274638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609600" y="1600201"/>
            <a:ext cx="109728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609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30820CF-B880-4189-942D-D702A7CBA730}" type="datetimeFigureOut">
              <a:rPr lang="zh-CN" altLang="en-US" smtClean="0"/>
              <a:t>2015-7-8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165600" y="6356351"/>
            <a:ext cx="3860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737600" y="6356351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C913308-F349-4B6D-A68A-DD1791B4A57B}" type="slidenum">
              <a:rPr lang="zh-CN" altLang="en-US" smtClean="0"/>
              <a:t>‹#›</a:t>
            </a:fld>
            <a:endParaRPr lang="zh-CN" altLang="en-US"/>
          </a:p>
        </p:txBody>
      </p:sp>
      <p:sp>
        <p:nvSpPr>
          <p:cNvPr id="7" name="矩形 6"/>
          <p:cNvSpPr/>
          <p:nvPr userDrawn="1"/>
        </p:nvSpPr>
        <p:spPr>
          <a:xfrm>
            <a:off x="0" y="6689729"/>
            <a:ext cx="3023659" cy="192021"/>
          </a:xfrm>
          <a:prstGeom prst="rect">
            <a:avLst/>
          </a:prstGeom>
          <a:solidFill>
            <a:srgbClr val="F490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8" name="矩形 7"/>
          <p:cNvSpPr/>
          <p:nvPr userDrawn="1"/>
        </p:nvSpPr>
        <p:spPr>
          <a:xfrm>
            <a:off x="3023659" y="6689729"/>
            <a:ext cx="3072341" cy="192021"/>
          </a:xfrm>
          <a:prstGeom prst="rect">
            <a:avLst/>
          </a:prstGeom>
          <a:solidFill>
            <a:srgbClr val="EE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" name="矩形 8"/>
          <p:cNvSpPr/>
          <p:nvPr userDrawn="1"/>
        </p:nvSpPr>
        <p:spPr>
          <a:xfrm>
            <a:off x="6096000" y="6689729"/>
            <a:ext cx="3023659" cy="192021"/>
          </a:xfrm>
          <a:prstGeom prst="rect">
            <a:avLst/>
          </a:prstGeom>
          <a:solidFill>
            <a:srgbClr val="53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0" name="矩形 9"/>
          <p:cNvSpPr/>
          <p:nvPr userDrawn="1"/>
        </p:nvSpPr>
        <p:spPr>
          <a:xfrm>
            <a:off x="9119659" y="6689729"/>
            <a:ext cx="3072341" cy="192021"/>
          </a:xfrm>
          <a:prstGeom prst="rect">
            <a:avLst/>
          </a:prstGeom>
          <a:solidFill>
            <a:srgbClr val="317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iming>
    <p:tnLst>
      <p:par>
        <p:cTn id="1" dur="indefinite" restart="never" nodeType="tmRoot"/>
      </p:par>
    </p:tnLst>
  </p:timing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7.xml"/><Relationship Id="rId2" Type="http://schemas.openxmlformats.org/officeDocument/2006/relationships/audio" Target="../media/media1.mp3"/><Relationship Id="rId1" Type="http://schemas.microsoft.com/office/2007/relationships/media" Target="../media/media1.mp3"/><Relationship Id="rId4" Type="http://schemas.openxmlformats.org/officeDocument/2006/relationships/image" Target="../media/image1.png"/></Relationships>
</file>

<file path=ppt/slides/_rels/slide1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1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/Relationships>
</file>

<file path=ppt/slides/_rels/slide1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7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g"/><Relationship Id="rId1" Type="http://schemas.openxmlformats.org/officeDocument/2006/relationships/slideLayout" Target="../slideLayouts/slideLayout7.xml"/></Relationships>
</file>

<file path=ppt/slides/_rels/slide2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7.xml"/></Relationships>
</file>

<file path=ppt/slides/_rels/slide2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27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Layout" Target="../slideLayouts/slideLayout7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5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4.jpeg"/><Relationship Id="rId2" Type="http://schemas.openxmlformats.org/officeDocument/2006/relationships/image" Target="../media/image3.jpeg"/><Relationship Id="rId1" Type="http://schemas.openxmlformats.org/officeDocument/2006/relationships/slideLayout" Target="../slideLayouts/slideLayout7.xml"/><Relationship Id="rId5" Type="http://schemas.openxmlformats.org/officeDocument/2006/relationships/image" Target="../media/image6.jpeg"/><Relationship Id="rId4" Type="http://schemas.openxmlformats.org/officeDocument/2006/relationships/image" Target="../media/image5.jp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jpg"/><Relationship Id="rId1" Type="http://schemas.openxmlformats.org/officeDocument/2006/relationships/slideLayout" Target="../slideLayouts/slideLayout7.xm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7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椭圆 1"/>
          <p:cNvSpPr/>
          <p:nvPr/>
        </p:nvSpPr>
        <p:spPr>
          <a:xfrm rot="5400000">
            <a:off x="4829747" y="2159941"/>
            <a:ext cx="2538261" cy="2538261"/>
          </a:xfrm>
          <a:prstGeom prst="ellipse">
            <a:avLst/>
          </a:prstGeom>
          <a:noFill/>
          <a:ln>
            <a:solidFill>
              <a:srgbClr val="152B4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" name="椭圆 2"/>
          <p:cNvSpPr/>
          <p:nvPr/>
        </p:nvSpPr>
        <p:spPr>
          <a:xfrm rot="5400000">
            <a:off x="4829747" y="890669"/>
            <a:ext cx="2538261" cy="2538261"/>
          </a:xfrm>
          <a:prstGeom prst="ellipse">
            <a:avLst/>
          </a:prstGeom>
          <a:noFill/>
          <a:ln>
            <a:solidFill>
              <a:srgbClr val="FF464E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4" name="椭圆 13"/>
          <p:cNvSpPr/>
          <p:nvPr/>
        </p:nvSpPr>
        <p:spPr>
          <a:xfrm rot="5400000">
            <a:off x="4829747" y="3429071"/>
            <a:ext cx="2538261" cy="2538261"/>
          </a:xfrm>
          <a:prstGeom prst="ellipse">
            <a:avLst/>
          </a:prstGeom>
          <a:noFill/>
          <a:ln>
            <a:solidFill>
              <a:srgbClr val="55DED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9" name="椭圆 18"/>
          <p:cNvSpPr/>
          <p:nvPr/>
        </p:nvSpPr>
        <p:spPr>
          <a:xfrm rot="5400000">
            <a:off x="3729806" y="1525305"/>
            <a:ext cx="2538261" cy="2538261"/>
          </a:xfrm>
          <a:prstGeom prst="ellipse">
            <a:avLst/>
          </a:prstGeom>
          <a:noFill/>
          <a:ln>
            <a:solidFill>
              <a:srgbClr val="FF7B1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24" name="椭圆 23"/>
          <p:cNvSpPr/>
          <p:nvPr/>
        </p:nvSpPr>
        <p:spPr>
          <a:xfrm rot="5400000">
            <a:off x="3729806" y="2794224"/>
            <a:ext cx="2538261" cy="2538261"/>
          </a:xfrm>
          <a:prstGeom prst="ellipse">
            <a:avLst/>
          </a:prstGeom>
          <a:noFill/>
          <a:ln>
            <a:solidFill>
              <a:srgbClr val="FFD116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9" name="椭圆 38"/>
          <p:cNvSpPr/>
          <p:nvPr/>
        </p:nvSpPr>
        <p:spPr>
          <a:xfrm rot="5400000">
            <a:off x="5923934" y="1525305"/>
            <a:ext cx="2538261" cy="2538261"/>
          </a:xfrm>
          <a:prstGeom prst="ellipse">
            <a:avLst/>
          </a:prstGeom>
          <a:noFill/>
          <a:ln>
            <a:solidFill>
              <a:srgbClr val="008972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椭圆 43"/>
          <p:cNvSpPr/>
          <p:nvPr/>
        </p:nvSpPr>
        <p:spPr>
          <a:xfrm rot="5400000">
            <a:off x="5923934" y="2794224"/>
            <a:ext cx="2538261" cy="2538261"/>
          </a:xfrm>
          <a:prstGeom prst="ellipse">
            <a:avLst/>
          </a:prstGeom>
          <a:noFill/>
          <a:ln>
            <a:solidFill>
              <a:srgbClr val="A04AEF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6" name="六边形 45"/>
          <p:cNvSpPr>
            <a:spLocks noChangeAspect="1"/>
          </p:cNvSpPr>
          <p:nvPr/>
        </p:nvSpPr>
        <p:spPr>
          <a:xfrm rot="5400000">
            <a:off x="4826336" y="2327211"/>
            <a:ext cx="2537979" cy="2187912"/>
          </a:xfrm>
          <a:prstGeom prst="hexagon">
            <a:avLst>
              <a:gd name="adj" fmla="val 28859"/>
              <a:gd name="vf" fmla="val 115470"/>
            </a:avLst>
          </a:prstGeom>
          <a:noFill/>
          <a:ln w="31750">
            <a:solidFill>
              <a:srgbClr val="093D5A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椭圆 3"/>
          <p:cNvSpPr>
            <a:spLocks noChangeAspect="1"/>
          </p:cNvSpPr>
          <p:nvPr/>
        </p:nvSpPr>
        <p:spPr>
          <a:xfrm>
            <a:off x="6040530" y="2106036"/>
            <a:ext cx="108000" cy="108000"/>
          </a:xfrm>
          <a:prstGeom prst="ellipse">
            <a:avLst/>
          </a:prstGeom>
          <a:solidFill>
            <a:srgbClr val="093D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5" name="Ray、x - 震撼 - 大气 Dog - Cyberworld.mp3">
            <a:hlinkClick r:id="" action="ppaction://media"/>
          </p:cNvPr>
          <p:cNvPicPr>
            <a:picLocks noChangeAspect="1"/>
          </p:cNvPicPr>
          <p:nvPr>
            <a:audioFile r:link="rId2"/>
            <p:extLst>
              <p:ext uri="{DAA4B4D4-6D71-4841-9C94-3DE7FCFB9230}">
                <p14:media xmlns:p14="http://schemas.microsoft.com/office/powerpoint/2010/main" r:embed="rId1"/>
              </p:ext>
            </p:extLst>
          </p:nvPr>
        </p:nvPicPr>
        <p:blipFill>
          <a:blip r:embed="rId4"/>
          <a:stretch>
            <a:fillRect/>
          </a:stretch>
        </p:blipFill>
        <p:spPr>
          <a:xfrm>
            <a:off x="7809875" y="-1539552"/>
            <a:ext cx="609600" cy="6096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541499698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0"/>
    </mc:Choice>
    <mc:Fallback xmlns="">
      <p:transition spd="slow" advTm="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mediacall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1" fill="hold"/>
                                        <p:tgtEl>
                                          <p:spTgt spid="5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  <p:par>
                                <p:cTn id="7" presetID="21" presetClass="entr" presetSubtype="1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9" dur="12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250"/>
                            </p:stCondLst>
                            <p:childTnLst>
                              <p:par>
                                <p:cTn id="1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3" dur="125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2500"/>
                            </p:stCondLst>
                            <p:childTnLst>
                              <p:par>
                                <p:cTn id="15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7" dur="125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3750"/>
                            </p:stCondLst>
                            <p:childTnLst>
                              <p:par>
                                <p:cTn id="19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125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5000"/>
                            </p:stCondLst>
                            <p:childTnLst>
                              <p:par>
                                <p:cTn id="23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5" dur="125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6250"/>
                            </p:stCondLst>
                            <p:childTnLst>
                              <p:par>
                                <p:cTn id="27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9" dur="125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7500"/>
                            </p:stCondLst>
                            <p:childTnLst>
                              <p:par>
                                <p:cTn id="31" presetID="21" presetClass="entr" presetSubtype="1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33" dur="125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8750"/>
                            </p:stCondLst>
                            <p:childTnLst>
                              <p:par>
                                <p:cTn id="35" presetID="10" presetClass="entr" presetSubtype="0" fill="hold" grpId="1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9250"/>
                            </p:stCondLst>
                            <p:childTnLst>
                              <p:par>
                                <p:cTn id="39" presetID="4" presetClass="path" presetSubtype="0" accel="50000" decel="5000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0.00013 -0.0007 L 0.08841 0.08958 L 0.0888 0.275 L -0.0026 0.36851 L -0.08945 0.27639 L -0.08945 0.09282 L 0.00013 -0.0007 Z " pathEditMode="relative" rAng="1800000" ptsTypes="AAAAAAA">
                                      <p:cBhvr>
                                        <p:cTn id="40" dur="225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65" y="18495"/>
                                    </p:animMotion>
                                  </p:childTnLst>
                                </p:cTn>
                              </p:par>
                              <p:par>
                                <p:cTn id="41" presetID="21" presetClass="entr" presetSubtype="1" fill="hold" grpId="0" nodeType="withEffect">
                                  <p:stCondLst>
                                    <p:cond delay="50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43" dur="225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10" presetClass="exit" presetSubtype="0" fill="hold" grpId="2" nodeType="withEffect">
                                  <p:stCondLst>
                                    <p:cond delay="225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45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  <p:audio>
              <p:cMediaNode vol="80000" numSld="999" showWhenStopped="0">
                <p:cTn id="47" repeatCount="indefinite" fill="hold" display="0">
                  <p:stCondLst>
                    <p:cond delay="indefinite"/>
                  </p:stCondLst>
                  <p:endCondLst>
                    <p:cond evt="onStopAudio" delay="0">
                      <p:tgtEl>
                        <p:sldTgt/>
                      </p:tgtEl>
                    </p:cond>
                  </p:endCondLst>
                </p:cTn>
                <p:tgtEl>
                  <p:spTgt spid="5"/>
                </p:tgtEl>
              </p:cMediaNode>
            </p:audio>
          </p:childTnLst>
        </p:cTn>
      </p:par>
    </p:tnLst>
    <p:bldLst>
      <p:bldP spid="2" grpId="0" animBg="1"/>
      <p:bldP spid="3" grpId="0" animBg="1"/>
      <p:bldP spid="14" grpId="0" animBg="1"/>
      <p:bldP spid="19" grpId="0" animBg="1"/>
      <p:bldP spid="24" grpId="0" animBg="1"/>
      <p:bldP spid="39" grpId="0" animBg="1"/>
      <p:bldP spid="44" grpId="0" animBg="1"/>
      <p:bldP spid="46" grpId="0" animBg="1"/>
      <p:bldP spid="4" grpId="0" animBg="1"/>
      <p:bldP spid="4" grpId="1" animBg="1"/>
      <p:bldP spid="4" grpId="2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400" y="548680"/>
            <a:ext cx="1008112" cy="1168114"/>
            <a:chOff x="5780027" y="3062879"/>
            <a:chExt cx="631946" cy="732245"/>
          </a:xfrm>
          <a:effectLst/>
        </p:grpSpPr>
        <p:sp>
          <p:nvSpPr>
            <p:cNvPr id="3" name="等腰三角形 2"/>
            <p:cNvSpPr/>
            <p:nvPr/>
          </p:nvSpPr>
          <p:spPr>
            <a:xfrm rot="5400000">
              <a:off x="5754750" y="3270990"/>
              <a:ext cx="366528" cy="315973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6070723" y="3088156"/>
              <a:ext cx="366528" cy="315973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070723" y="3453872"/>
              <a:ext cx="366528" cy="315973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5754750" y="3453873"/>
              <a:ext cx="366528" cy="315973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 flipH="1">
              <a:off x="5754750" y="3088156"/>
              <a:ext cx="366528" cy="315973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19536" y="67622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  <a:endParaRPr lang="zh-CN" altLang="en-US" sz="36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19536" y="1316684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请在此输入副标题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4854001" y="2885128"/>
            <a:ext cx="2484000" cy="2136465"/>
            <a:chOff x="4854001" y="2885128"/>
            <a:chExt cx="2484000" cy="2136465"/>
          </a:xfrm>
        </p:grpSpPr>
        <p:sp>
          <p:nvSpPr>
            <p:cNvPr id="36" name="任意多边形 35"/>
            <p:cNvSpPr>
              <a:spLocks noChangeAspect="1"/>
            </p:cNvSpPr>
            <p:nvPr/>
          </p:nvSpPr>
          <p:spPr>
            <a:xfrm rot="10800000">
              <a:off x="4854001" y="2885128"/>
              <a:ext cx="2484000" cy="2136465"/>
            </a:xfrm>
            <a:custGeom>
              <a:avLst/>
              <a:gdLst>
                <a:gd name="connsiteX0" fmla="*/ 1695107 w 2259409"/>
                <a:gd name="connsiteY0" fmla="*/ 1943296 h 1943296"/>
                <a:gd name="connsiteX1" fmla="*/ 1693931 w 2259409"/>
                <a:gd name="connsiteY1" fmla="*/ 1943296 h 1943296"/>
                <a:gd name="connsiteX2" fmla="*/ 565478 w 2259409"/>
                <a:gd name="connsiteY2" fmla="*/ 1943296 h 1943296"/>
                <a:gd name="connsiteX3" fmla="*/ 564151 w 2259409"/>
                <a:gd name="connsiteY3" fmla="*/ 1943296 h 1943296"/>
                <a:gd name="connsiteX4" fmla="*/ 564815 w 2259409"/>
                <a:gd name="connsiteY4" fmla="*/ 1942152 h 1943296"/>
                <a:gd name="connsiteX5" fmla="*/ 3846 w 2259409"/>
                <a:gd name="connsiteY5" fmla="*/ 974964 h 1943296"/>
                <a:gd name="connsiteX6" fmla="*/ 0 w 2259409"/>
                <a:gd name="connsiteY6" fmla="*/ 974964 h 1943296"/>
                <a:gd name="connsiteX7" fmla="*/ 1923 w 2259409"/>
                <a:gd name="connsiteY7" fmla="*/ 971648 h 1943296"/>
                <a:gd name="connsiteX8" fmla="*/ 0 w 2259409"/>
                <a:gd name="connsiteY8" fmla="*/ 968332 h 1943296"/>
                <a:gd name="connsiteX9" fmla="*/ 3846 w 2259409"/>
                <a:gd name="connsiteY9" fmla="*/ 968332 h 1943296"/>
                <a:gd name="connsiteX10" fmla="*/ 564852 w 2259409"/>
                <a:gd name="connsiteY10" fmla="*/ 1080 h 1943296"/>
                <a:gd name="connsiteX11" fmla="*/ 564225 w 2259409"/>
                <a:gd name="connsiteY11" fmla="*/ 0 h 1943296"/>
                <a:gd name="connsiteX12" fmla="*/ 565478 w 2259409"/>
                <a:gd name="connsiteY12" fmla="*/ 0 h 1943296"/>
                <a:gd name="connsiteX13" fmla="*/ 1693928 w 2259409"/>
                <a:gd name="connsiteY13" fmla="*/ 0 h 1943296"/>
                <a:gd name="connsiteX14" fmla="*/ 1695181 w 2259409"/>
                <a:gd name="connsiteY14" fmla="*/ 0 h 1943296"/>
                <a:gd name="connsiteX15" fmla="*/ 1694555 w 2259409"/>
                <a:gd name="connsiteY15" fmla="*/ 1080 h 1943296"/>
                <a:gd name="connsiteX16" fmla="*/ 2255559 w 2259409"/>
                <a:gd name="connsiteY16" fmla="*/ 968332 h 1943296"/>
                <a:gd name="connsiteX17" fmla="*/ 2259409 w 2259409"/>
                <a:gd name="connsiteY17" fmla="*/ 968332 h 1943296"/>
                <a:gd name="connsiteX18" fmla="*/ 2257484 w 2259409"/>
                <a:gd name="connsiteY18" fmla="*/ 971651 h 1943296"/>
                <a:gd name="connsiteX19" fmla="*/ 2259406 w 2259409"/>
                <a:gd name="connsiteY19" fmla="*/ 974964 h 1943296"/>
                <a:gd name="connsiteX20" fmla="*/ 2255562 w 2259409"/>
                <a:gd name="connsiteY20" fmla="*/ 974964 h 1943296"/>
                <a:gd name="connsiteX21" fmla="*/ 1694519 w 2259409"/>
                <a:gd name="connsiteY21" fmla="*/ 1942282 h 194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59409" h="1943296">
                  <a:moveTo>
                    <a:pt x="1695107" y="1943296"/>
                  </a:moveTo>
                  <a:lnTo>
                    <a:pt x="1693931" y="1943296"/>
                  </a:lnTo>
                  <a:lnTo>
                    <a:pt x="565478" y="1943296"/>
                  </a:lnTo>
                  <a:lnTo>
                    <a:pt x="564151" y="1943296"/>
                  </a:lnTo>
                  <a:lnTo>
                    <a:pt x="564815" y="1942152"/>
                  </a:lnTo>
                  <a:lnTo>
                    <a:pt x="3846" y="974964"/>
                  </a:lnTo>
                  <a:lnTo>
                    <a:pt x="0" y="974964"/>
                  </a:lnTo>
                  <a:lnTo>
                    <a:pt x="1923" y="971648"/>
                  </a:lnTo>
                  <a:lnTo>
                    <a:pt x="0" y="968332"/>
                  </a:lnTo>
                  <a:lnTo>
                    <a:pt x="3846" y="968332"/>
                  </a:lnTo>
                  <a:lnTo>
                    <a:pt x="564852" y="1080"/>
                  </a:lnTo>
                  <a:lnTo>
                    <a:pt x="564225" y="0"/>
                  </a:lnTo>
                  <a:lnTo>
                    <a:pt x="565478" y="0"/>
                  </a:lnTo>
                  <a:lnTo>
                    <a:pt x="1693928" y="0"/>
                  </a:lnTo>
                  <a:lnTo>
                    <a:pt x="1695181" y="0"/>
                  </a:lnTo>
                  <a:lnTo>
                    <a:pt x="1694555" y="1080"/>
                  </a:lnTo>
                  <a:lnTo>
                    <a:pt x="2255559" y="968332"/>
                  </a:lnTo>
                  <a:lnTo>
                    <a:pt x="2259409" y="968332"/>
                  </a:lnTo>
                  <a:lnTo>
                    <a:pt x="2257484" y="971651"/>
                  </a:lnTo>
                  <a:lnTo>
                    <a:pt x="2259406" y="974964"/>
                  </a:lnTo>
                  <a:lnTo>
                    <a:pt x="2255562" y="974964"/>
                  </a:lnTo>
                  <a:lnTo>
                    <a:pt x="1694519" y="1942282"/>
                  </a:lnTo>
                  <a:close/>
                </a:path>
              </a:pathLst>
            </a:custGeom>
            <a:solidFill>
              <a:srgbClr val="152B42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文本框 36"/>
            <p:cNvSpPr txBox="1"/>
            <p:nvPr/>
          </p:nvSpPr>
          <p:spPr>
            <a:xfrm>
              <a:off x="5483566" y="3286090"/>
              <a:ext cx="1213454" cy="132343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</a:t>
              </a:r>
              <a:endParaRPr lang="en-US" altLang="zh-CN" sz="4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3748270" y="1474668"/>
            <a:ext cx="4666433" cy="4957582"/>
            <a:chOff x="3748270" y="1474668"/>
            <a:chExt cx="4666433" cy="4957582"/>
          </a:xfrm>
        </p:grpSpPr>
        <p:grpSp>
          <p:nvGrpSpPr>
            <p:cNvPr id="25" name="组合 24"/>
            <p:cNvGrpSpPr/>
            <p:nvPr/>
          </p:nvGrpSpPr>
          <p:grpSpPr>
            <a:xfrm rot="5400000">
              <a:off x="4134127" y="1803803"/>
              <a:ext cx="3923747" cy="4299117"/>
              <a:chOff x="3942325" y="1571574"/>
              <a:chExt cx="3923747" cy="4299117"/>
            </a:xfrm>
          </p:grpSpPr>
          <p:sp>
            <p:nvSpPr>
              <p:cNvPr id="10" name="直角三角形 9"/>
              <p:cNvSpPr/>
              <p:nvPr/>
            </p:nvSpPr>
            <p:spPr>
              <a:xfrm rot="16200000">
                <a:off x="5184607" y="3908611"/>
                <a:ext cx="1440160" cy="2484000"/>
              </a:xfrm>
              <a:prstGeom prst="rt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" name="直角三角形 11"/>
              <p:cNvSpPr/>
              <p:nvPr/>
            </p:nvSpPr>
            <p:spPr>
              <a:xfrm rot="5400000">
                <a:off x="5184929" y="1049654"/>
                <a:ext cx="1440160" cy="2484000"/>
              </a:xfrm>
              <a:prstGeom prst="rtTriangle">
                <a:avLst/>
              </a:prstGeom>
              <a:solidFill>
                <a:schemeClr val="accent3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直角三角形 12"/>
              <p:cNvSpPr/>
              <p:nvPr/>
            </p:nvSpPr>
            <p:spPr>
              <a:xfrm rot="19800000">
                <a:off x="3942325" y="3190665"/>
                <a:ext cx="1440160" cy="2484000"/>
              </a:xfrm>
              <a:prstGeom prst="rt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直角三角形 13"/>
              <p:cNvSpPr/>
              <p:nvPr/>
            </p:nvSpPr>
            <p:spPr>
              <a:xfrm rot="1800000">
                <a:off x="3944022" y="1765435"/>
                <a:ext cx="1440160" cy="2484000"/>
              </a:xfrm>
              <a:prstGeom prst="rt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直角三角形 15"/>
              <p:cNvSpPr/>
              <p:nvPr/>
            </p:nvSpPr>
            <p:spPr>
              <a:xfrm rot="12600000">
                <a:off x="6424544" y="3193841"/>
                <a:ext cx="1440160" cy="2484000"/>
              </a:xfrm>
              <a:prstGeom prst="rt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直角三角形 14"/>
              <p:cNvSpPr/>
              <p:nvPr/>
            </p:nvSpPr>
            <p:spPr>
              <a:xfrm rot="9000000">
                <a:off x="6425912" y="1763631"/>
                <a:ext cx="1440160" cy="2484000"/>
              </a:xfrm>
              <a:prstGeom prst="rt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8" name="文本框 37"/>
            <p:cNvSpPr txBox="1"/>
            <p:nvPr/>
          </p:nvSpPr>
          <p:spPr>
            <a:xfrm>
              <a:off x="5747652" y="1474668"/>
              <a:ext cx="8157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7598930" y="2658383"/>
              <a:ext cx="8157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0" name="文本框 39"/>
            <p:cNvSpPr txBox="1"/>
            <p:nvPr/>
          </p:nvSpPr>
          <p:spPr>
            <a:xfrm>
              <a:off x="7419958" y="4718759"/>
              <a:ext cx="8157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5629778" y="5724364"/>
              <a:ext cx="8157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748270" y="4575732"/>
              <a:ext cx="8157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E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3909133" y="2500340"/>
              <a:ext cx="815773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F</a:t>
              </a:r>
              <a:endParaRPr lang="zh-CN" altLang="en-US" sz="4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4" name="组合 43"/>
          <p:cNvGrpSpPr/>
          <p:nvPr/>
        </p:nvGrpSpPr>
        <p:grpSpPr>
          <a:xfrm>
            <a:off x="7163264" y="4169691"/>
            <a:ext cx="2358081" cy="1146018"/>
            <a:chOff x="6847994" y="1652955"/>
            <a:chExt cx="2358081" cy="1146018"/>
          </a:xfrm>
        </p:grpSpPr>
        <p:sp>
          <p:nvSpPr>
            <p:cNvPr id="45" name="椭圆 44"/>
            <p:cNvSpPr>
              <a:spLocks noChangeAspect="1"/>
            </p:cNvSpPr>
            <p:nvPr/>
          </p:nvSpPr>
          <p:spPr>
            <a:xfrm>
              <a:off x="6847994" y="2618973"/>
              <a:ext cx="180000" cy="180000"/>
            </a:xfrm>
            <a:prstGeom prst="ellipse">
              <a:avLst/>
            </a:prstGeom>
            <a:noFill/>
            <a:ln w="38100">
              <a:solidFill>
                <a:srgbClr val="152B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46" name="直接连接符 45"/>
            <p:cNvCxnSpPr/>
            <p:nvPr/>
          </p:nvCxnSpPr>
          <p:spPr>
            <a:xfrm flipV="1">
              <a:off x="7004669" y="1652955"/>
              <a:ext cx="1043945" cy="987822"/>
            </a:xfrm>
            <a:prstGeom prst="line">
              <a:avLst/>
            </a:prstGeom>
            <a:ln w="38100">
              <a:solidFill>
                <a:srgbClr val="152B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47" name="直接连接符 46"/>
            <p:cNvCxnSpPr/>
            <p:nvPr/>
          </p:nvCxnSpPr>
          <p:spPr>
            <a:xfrm>
              <a:off x="8034328" y="1658138"/>
              <a:ext cx="1171747" cy="0"/>
            </a:xfrm>
            <a:prstGeom prst="line">
              <a:avLst/>
            </a:prstGeom>
            <a:ln w="38100">
              <a:solidFill>
                <a:srgbClr val="152B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48" name="文本框 47"/>
          <p:cNvSpPr txBox="1"/>
          <p:nvPr/>
        </p:nvSpPr>
        <p:spPr>
          <a:xfrm>
            <a:off x="9521345" y="3661859"/>
            <a:ext cx="21158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  <a:endParaRPr lang="en-US" altLang="zh-CN" sz="2000" dirty="0" smtClean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</a:p>
          <a:p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49" name="组合 48"/>
          <p:cNvGrpSpPr/>
          <p:nvPr/>
        </p:nvGrpSpPr>
        <p:grpSpPr>
          <a:xfrm>
            <a:off x="2527646" y="2820463"/>
            <a:ext cx="2389071" cy="711665"/>
            <a:chOff x="2590053" y="4033743"/>
            <a:chExt cx="2389071" cy="711665"/>
          </a:xfrm>
        </p:grpSpPr>
        <p:sp>
          <p:nvSpPr>
            <p:cNvPr id="50" name="椭圆 49"/>
            <p:cNvSpPr>
              <a:spLocks noChangeAspect="1"/>
            </p:cNvSpPr>
            <p:nvPr/>
          </p:nvSpPr>
          <p:spPr>
            <a:xfrm>
              <a:off x="4799124" y="4033743"/>
              <a:ext cx="180000" cy="180000"/>
            </a:xfrm>
            <a:prstGeom prst="ellipse">
              <a:avLst/>
            </a:prstGeom>
            <a:noFill/>
            <a:ln w="38100">
              <a:solidFill>
                <a:srgbClr val="152B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51" name="直接连接符 50"/>
            <p:cNvCxnSpPr/>
            <p:nvPr/>
          </p:nvCxnSpPr>
          <p:spPr>
            <a:xfrm flipH="1">
              <a:off x="3752274" y="4150608"/>
              <a:ext cx="1056376" cy="594800"/>
            </a:xfrm>
            <a:prstGeom prst="line">
              <a:avLst/>
            </a:prstGeom>
            <a:ln w="38100">
              <a:solidFill>
                <a:srgbClr val="152B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52" name="直接连接符 51"/>
            <p:cNvCxnSpPr/>
            <p:nvPr/>
          </p:nvCxnSpPr>
          <p:spPr>
            <a:xfrm>
              <a:off x="2590053" y="4744548"/>
              <a:ext cx="1171747" cy="0"/>
            </a:xfrm>
            <a:prstGeom prst="line">
              <a:avLst/>
            </a:prstGeom>
            <a:ln w="38100">
              <a:solidFill>
                <a:srgbClr val="152B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53" name="文本框 52"/>
          <p:cNvSpPr txBox="1"/>
          <p:nvPr/>
        </p:nvSpPr>
        <p:spPr>
          <a:xfrm>
            <a:off x="381796" y="3023436"/>
            <a:ext cx="21158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  <a:endParaRPr lang="en-US" altLang="zh-CN" sz="2000" dirty="0" smtClean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</a:p>
          <a:p>
            <a:pPr algn="r"/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395103421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1" presetClass="entr" presetSubtype="1" fill="hold" nodeType="withEffect">
                                  <p:stCondLst>
                                    <p:cond delay="4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21" dur="2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3400"/>
                            </p:stCondLst>
                            <p:childTnLst>
                              <p:par>
                                <p:cTn id="23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5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900"/>
                            </p:stCondLst>
                            <p:childTnLst>
                              <p:par>
                                <p:cTn id="27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9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400"/>
                            </p:stCondLst>
                            <p:childTnLst>
                              <p:par>
                                <p:cTn id="3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3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900"/>
                            </p:stCondLst>
                            <p:childTnLst>
                              <p:par>
                                <p:cTn id="3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7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8" grpId="0"/>
      <p:bldP spid="53" grpId="0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400" y="548680"/>
            <a:ext cx="1008112" cy="1168114"/>
            <a:chOff x="5780027" y="3062879"/>
            <a:chExt cx="631946" cy="732245"/>
          </a:xfrm>
          <a:effectLst/>
        </p:grpSpPr>
        <p:sp>
          <p:nvSpPr>
            <p:cNvPr id="3" name="等腰三角形 2"/>
            <p:cNvSpPr/>
            <p:nvPr/>
          </p:nvSpPr>
          <p:spPr>
            <a:xfrm rot="5400000">
              <a:off x="5754750" y="3270990"/>
              <a:ext cx="366528" cy="315973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6070723" y="3088156"/>
              <a:ext cx="366528" cy="315973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070723" y="3453872"/>
              <a:ext cx="366528" cy="315973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5754750" y="3453873"/>
              <a:ext cx="366528" cy="315973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 flipH="1">
              <a:off x="5754750" y="3088156"/>
              <a:ext cx="366528" cy="315973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19536" y="67622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主要业务分析</a:t>
            </a:r>
            <a:endParaRPr lang="zh-CN" altLang="en-US" sz="36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19536" y="1316684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请在此输入副标题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4" name="组合 33"/>
          <p:cNvGrpSpPr/>
          <p:nvPr/>
        </p:nvGrpSpPr>
        <p:grpSpPr>
          <a:xfrm>
            <a:off x="4346710" y="1399478"/>
            <a:ext cx="4137207" cy="5187530"/>
            <a:chOff x="4693310" y="1624153"/>
            <a:chExt cx="3449417" cy="4325129"/>
          </a:xfrm>
          <a:effectLst/>
        </p:grpSpPr>
        <p:sp>
          <p:nvSpPr>
            <p:cNvPr id="28" name="等腰三角形 27"/>
            <p:cNvSpPr/>
            <p:nvPr/>
          </p:nvSpPr>
          <p:spPr>
            <a:xfrm rot="5400000">
              <a:off x="4581097" y="3292184"/>
              <a:ext cx="1627119" cy="1402693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" name="等腰三角形 28"/>
            <p:cNvSpPr/>
            <p:nvPr/>
          </p:nvSpPr>
          <p:spPr>
            <a:xfrm rot="5400000">
              <a:off x="5932268" y="1787887"/>
              <a:ext cx="2374194" cy="2046725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" name="等腰三角形 29"/>
            <p:cNvSpPr/>
            <p:nvPr/>
          </p:nvSpPr>
          <p:spPr>
            <a:xfrm rot="5400000">
              <a:off x="5961302" y="4130794"/>
              <a:ext cx="1953189" cy="1683788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" name="等腰三角形 30"/>
            <p:cNvSpPr/>
            <p:nvPr/>
          </p:nvSpPr>
          <p:spPr>
            <a:xfrm rot="16200000" flipH="1">
              <a:off x="5148911" y="4063867"/>
              <a:ext cx="1017245" cy="876938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16200000" flipH="1">
              <a:off x="4832636" y="2734980"/>
              <a:ext cx="1356948" cy="1169786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9684294" y="3578452"/>
            <a:ext cx="1565092" cy="2651589"/>
            <a:chOff x="8043794" y="2097359"/>
            <a:chExt cx="1565092" cy="2651589"/>
          </a:xfrm>
        </p:grpSpPr>
        <p:grpSp>
          <p:nvGrpSpPr>
            <p:cNvPr id="69" name="组合 68"/>
            <p:cNvGrpSpPr/>
            <p:nvPr/>
          </p:nvGrpSpPr>
          <p:grpSpPr>
            <a:xfrm>
              <a:off x="8043794" y="2097359"/>
              <a:ext cx="1565092" cy="455852"/>
              <a:chOff x="8043794" y="2097359"/>
              <a:chExt cx="1565092" cy="455852"/>
            </a:xfrm>
          </p:grpSpPr>
          <p:sp>
            <p:nvSpPr>
              <p:cNvPr id="41" name="等腰三角形 40"/>
              <p:cNvSpPr/>
              <p:nvPr/>
            </p:nvSpPr>
            <p:spPr>
              <a:xfrm>
                <a:off x="8043794" y="2097359"/>
                <a:ext cx="441678" cy="380757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文本框 49"/>
              <p:cNvSpPr txBox="1"/>
              <p:nvPr/>
            </p:nvSpPr>
            <p:spPr>
              <a:xfrm>
                <a:off x="8545409" y="2153101"/>
                <a:ext cx="106347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rgbClr val="152B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业务</a:t>
                </a:r>
                <a:r>
                  <a:rPr lang="en-US" altLang="zh-CN" sz="2000" dirty="0" smtClean="0">
                    <a:solidFill>
                      <a:srgbClr val="152B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lang="zh-CN" altLang="en-US" sz="2000" dirty="0">
                  <a:solidFill>
                    <a:srgbClr val="152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8043794" y="2646293"/>
              <a:ext cx="1565092" cy="455852"/>
              <a:chOff x="8043794" y="2097359"/>
              <a:chExt cx="1565092" cy="455852"/>
            </a:xfrm>
          </p:grpSpPr>
          <p:sp>
            <p:nvSpPr>
              <p:cNvPr id="71" name="等腰三角形 70"/>
              <p:cNvSpPr/>
              <p:nvPr/>
            </p:nvSpPr>
            <p:spPr>
              <a:xfrm>
                <a:off x="8043794" y="2097359"/>
                <a:ext cx="441678" cy="380757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文本框 71"/>
              <p:cNvSpPr txBox="1"/>
              <p:nvPr/>
            </p:nvSpPr>
            <p:spPr>
              <a:xfrm>
                <a:off x="8545409" y="2153101"/>
                <a:ext cx="106347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rgbClr val="152B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业务</a:t>
                </a:r>
                <a:r>
                  <a:rPr lang="en-US" altLang="zh-CN" sz="2000" dirty="0" smtClean="0">
                    <a:solidFill>
                      <a:srgbClr val="152B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lang="zh-CN" altLang="en-US" sz="2000" dirty="0">
                  <a:solidFill>
                    <a:srgbClr val="152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3" name="组合 72"/>
            <p:cNvGrpSpPr/>
            <p:nvPr/>
          </p:nvGrpSpPr>
          <p:grpSpPr>
            <a:xfrm>
              <a:off x="8043794" y="3195227"/>
              <a:ext cx="1565092" cy="455852"/>
              <a:chOff x="8043794" y="2097359"/>
              <a:chExt cx="1565092" cy="455852"/>
            </a:xfrm>
          </p:grpSpPr>
          <p:sp>
            <p:nvSpPr>
              <p:cNvPr id="74" name="等腰三角形 73"/>
              <p:cNvSpPr/>
              <p:nvPr/>
            </p:nvSpPr>
            <p:spPr>
              <a:xfrm>
                <a:off x="8043794" y="2097359"/>
                <a:ext cx="441678" cy="380757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文本框 74"/>
              <p:cNvSpPr txBox="1"/>
              <p:nvPr/>
            </p:nvSpPr>
            <p:spPr>
              <a:xfrm>
                <a:off x="8545409" y="2153101"/>
                <a:ext cx="106347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rgbClr val="152B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业务</a:t>
                </a:r>
                <a:r>
                  <a:rPr lang="en-US" altLang="zh-CN" sz="2000" dirty="0" smtClean="0">
                    <a:solidFill>
                      <a:srgbClr val="152B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lang="zh-CN" altLang="en-US" sz="2000" dirty="0">
                  <a:solidFill>
                    <a:srgbClr val="152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8043794" y="3744161"/>
              <a:ext cx="1565092" cy="455852"/>
              <a:chOff x="8043794" y="2097359"/>
              <a:chExt cx="1565092" cy="455852"/>
            </a:xfrm>
          </p:grpSpPr>
          <p:sp>
            <p:nvSpPr>
              <p:cNvPr id="77" name="等腰三角形 76"/>
              <p:cNvSpPr/>
              <p:nvPr/>
            </p:nvSpPr>
            <p:spPr>
              <a:xfrm>
                <a:off x="8043794" y="2097359"/>
                <a:ext cx="441678" cy="380757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文本框 77"/>
              <p:cNvSpPr txBox="1"/>
              <p:nvPr/>
            </p:nvSpPr>
            <p:spPr>
              <a:xfrm>
                <a:off x="8545409" y="2153101"/>
                <a:ext cx="106347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rgbClr val="152B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业务</a:t>
                </a:r>
                <a:r>
                  <a:rPr lang="en-US" altLang="zh-CN" sz="2000" dirty="0" smtClean="0">
                    <a:solidFill>
                      <a:srgbClr val="152B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lang="zh-CN" altLang="en-US" sz="2000" dirty="0">
                  <a:solidFill>
                    <a:srgbClr val="152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8043794" y="4293096"/>
              <a:ext cx="1565092" cy="455852"/>
              <a:chOff x="8043794" y="2097359"/>
              <a:chExt cx="1565092" cy="455852"/>
            </a:xfrm>
          </p:grpSpPr>
          <p:sp>
            <p:nvSpPr>
              <p:cNvPr id="80" name="等腰三角形 79"/>
              <p:cNvSpPr/>
              <p:nvPr/>
            </p:nvSpPr>
            <p:spPr>
              <a:xfrm>
                <a:off x="8043794" y="2097359"/>
                <a:ext cx="441678" cy="380757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8545409" y="2153101"/>
                <a:ext cx="1063477" cy="400110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2000" dirty="0" smtClean="0">
                    <a:solidFill>
                      <a:srgbClr val="152B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业务</a:t>
                </a:r>
                <a:r>
                  <a:rPr lang="en-US" altLang="zh-CN" sz="2000" dirty="0" smtClean="0">
                    <a:solidFill>
                      <a:srgbClr val="152B42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A</a:t>
                </a:r>
                <a:endParaRPr lang="zh-CN" altLang="en-US" sz="2000" dirty="0">
                  <a:solidFill>
                    <a:srgbClr val="152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96" name="组合 95"/>
          <p:cNvGrpSpPr/>
          <p:nvPr/>
        </p:nvGrpSpPr>
        <p:grpSpPr>
          <a:xfrm>
            <a:off x="6847994" y="1767255"/>
            <a:ext cx="2358081" cy="1146018"/>
            <a:chOff x="6847994" y="1652955"/>
            <a:chExt cx="2358081" cy="1146018"/>
          </a:xfrm>
        </p:grpSpPr>
        <p:sp>
          <p:nvSpPr>
            <p:cNvPr id="83" name="椭圆 82"/>
            <p:cNvSpPr>
              <a:spLocks noChangeAspect="1"/>
            </p:cNvSpPr>
            <p:nvPr/>
          </p:nvSpPr>
          <p:spPr>
            <a:xfrm>
              <a:off x="6847994" y="2618973"/>
              <a:ext cx="180000" cy="180000"/>
            </a:xfrm>
            <a:prstGeom prst="ellipse">
              <a:avLst/>
            </a:prstGeom>
            <a:noFill/>
            <a:ln w="38100">
              <a:solidFill>
                <a:srgbClr val="152B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85" name="直接连接符 84"/>
            <p:cNvCxnSpPr/>
            <p:nvPr/>
          </p:nvCxnSpPr>
          <p:spPr>
            <a:xfrm flipV="1">
              <a:off x="7004669" y="1652955"/>
              <a:ext cx="1043945" cy="987822"/>
            </a:xfrm>
            <a:prstGeom prst="line">
              <a:avLst/>
            </a:prstGeom>
            <a:ln w="38100">
              <a:solidFill>
                <a:srgbClr val="152B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87" name="直接连接符 86"/>
            <p:cNvCxnSpPr/>
            <p:nvPr/>
          </p:nvCxnSpPr>
          <p:spPr>
            <a:xfrm>
              <a:off x="8034328" y="1658138"/>
              <a:ext cx="1171747" cy="0"/>
            </a:xfrm>
            <a:prstGeom prst="line">
              <a:avLst/>
            </a:prstGeom>
            <a:ln w="38100">
              <a:solidFill>
                <a:srgbClr val="152B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0" name="文本框 89"/>
          <p:cNvSpPr txBox="1"/>
          <p:nvPr/>
        </p:nvSpPr>
        <p:spPr>
          <a:xfrm>
            <a:off x="9206075" y="1259423"/>
            <a:ext cx="21158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  <a:endParaRPr lang="en-US" altLang="zh-CN" sz="2000" dirty="0" smtClean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</a:p>
          <a:p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7" name="组合 96"/>
          <p:cNvGrpSpPr/>
          <p:nvPr/>
        </p:nvGrpSpPr>
        <p:grpSpPr>
          <a:xfrm>
            <a:off x="2590053" y="4148043"/>
            <a:ext cx="2389071" cy="711665"/>
            <a:chOff x="2590053" y="4033743"/>
            <a:chExt cx="2389071" cy="711665"/>
          </a:xfrm>
        </p:grpSpPr>
        <p:sp>
          <p:nvSpPr>
            <p:cNvPr id="91" name="椭圆 90"/>
            <p:cNvSpPr>
              <a:spLocks noChangeAspect="1"/>
            </p:cNvSpPr>
            <p:nvPr/>
          </p:nvSpPr>
          <p:spPr>
            <a:xfrm>
              <a:off x="4799124" y="4033743"/>
              <a:ext cx="180000" cy="180000"/>
            </a:xfrm>
            <a:prstGeom prst="ellipse">
              <a:avLst/>
            </a:prstGeom>
            <a:noFill/>
            <a:ln w="38100">
              <a:solidFill>
                <a:srgbClr val="152B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92" name="直接连接符 91"/>
            <p:cNvCxnSpPr/>
            <p:nvPr/>
          </p:nvCxnSpPr>
          <p:spPr>
            <a:xfrm flipH="1">
              <a:off x="3752274" y="4150608"/>
              <a:ext cx="1056376" cy="594800"/>
            </a:xfrm>
            <a:prstGeom prst="line">
              <a:avLst/>
            </a:prstGeom>
            <a:ln w="38100">
              <a:solidFill>
                <a:srgbClr val="152B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93" name="直接连接符 92"/>
            <p:cNvCxnSpPr/>
            <p:nvPr/>
          </p:nvCxnSpPr>
          <p:spPr>
            <a:xfrm>
              <a:off x="2590053" y="4744548"/>
              <a:ext cx="1171747" cy="0"/>
            </a:xfrm>
            <a:prstGeom prst="line">
              <a:avLst/>
            </a:prstGeom>
            <a:ln w="38100">
              <a:solidFill>
                <a:srgbClr val="152B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95" name="文本框 94"/>
          <p:cNvSpPr txBox="1"/>
          <p:nvPr/>
        </p:nvSpPr>
        <p:spPr>
          <a:xfrm>
            <a:off x="444203" y="4351016"/>
            <a:ext cx="21158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  <a:endParaRPr lang="en-US" altLang="zh-CN" sz="2000" dirty="0" smtClean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r"/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</a:p>
          <a:p>
            <a:pPr algn="r"/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18197321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20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3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8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4000"/>
                            </p:stCondLst>
                            <p:childTnLst>
                              <p:par>
                                <p:cTn id="2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8" dur="500"/>
                                        <p:tgtEl>
                                          <p:spTgt spid="9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9" fill="hold">
                            <p:stCondLst>
                              <p:cond delay="4500"/>
                            </p:stCondLst>
                            <p:childTnLst>
                              <p:par>
                                <p:cTn id="30" presetID="22" presetClass="entr" presetSubtype="2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2" dur="500"/>
                                        <p:tgtEl>
                                          <p:spTgt spid="9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50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5500"/>
                            </p:stCondLst>
                            <p:childTnLst>
                              <p:par>
                                <p:cTn id="38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0" dur="500"/>
                                        <p:tgtEl>
                                          <p:spTgt spid="9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90" grpId="0"/>
      <p:bldP spid="95" grpId="0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695400" y="548680"/>
            <a:ext cx="1008112" cy="1168114"/>
            <a:chOff x="5780027" y="3062879"/>
            <a:chExt cx="631946" cy="732245"/>
          </a:xfrm>
          <a:effectLst/>
        </p:grpSpPr>
        <p:sp>
          <p:nvSpPr>
            <p:cNvPr id="4" name="等腰三角形 3"/>
            <p:cNvSpPr/>
            <p:nvPr/>
          </p:nvSpPr>
          <p:spPr>
            <a:xfrm rot="5400000">
              <a:off x="5754750" y="3270990"/>
              <a:ext cx="366528" cy="315973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070723" y="3088156"/>
              <a:ext cx="366528" cy="315973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5400000">
              <a:off x="6070723" y="3453872"/>
              <a:ext cx="366528" cy="315973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 flipH="1">
              <a:off x="5754750" y="3453873"/>
              <a:ext cx="366528" cy="315973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16200000" flipH="1">
              <a:off x="5754750" y="3088156"/>
              <a:ext cx="366528" cy="315973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" name="文本框 8"/>
          <p:cNvSpPr txBox="1"/>
          <p:nvPr/>
        </p:nvSpPr>
        <p:spPr>
          <a:xfrm>
            <a:off x="1919536" y="67622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  <a:endParaRPr lang="zh-CN" altLang="en-US" sz="36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1919536" y="1316684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请在此输入副标题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37" name="直接连接符 36"/>
          <p:cNvCxnSpPr/>
          <p:nvPr/>
        </p:nvCxnSpPr>
        <p:spPr>
          <a:xfrm flipV="1">
            <a:off x="7445134" y="4002243"/>
            <a:ext cx="2016224" cy="40317"/>
          </a:xfrm>
          <a:prstGeom prst="line">
            <a:avLst/>
          </a:prstGeom>
          <a:ln w="25400">
            <a:solidFill>
              <a:srgbClr val="152B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5" name="直接连接符 34"/>
          <p:cNvCxnSpPr/>
          <p:nvPr/>
        </p:nvCxnSpPr>
        <p:spPr>
          <a:xfrm flipV="1">
            <a:off x="7445134" y="2327697"/>
            <a:ext cx="2016224" cy="40317"/>
          </a:xfrm>
          <a:prstGeom prst="line">
            <a:avLst/>
          </a:prstGeom>
          <a:ln w="25400">
            <a:solidFill>
              <a:srgbClr val="152B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连接符 26"/>
          <p:cNvCxnSpPr/>
          <p:nvPr/>
        </p:nvCxnSpPr>
        <p:spPr>
          <a:xfrm flipV="1">
            <a:off x="4807366" y="2327697"/>
            <a:ext cx="1872208" cy="609436"/>
          </a:xfrm>
          <a:prstGeom prst="line">
            <a:avLst/>
          </a:prstGeom>
          <a:ln w="25400">
            <a:solidFill>
              <a:srgbClr val="152B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8" name="直接连接符 27"/>
          <p:cNvCxnSpPr/>
          <p:nvPr/>
        </p:nvCxnSpPr>
        <p:spPr>
          <a:xfrm flipH="1" flipV="1">
            <a:off x="4807366" y="3504304"/>
            <a:ext cx="1872208" cy="609436"/>
          </a:xfrm>
          <a:prstGeom prst="line">
            <a:avLst/>
          </a:prstGeom>
          <a:ln w="25400">
            <a:solidFill>
              <a:srgbClr val="152B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32" name="直接连接符 31"/>
          <p:cNvCxnSpPr/>
          <p:nvPr/>
        </p:nvCxnSpPr>
        <p:spPr>
          <a:xfrm flipH="1" flipV="1">
            <a:off x="4723096" y="5255794"/>
            <a:ext cx="1872208" cy="609436"/>
          </a:xfrm>
          <a:prstGeom prst="line">
            <a:avLst/>
          </a:prstGeom>
          <a:ln w="25400">
            <a:solidFill>
              <a:srgbClr val="152B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2" name="直接连接符 21"/>
          <p:cNvCxnSpPr/>
          <p:nvPr/>
        </p:nvCxnSpPr>
        <p:spPr>
          <a:xfrm flipH="1" flipV="1">
            <a:off x="2161393" y="4537276"/>
            <a:ext cx="1872208" cy="609436"/>
          </a:xfrm>
          <a:prstGeom prst="line">
            <a:avLst/>
          </a:prstGeom>
          <a:ln w="25400">
            <a:solidFill>
              <a:srgbClr val="152B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1" name="直接连接符 20"/>
          <p:cNvCxnSpPr/>
          <p:nvPr/>
        </p:nvCxnSpPr>
        <p:spPr>
          <a:xfrm flipV="1">
            <a:off x="2161393" y="3141530"/>
            <a:ext cx="1872208" cy="609436"/>
          </a:xfrm>
          <a:prstGeom prst="line">
            <a:avLst/>
          </a:prstGeom>
          <a:ln w="25400">
            <a:solidFill>
              <a:srgbClr val="152B42"/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1441313" y="3568404"/>
            <a:ext cx="1008112" cy="1168114"/>
            <a:chOff x="5780027" y="3062879"/>
            <a:chExt cx="631946" cy="732245"/>
          </a:xfrm>
          <a:effectLst/>
        </p:grpSpPr>
        <p:sp>
          <p:nvSpPr>
            <p:cNvPr id="12" name="等腰三角形 11"/>
            <p:cNvSpPr/>
            <p:nvPr/>
          </p:nvSpPr>
          <p:spPr>
            <a:xfrm rot="5400000">
              <a:off x="5754750" y="3270990"/>
              <a:ext cx="366528" cy="315973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6070723" y="3088156"/>
              <a:ext cx="366528" cy="315973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6070723" y="3453872"/>
              <a:ext cx="366528" cy="315973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16200000" flipH="1">
              <a:off x="5754750" y="3453873"/>
              <a:ext cx="366528" cy="315973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6200000" flipH="1">
              <a:off x="5754750" y="3088156"/>
              <a:ext cx="366528" cy="315973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3684830" y="2529693"/>
            <a:ext cx="1656184" cy="1424469"/>
            <a:chOff x="3670316" y="2311983"/>
            <a:chExt cx="1656184" cy="1424469"/>
          </a:xfrm>
        </p:grpSpPr>
        <p:sp>
          <p:nvSpPr>
            <p:cNvPr id="2" name="任意多边形 1"/>
            <p:cNvSpPr/>
            <p:nvPr/>
          </p:nvSpPr>
          <p:spPr>
            <a:xfrm>
              <a:off x="3670316" y="2311983"/>
              <a:ext cx="1656184" cy="1424469"/>
            </a:xfrm>
            <a:custGeom>
              <a:avLst/>
              <a:gdLst>
                <a:gd name="connsiteX0" fmla="*/ 1695107 w 2259409"/>
                <a:gd name="connsiteY0" fmla="*/ 1943296 h 1943296"/>
                <a:gd name="connsiteX1" fmla="*/ 1693931 w 2259409"/>
                <a:gd name="connsiteY1" fmla="*/ 1943296 h 1943296"/>
                <a:gd name="connsiteX2" fmla="*/ 565478 w 2259409"/>
                <a:gd name="connsiteY2" fmla="*/ 1943296 h 1943296"/>
                <a:gd name="connsiteX3" fmla="*/ 564151 w 2259409"/>
                <a:gd name="connsiteY3" fmla="*/ 1943296 h 1943296"/>
                <a:gd name="connsiteX4" fmla="*/ 564814 w 2259409"/>
                <a:gd name="connsiteY4" fmla="*/ 1942152 h 1943296"/>
                <a:gd name="connsiteX5" fmla="*/ 3847 w 2259409"/>
                <a:gd name="connsiteY5" fmla="*/ 974964 h 1943296"/>
                <a:gd name="connsiteX6" fmla="*/ 0 w 2259409"/>
                <a:gd name="connsiteY6" fmla="*/ 974964 h 1943296"/>
                <a:gd name="connsiteX7" fmla="*/ 1923 w 2259409"/>
                <a:gd name="connsiteY7" fmla="*/ 971648 h 1943296"/>
                <a:gd name="connsiteX8" fmla="*/ 0 w 2259409"/>
                <a:gd name="connsiteY8" fmla="*/ 968332 h 1943296"/>
                <a:gd name="connsiteX9" fmla="*/ 3847 w 2259409"/>
                <a:gd name="connsiteY9" fmla="*/ 968332 h 1943296"/>
                <a:gd name="connsiteX10" fmla="*/ 564852 w 2259409"/>
                <a:gd name="connsiteY10" fmla="*/ 1080 h 1943296"/>
                <a:gd name="connsiteX11" fmla="*/ 564225 w 2259409"/>
                <a:gd name="connsiteY11" fmla="*/ 0 h 1943296"/>
                <a:gd name="connsiteX12" fmla="*/ 565478 w 2259409"/>
                <a:gd name="connsiteY12" fmla="*/ 0 h 1943296"/>
                <a:gd name="connsiteX13" fmla="*/ 1693928 w 2259409"/>
                <a:gd name="connsiteY13" fmla="*/ 0 h 1943296"/>
                <a:gd name="connsiteX14" fmla="*/ 1695181 w 2259409"/>
                <a:gd name="connsiteY14" fmla="*/ 0 h 1943296"/>
                <a:gd name="connsiteX15" fmla="*/ 1694554 w 2259409"/>
                <a:gd name="connsiteY15" fmla="*/ 1080 h 1943296"/>
                <a:gd name="connsiteX16" fmla="*/ 2255559 w 2259409"/>
                <a:gd name="connsiteY16" fmla="*/ 968332 h 1943296"/>
                <a:gd name="connsiteX17" fmla="*/ 2259409 w 2259409"/>
                <a:gd name="connsiteY17" fmla="*/ 968332 h 1943296"/>
                <a:gd name="connsiteX18" fmla="*/ 2257484 w 2259409"/>
                <a:gd name="connsiteY18" fmla="*/ 971651 h 1943296"/>
                <a:gd name="connsiteX19" fmla="*/ 2259406 w 2259409"/>
                <a:gd name="connsiteY19" fmla="*/ 974964 h 1943296"/>
                <a:gd name="connsiteX20" fmla="*/ 2255562 w 2259409"/>
                <a:gd name="connsiteY20" fmla="*/ 974964 h 1943296"/>
                <a:gd name="connsiteX21" fmla="*/ 1694519 w 2259409"/>
                <a:gd name="connsiteY21" fmla="*/ 1942282 h 194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59409" h="1943296">
                  <a:moveTo>
                    <a:pt x="1695107" y="1943296"/>
                  </a:moveTo>
                  <a:lnTo>
                    <a:pt x="1693931" y="1943296"/>
                  </a:lnTo>
                  <a:lnTo>
                    <a:pt x="565478" y="1943296"/>
                  </a:lnTo>
                  <a:lnTo>
                    <a:pt x="564151" y="1943296"/>
                  </a:lnTo>
                  <a:lnTo>
                    <a:pt x="564814" y="1942152"/>
                  </a:lnTo>
                  <a:lnTo>
                    <a:pt x="3847" y="974964"/>
                  </a:lnTo>
                  <a:lnTo>
                    <a:pt x="0" y="974964"/>
                  </a:lnTo>
                  <a:lnTo>
                    <a:pt x="1923" y="971648"/>
                  </a:lnTo>
                  <a:lnTo>
                    <a:pt x="0" y="968332"/>
                  </a:lnTo>
                  <a:lnTo>
                    <a:pt x="3847" y="968332"/>
                  </a:lnTo>
                  <a:lnTo>
                    <a:pt x="564852" y="1080"/>
                  </a:lnTo>
                  <a:lnTo>
                    <a:pt x="564225" y="0"/>
                  </a:lnTo>
                  <a:lnTo>
                    <a:pt x="565478" y="0"/>
                  </a:lnTo>
                  <a:lnTo>
                    <a:pt x="1693928" y="0"/>
                  </a:lnTo>
                  <a:lnTo>
                    <a:pt x="1695181" y="0"/>
                  </a:lnTo>
                  <a:lnTo>
                    <a:pt x="1694554" y="1080"/>
                  </a:lnTo>
                  <a:lnTo>
                    <a:pt x="2255559" y="968332"/>
                  </a:lnTo>
                  <a:lnTo>
                    <a:pt x="2259409" y="968332"/>
                  </a:lnTo>
                  <a:lnTo>
                    <a:pt x="2257484" y="971651"/>
                  </a:lnTo>
                  <a:lnTo>
                    <a:pt x="2259406" y="974964"/>
                  </a:lnTo>
                  <a:lnTo>
                    <a:pt x="2255562" y="974964"/>
                  </a:lnTo>
                  <a:lnTo>
                    <a:pt x="1694519" y="1942282"/>
                  </a:lnTo>
                  <a:close/>
                </a:path>
              </a:pathLst>
            </a:cu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1" name="文本框 40"/>
            <p:cNvSpPr txBox="1"/>
            <p:nvPr/>
          </p:nvSpPr>
          <p:spPr>
            <a:xfrm>
              <a:off x="3711794" y="2654261"/>
              <a:ext cx="15732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8" name="组合 47"/>
          <p:cNvGrpSpPr/>
          <p:nvPr/>
        </p:nvGrpSpPr>
        <p:grpSpPr>
          <a:xfrm>
            <a:off x="3684830" y="4318327"/>
            <a:ext cx="1656184" cy="1424469"/>
            <a:chOff x="3670316" y="4100617"/>
            <a:chExt cx="1656184" cy="1424469"/>
          </a:xfrm>
        </p:grpSpPr>
        <p:sp>
          <p:nvSpPr>
            <p:cNvPr id="23" name="任意多边形 22"/>
            <p:cNvSpPr/>
            <p:nvPr/>
          </p:nvSpPr>
          <p:spPr>
            <a:xfrm>
              <a:off x="3670316" y="4100617"/>
              <a:ext cx="1656184" cy="1424469"/>
            </a:xfrm>
            <a:custGeom>
              <a:avLst/>
              <a:gdLst>
                <a:gd name="connsiteX0" fmla="*/ 1695107 w 2259409"/>
                <a:gd name="connsiteY0" fmla="*/ 1943296 h 1943296"/>
                <a:gd name="connsiteX1" fmla="*/ 1693931 w 2259409"/>
                <a:gd name="connsiteY1" fmla="*/ 1943296 h 1943296"/>
                <a:gd name="connsiteX2" fmla="*/ 565478 w 2259409"/>
                <a:gd name="connsiteY2" fmla="*/ 1943296 h 1943296"/>
                <a:gd name="connsiteX3" fmla="*/ 564151 w 2259409"/>
                <a:gd name="connsiteY3" fmla="*/ 1943296 h 1943296"/>
                <a:gd name="connsiteX4" fmla="*/ 564814 w 2259409"/>
                <a:gd name="connsiteY4" fmla="*/ 1942152 h 1943296"/>
                <a:gd name="connsiteX5" fmla="*/ 3847 w 2259409"/>
                <a:gd name="connsiteY5" fmla="*/ 974964 h 1943296"/>
                <a:gd name="connsiteX6" fmla="*/ 0 w 2259409"/>
                <a:gd name="connsiteY6" fmla="*/ 974964 h 1943296"/>
                <a:gd name="connsiteX7" fmla="*/ 1923 w 2259409"/>
                <a:gd name="connsiteY7" fmla="*/ 971648 h 1943296"/>
                <a:gd name="connsiteX8" fmla="*/ 0 w 2259409"/>
                <a:gd name="connsiteY8" fmla="*/ 968332 h 1943296"/>
                <a:gd name="connsiteX9" fmla="*/ 3847 w 2259409"/>
                <a:gd name="connsiteY9" fmla="*/ 968332 h 1943296"/>
                <a:gd name="connsiteX10" fmla="*/ 564852 w 2259409"/>
                <a:gd name="connsiteY10" fmla="*/ 1080 h 1943296"/>
                <a:gd name="connsiteX11" fmla="*/ 564225 w 2259409"/>
                <a:gd name="connsiteY11" fmla="*/ 0 h 1943296"/>
                <a:gd name="connsiteX12" fmla="*/ 565478 w 2259409"/>
                <a:gd name="connsiteY12" fmla="*/ 0 h 1943296"/>
                <a:gd name="connsiteX13" fmla="*/ 1693928 w 2259409"/>
                <a:gd name="connsiteY13" fmla="*/ 0 h 1943296"/>
                <a:gd name="connsiteX14" fmla="*/ 1695181 w 2259409"/>
                <a:gd name="connsiteY14" fmla="*/ 0 h 1943296"/>
                <a:gd name="connsiteX15" fmla="*/ 1694554 w 2259409"/>
                <a:gd name="connsiteY15" fmla="*/ 1080 h 1943296"/>
                <a:gd name="connsiteX16" fmla="*/ 2255559 w 2259409"/>
                <a:gd name="connsiteY16" fmla="*/ 968332 h 1943296"/>
                <a:gd name="connsiteX17" fmla="*/ 2259409 w 2259409"/>
                <a:gd name="connsiteY17" fmla="*/ 968332 h 1943296"/>
                <a:gd name="connsiteX18" fmla="*/ 2257484 w 2259409"/>
                <a:gd name="connsiteY18" fmla="*/ 971651 h 1943296"/>
                <a:gd name="connsiteX19" fmla="*/ 2259406 w 2259409"/>
                <a:gd name="connsiteY19" fmla="*/ 974964 h 1943296"/>
                <a:gd name="connsiteX20" fmla="*/ 2255562 w 2259409"/>
                <a:gd name="connsiteY20" fmla="*/ 974964 h 1943296"/>
                <a:gd name="connsiteX21" fmla="*/ 1694519 w 2259409"/>
                <a:gd name="connsiteY21" fmla="*/ 1942282 h 194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59409" h="1943296">
                  <a:moveTo>
                    <a:pt x="1695107" y="1943296"/>
                  </a:moveTo>
                  <a:lnTo>
                    <a:pt x="1693931" y="1943296"/>
                  </a:lnTo>
                  <a:lnTo>
                    <a:pt x="565478" y="1943296"/>
                  </a:lnTo>
                  <a:lnTo>
                    <a:pt x="564151" y="1943296"/>
                  </a:lnTo>
                  <a:lnTo>
                    <a:pt x="564814" y="1942152"/>
                  </a:lnTo>
                  <a:lnTo>
                    <a:pt x="3847" y="974964"/>
                  </a:lnTo>
                  <a:lnTo>
                    <a:pt x="0" y="974964"/>
                  </a:lnTo>
                  <a:lnTo>
                    <a:pt x="1923" y="971648"/>
                  </a:lnTo>
                  <a:lnTo>
                    <a:pt x="0" y="968332"/>
                  </a:lnTo>
                  <a:lnTo>
                    <a:pt x="3847" y="968332"/>
                  </a:lnTo>
                  <a:lnTo>
                    <a:pt x="564852" y="1080"/>
                  </a:lnTo>
                  <a:lnTo>
                    <a:pt x="564225" y="0"/>
                  </a:lnTo>
                  <a:lnTo>
                    <a:pt x="565478" y="0"/>
                  </a:lnTo>
                  <a:lnTo>
                    <a:pt x="1693928" y="0"/>
                  </a:lnTo>
                  <a:lnTo>
                    <a:pt x="1695181" y="0"/>
                  </a:lnTo>
                  <a:lnTo>
                    <a:pt x="1694554" y="1080"/>
                  </a:lnTo>
                  <a:lnTo>
                    <a:pt x="2255559" y="968332"/>
                  </a:lnTo>
                  <a:lnTo>
                    <a:pt x="2259409" y="968332"/>
                  </a:lnTo>
                  <a:lnTo>
                    <a:pt x="2257484" y="971651"/>
                  </a:lnTo>
                  <a:lnTo>
                    <a:pt x="2259406" y="974964"/>
                  </a:lnTo>
                  <a:lnTo>
                    <a:pt x="2255562" y="974964"/>
                  </a:lnTo>
                  <a:lnTo>
                    <a:pt x="1694519" y="1942282"/>
                  </a:lnTo>
                  <a:close/>
                </a:path>
              </a:pathLst>
            </a:cu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711794" y="4443519"/>
              <a:ext cx="15732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6445024" y="3330326"/>
            <a:ext cx="1656184" cy="1424469"/>
            <a:chOff x="6430510" y="3112616"/>
            <a:chExt cx="1656184" cy="1424469"/>
          </a:xfrm>
        </p:grpSpPr>
        <p:sp>
          <p:nvSpPr>
            <p:cNvPr id="30" name="任意多边形 29"/>
            <p:cNvSpPr/>
            <p:nvPr/>
          </p:nvSpPr>
          <p:spPr>
            <a:xfrm>
              <a:off x="6430510" y="3112616"/>
              <a:ext cx="1656184" cy="1424469"/>
            </a:xfrm>
            <a:custGeom>
              <a:avLst/>
              <a:gdLst>
                <a:gd name="connsiteX0" fmla="*/ 1695107 w 2259409"/>
                <a:gd name="connsiteY0" fmla="*/ 1943296 h 1943296"/>
                <a:gd name="connsiteX1" fmla="*/ 1693931 w 2259409"/>
                <a:gd name="connsiteY1" fmla="*/ 1943296 h 1943296"/>
                <a:gd name="connsiteX2" fmla="*/ 565478 w 2259409"/>
                <a:gd name="connsiteY2" fmla="*/ 1943296 h 1943296"/>
                <a:gd name="connsiteX3" fmla="*/ 564151 w 2259409"/>
                <a:gd name="connsiteY3" fmla="*/ 1943296 h 1943296"/>
                <a:gd name="connsiteX4" fmla="*/ 564814 w 2259409"/>
                <a:gd name="connsiteY4" fmla="*/ 1942152 h 1943296"/>
                <a:gd name="connsiteX5" fmla="*/ 3847 w 2259409"/>
                <a:gd name="connsiteY5" fmla="*/ 974964 h 1943296"/>
                <a:gd name="connsiteX6" fmla="*/ 0 w 2259409"/>
                <a:gd name="connsiteY6" fmla="*/ 974964 h 1943296"/>
                <a:gd name="connsiteX7" fmla="*/ 1923 w 2259409"/>
                <a:gd name="connsiteY7" fmla="*/ 971648 h 1943296"/>
                <a:gd name="connsiteX8" fmla="*/ 0 w 2259409"/>
                <a:gd name="connsiteY8" fmla="*/ 968332 h 1943296"/>
                <a:gd name="connsiteX9" fmla="*/ 3847 w 2259409"/>
                <a:gd name="connsiteY9" fmla="*/ 968332 h 1943296"/>
                <a:gd name="connsiteX10" fmla="*/ 564852 w 2259409"/>
                <a:gd name="connsiteY10" fmla="*/ 1080 h 1943296"/>
                <a:gd name="connsiteX11" fmla="*/ 564225 w 2259409"/>
                <a:gd name="connsiteY11" fmla="*/ 0 h 1943296"/>
                <a:gd name="connsiteX12" fmla="*/ 565478 w 2259409"/>
                <a:gd name="connsiteY12" fmla="*/ 0 h 1943296"/>
                <a:gd name="connsiteX13" fmla="*/ 1693928 w 2259409"/>
                <a:gd name="connsiteY13" fmla="*/ 0 h 1943296"/>
                <a:gd name="connsiteX14" fmla="*/ 1695181 w 2259409"/>
                <a:gd name="connsiteY14" fmla="*/ 0 h 1943296"/>
                <a:gd name="connsiteX15" fmla="*/ 1694554 w 2259409"/>
                <a:gd name="connsiteY15" fmla="*/ 1080 h 1943296"/>
                <a:gd name="connsiteX16" fmla="*/ 2255559 w 2259409"/>
                <a:gd name="connsiteY16" fmla="*/ 968332 h 1943296"/>
                <a:gd name="connsiteX17" fmla="*/ 2259409 w 2259409"/>
                <a:gd name="connsiteY17" fmla="*/ 968332 h 1943296"/>
                <a:gd name="connsiteX18" fmla="*/ 2257484 w 2259409"/>
                <a:gd name="connsiteY18" fmla="*/ 971651 h 1943296"/>
                <a:gd name="connsiteX19" fmla="*/ 2259406 w 2259409"/>
                <a:gd name="connsiteY19" fmla="*/ 974964 h 1943296"/>
                <a:gd name="connsiteX20" fmla="*/ 2255562 w 2259409"/>
                <a:gd name="connsiteY20" fmla="*/ 974964 h 1943296"/>
                <a:gd name="connsiteX21" fmla="*/ 1694519 w 2259409"/>
                <a:gd name="connsiteY21" fmla="*/ 1942282 h 194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59409" h="1943296">
                  <a:moveTo>
                    <a:pt x="1695107" y="1943296"/>
                  </a:moveTo>
                  <a:lnTo>
                    <a:pt x="1693931" y="1943296"/>
                  </a:lnTo>
                  <a:lnTo>
                    <a:pt x="565478" y="1943296"/>
                  </a:lnTo>
                  <a:lnTo>
                    <a:pt x="564151" y="1943296"/>
                  </a:lnTo>
                  <a:lnTo>
                    <a:pt x="564814" y="1942152"/>
                  </a:lnTo>
                  <a:lnTo>
                    <a:pt x="3847" y="974964"/>
                  </a:lnTo>
                  <a:lnTo>
                    <a:pt x="0" y="974964"/>
                  </a:lnTo>
                  <a:lnTo>
                    <a:pt x="1923" y="971648"/>
                  </a:lnTo>
                  <a:lnTo>
                    <a:pt x="0" y="968332"/>
                  </a:lnTo>
                  <a:lnTo>
                    <a:pt x="3847" y="968332"/>
                  </a:lnTo>
                  <a:lnTo>
                    <a:pt x="564852" y="1080"/>
                  </a:lnTo>
                  <a:lnTo>
                    <a:pt x="564225" y="0"/>
                  </a:lnTo>
                  <a:lnTo>
                    <a:pt x="565478" y="0"/>
                  </a:lnTo>
                  <a:lnTo>
                    <a:pt x="1693928" y="0"/>
                  </a:lnTo>
                  <a:lnTo>
                    <a:pt x="1695181" y="0"/>
                  </a:lnTo>
                  <a:lnTo>
                    <a:pt x="1694554" y="1080"/>
                  </a:lnTo>
                  <a:lnTo>
                    <a:pt x="2255559" y="968332"/>
                  </a:lnTo>
                  <a:lnTo>
                    <a:pt x="2259409" y="968332"/>
                  </a:lnTo>
                  <a:lnTo>
                    <a:pt x="2257484" y="971651"/>
                  </a:lnTo>
                  <a:lnTo>
                    <a:pt x="2259406" y="974964"/>
                  </a:lnTo>
                  <a:lnTo>
                    <a:pt x="2255562" y="974964"/>
                  </a:lnTo>
                  <a:lnTo>
                    <a:pt x="1694519" y="1942282"/>
                  </a:lnTo>
                  <a:close/>
                </a:path>
              </a:pathLst>
            </a:cu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3" name="文本框 42"/>
            <p:cNvSpPr txBox="1"/>
            <p:nvPr/>
          </p:nvSpPr>
          <p:spPr>
            <a:xfrm>
              <a:off x="6471988" y="3455518"/>
              <a:ext cx="15732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6445024" y="1647396"/>
            <a:ext cx="1656184" cy="1424469"/>
            <a:chOff x="6430510" y="1429686"/>
            <a:chExt cx="1656184" cy="1424469"/>
          </a:xfrm>
        </p:grpSpPr>
        <p:sp>
          <p:nvSpPr>
            <p:cNvPr id="29" name="任意多边形 28"/>
            <p:cNvSpPr/>
            <p:nvPr/>
          </p:nvSpPr>
          <p:spPr>
            <a:xfrm>
              <a:off x="6430510" y="1429686"/>
              <a:ext cx="1656184" cy="1424469"/>
            </a:xfrm>
            <a:custGeom>
              <a:avLst/>
              <a:gdLst>
                <a:gd name="connsiteX0" fmla="*/ 1695107 w 2259409"/>
                <a:gd name="connsiteY0" fmla="*/ 1943296 h 1943296"/>
                <a:gd name="connsiteX1" fmla="*/ 1693931 w 2259409"/>
                <a:gd name="connsiteY1" fmla="*/ 1943296 h 1943296"/>
                <a:gd name="connsiteX2" fmla="*/ 565478 w 2259409"/>
                <a:gd name="connsiteY2" fmla="*/ 1943296 h 1943296"/>
                <a:gd name="connsiteX3" fmla="*/ 564151 w 2259409"/>
                <a:gd name="connsiteY3" fmla="*/ 1943296 h 1943296"/>
                <a:gd name="connsiteX4" fmla="*/ 564814 w 2259409"/>
                <a:gd name="connsiteY4" fmla="*/ 1942152 h 1943296"/>
                <a:gd name="connsiteX5" fmla="*/ 3847 w 2259409"/>
                <a:gd name="connsiteY5" fmla="*/ 974964 h 1943296"/>
                <a:gd name="connsiteX6" fmla="*/ 0 w 2259409"/>
                <a:gd name="connsiteY6" fmla="*/ 974964 h 1943296"/>
                <a:gd name="connsiteX7" fmla="*/ 1923 w 2259409"/>
                <a:gd name="connsiteY7" fmla="*/ 971648 h 1943296"/>
                <a:gd name="connsiteX8" fmla="*/ 0 w 2259409"/>
                <a:gd name="connsiteY8" fmla="*/ 968332 h 1943296"/>
                <a:gd name="connsiteX9" fmla="*/ 3847 w 2259409"/>
                <a:gd name="connsiteY9" fmla="*/ 968332 h 1943296"/>
                <a:gd name="connsiteX10" fmla="*/ 564852 w 2259409"/>
                <a:gd name="connsiteY10" fmla="*/ 1080 h 1943296"/>
                <a:gd name="connsiteX11" fmla="*/ 564225 w 2259409"/>
                <a:gd name="connsiteY11" fmla="*/ 0 h 1943296"/>
                <a:gd name="connsiteX12" fmla="*/ 565478 w 2259409"/>
                <a:gd name="connsiteY12" fmla="*/ 0 h 1943296"/>
                <a:gd name="connsiteX13" fmla="*/ 1693928 w 2259409"/>
                <a:gd name="connsiteY13" fmla="*/ 0 h 1943296"/>
                <a:gd name="connsiteX14" fmla="*/ 1695181 w 2259409"/>
                <a:gd name="connsiteY14" fmla="*/ 0 h 1943296"/>
                <a:gd name="connsiteX15" fmla="*/ 1694554 w 2259409"/>
                <a:gd name="connsiteY15" fmla="*/ 1080 h 1943296"/>
                <a:gd name="connsiteX16" fmla="*/ 2255559 w 2259409"/>
                <a:gd name="connsiteY16" fmla="*/ 968332 h 1943296"/>
                <a:gd name="connsiteX17" fmla="*/ 2259409 w 2259409"/>
                <a:gd name="connsiteY17" fmla="*/ 968332 h 1943296"/>
                <a:gd name="connsiteX18" fmla="*/ 2257484 w 2259409"/>
                <a:gd name="connsiteY18" fmla="*/ 971651 h 1943296"/>
                <a:gd name="connsiteX19" fmla="*/ 2259406 w 2259409"/>
                <a:gd name="connsiteY19" fmla="*/ 974964 h 1943296"/>
                <a:gd name="connsiteX20" fmla="*/ 2255562 w 2259409"/>
                <a:gd name="connsiteY20" fmla="*/ 974964 h 1943296"/>
                <a:gd name="connsiteX21" fmla="*/ 1694519 w 2259409"/>
                <a:gd name="connsiteY21" fmla="*/ 1942282 h 194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59409" h="1943296">
                  <a:moveTo>
                    <a:pt x="1695107" y="1943296"/>
                  </a:moveTo>
                  <a:lnTo>
                    <a:pt x="1693931" y="1943296"/>
                  </a:lnTo>
                  <a:lnTo>
                    <a:pt x="565478" y="1943296"/>
                  </a:lnTo>
                  <a:lnTo>
                    <a:pt x="564151" y="1943296"/>
                  </a:lnTo>
                  <a:lnTo>
                    <a:pt x="564814" y="1942152"/>
                  </a:lnTo>
                  <a:lnTo>
                    <a:pt x="3847" y="974964"/>
                  </a:lnTo>
                  <a:lnTo>
                    <a:pt x="0" y="974964"/>
                  </a:lnTo>
                  <a:lnTo>
                    <a:pt x="1923" y="971648"/>
                  </a:lnTo>
                  <a:lnTo>
                    <a:pt x="0" y="968332"/>
                  </a:lnTo>
                  <a:lnTo>
                    <a:pt x="3847" y="968332"/>
                  </a:lnTo>
                  <a:lnTo>
                    <a:pt x="564852" y="1080"/>
                  </a:lnTo>
                  <a:lnTo>
                    <a:pt x="564225" y="0"/>
                  </a:lnTo>
                  <a:lnTo>
                    <a:pt x="565478" y="0"/>
                  </a:lnTo>
                  <a:lnTo>
                    <a:pt x="1693928" y="0"/>
                  </a:lnTo>
                  <a:lnTo>
                    <a:pt x="1695181" y="0"/>
                  </a:lnTo>
                  <a:lnTo>
                    <a:pt x="1694554" y="1080"/>
                  </a:lnTo>
                  <a:lnTo>
                    <a:pt x="2255559" y="968332"/>
                  </a:lnTo>
                  <a:lnTo>
                    <a:pt x="2259409" y="968332"/>
                  </a:lnTo>
                  <a:lnTo>
                    <a:pt x="2257484" y="971651"/>
                  </a:lnTo>
                  <a:lnTo>
                    <a:pt x="2259406" y="974964"/>
                  </a:lnTo>
                  <a:lnTo>
                    <a:pt x="2255562" y="974964"/>
                  </a:lnTo>
                  <a:lnTo>
                    <a:pt x="1694519" y="1942282"/>
                  </a:lnTo>
                  <a:close/>
                </a:path>
              </a:pathLst>
            </a:cu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4" name="文本框 43"/>
            <p:cNvSpPr txBox="1"/>
            <p:nvPr/>
          </p:nvSpPr>
          <p:spPr>
            <a:xfrm>
              <a:off x="6471988" y="1741776"/>
              <a:ext cx="15732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3" name="组合 52"/>
          <p:cNvGrpSpPr/>
          <p:nvPr/>
        </p:nvGrpSpPr>
        <p:grpSpPr>
          <a:xfrm>
            <a:off x="9123531" y="1621106"/>
            <a:ext cx="1656184" cy="1424469"/>
            <a:chOff x="9109017" y="1403396"/>
            <a:chExt cx="1656184" cy="1424469"/>
          </a:xfrm>
        </p:grpSpPr>
        <p:sp>
          <p:nvSpPr>
            <p:cNvPr id="38" name="任意多边形 37"/>
            <p:cNvSpPr/>
            <p:nvPr/>
          </p:nvSpPr>
          <p:spPr>
            <a:xfrm>
              <a:off x="9109017" y="1403396"/>
              <a:ext cx="1656184" cy="1424469"/>
            </a:xfrm>
            <a:custGeom>
              <a:avLst/>
              <a:gdLst>
                <a:gd name="connsiteX0" fmla="*/ 1695107 w 2259409"/>
                <a:gd name="connsiteY0" fmla="*/ 1943296 h 1943296"/>
                <a:gd name="connsiteX1" fmla="*/ 1693931 w 2259409"/>
                <a:gd name="connsiteY1" fmla="*/ 1943296 h 1943296"/>
                <a:gd name="connsiteX2" fmla="*/ 565478 w 2259409"/>
                <a:gd name="connsiteY2" fmla="*/ 1943296 h 1943296"/>
                <a:gd name="connsiteX3" fmla="*/ 564151 w 2259409"/>
                <a:gd name="connsiteY3" fmla="*/ 1943296 h 1943296"/>
                <a:gd name="connsiteX4" fmla="*/ 564814 w 2259409"/>
                <a:gd name="connsiteY4" fmla="*/ 1942152 h 1943296"/>
                <a:gd name="connsiteX5" fmla="*/ 3847 w 2259409"/>
                <a:gd name="connsiteY5" fmla="*/ 974964 h 1943296"/>
                <a:gd name="connsiteX6" fmla="*/ 0 w 2259409"/>
                <a:gd name="connsiteY6" fmla="*/ 974964 h 1943296"/>
                <a:gd name="connsiteX7" fmla="*/ 1923 w 2259409"/>
                <a:gd name="connsiteY7" fmla="*/ 971648 h 1943296"/>
                <a:gd name="connsiteX8" fmla="*/ 0 w 2259409"/>
                <a:gd name="connsiteY8" fmla="*/ 968332 h 1943296"/>
                <a:gd name="connsiteX9" fmla="*/ 3847 w 2259409"/>
                <a:gd name="connsiteY9" fmla="*/ 968332 h 1943296"/>
                <a:gd name="connsiteX10" fmla="*/ 564852 w 2259409"/>
                <a:gd name="connsiteY10" fmla="*/ 1080 h 1943296"/>
                <a:gd name="connsiteX11" fmla="*/ 564225 w 2259409"/>
                <a:gd name="connsiteY11" fmla="*/ 0 h 1943296"/>
                <a:gd name="connsiteX12" fmla="*/ 565478 w 2259409"/>
                <a:gd name="connsiteY12" fmla="*/ 0 h 1943296"/>
                <a:gd name="connsiteX13" fmla="*/ 1693928 w 2259409"/>
                <a:gd name="connsiteY13" fmla="*/ 0 h 1943296"/>
                <a:gd name="connsiteX14" fmla="*/ 1695181 w 2259409"/>
                <a:gd name="connsiteY14" fmla="*/ 0 h 1943296"/>
                <a:gd name="connsiteX15" fmla="*/ 1694554 w 2259409"/>
                <a:gd name="connsiteY15" fmla="*/ 1080 h 1943296"/>
                <a:gd name="connsiteX16" fmla="*/ 2255559 w 2259409"/>
                <a:gd name="connsiteY16" fmla="*/ 968332 h 1943296"/>
                <a:gd name="connsiteX17" fmla="*/ 2259409 w 2259409"/>
                <a:gd name="connsiteY17" fmla="*/ 968332 h 1943296"/>
                <a:gd name="connsiteX18" fmla="*/ 2257484 w 2259409"/>
                <a:gd name="connsiteY18" fmla="*/ 971651 h 1943296"/>
                <a:gd name="connsiteX19" fmla="*/ 2259406 w 2259409"/>
                <a:gd name="connsiteY19" fmla="*/ 974964 h 1943296"/>
                <a:gd name="connsiteX20" fmla="*/ 2255562 w 2259409"/>
                <a:gd name="connsiteY20" fmla="*/ 974964 h 1943296"/>
                <a:gd name="connsiteX21" fmla="*/ 1694519 w 2259409"/>
                <a:gd name="connsiteY21" fmla="*/ 1942282 h 194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59409" h="1943296">
                  <a:moveTo>
                    <a:pt x="1695107" y="1943296"/>
                  </a:moveTo>
                  <a:lnTo>
                    <a:pt x="1693931" y="1943296"/>
                  </a:lnTo>
                  <a:lnTo>
                    <a:pt x="565478" y="1943296"/>
                  </a:lnTo>
                  <a:lnTo>
                    <a:pt x="564151" y="1943296"/>
                  </a:lnTo>
                  <a:lnTo>
                    <a:pt x="564814" y="1942152"/>
                  </a:lnTo>
                  <a:lnTo>
                    <a:pt x="3847" y="974964"/>
                  </a:lnTo>
                  <a:lnTo>
                    <a:pt x="0" y="974964"/>
                  </a:lnTo>
                  <a:lnTo>
                    <a:pt x="1923" y="971648"/>
                  </a:lnTo>
                  <a:lnTo>
                    <a:pt x="0" y="968332"/>
                  </a:lnTo>
                  <a:lnTo>
                    <a:pt x="3847" y="968332"/>
                  </a:lnTo>
                  <a:lnTo>
                    <a:pt x="564852" y="1080"/>
                  </a:lnTo>
                  <a:lnTo>
                    <a:pt x="564225" y="0"/>
                  </a:lnTo>
                  <a:lnTo>
                    <a:pt x="565478" y="0"/>
                  </a:lnTo>
                  <a:lnTo>
                    <a:pt x="1693928" y="0"/>
                  </a:lnTo>
                  <a:lnTo>
                    <a:pt x="1695181" y="0"/>
                  </a:lnTo>
                  <a:lnTo>
                    <a:pt x="1694554" y="1080"/>
                  </a:lnTo>
                  <a:lnTo>
                    <a:pt x="2255559" y="968332"/>
                  </a:lnTo>
                  <a:lnTo>
                    <a:pt x="2259409" y="968332"/>
                  </a:lnTo>
                  <a:lnTo>
                    <a:pt x="2257484" y="971651"/>
                  </a:lnTo>
                  <a:lnTo>
                    <a:pt x="2259406" y="974964"/>
                  </a:lnTo>
                  <a:lnTo>
                    <a:pt x="2255562" y="974964"/>
                  </a:lnTo>
                  <a:lnTo>
                    <a:pt x="1694519" y="1942282"/>
                  </a:lnTo>
                  <a:close/>
                </a:path>
              </a:pathLst>
            </a:cu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9150495" y="1741776"/>
              <a:ext cx="15732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4" name="组合 53"/>
          <p:cNvGrpSpPr/>
          <p:nvPr/>
        </p:nvGrpSpPr>
        <p:grpSpPr>
          <a:xfrm>
            <a:off x="9123531" y="3276425"/>
            <a:ext cx="1656184" cy="1424469"/>
            <a:chOff x="9109017" y="3058715"/>
            <a:chExt cx="1656184" cy="1424469"/>
          </a:xfrm>
        </p:grpSpPr>
        <p:sp>
          <p:nvSpPr>
            <p:cNvPr id="39" name="任意多边形 38"/>
            <p:cNvSpPr/>
            <p:nvPr/>
          </p:nvSpPr>
          <p:spPr>
            <a:xfrm>
              <a:off x="9109017" y="3058715"/>
              <a:ext cx="1656184" cy="1424469"/>
            </a:xfrm>
            <a:custGeom>
              <a:avLst/>
              <a:gdLst>
                <a:gd name="connsiteX0" fmla="*/ 1695107 w 2259409"/>
                <a:gd name="connsiteY0" fmla="*/ 1943296 h 1943296"/>
                <a:gd name="connsiteX1" fmla="*/ 1693931 w 2259409"/>
                <a:gd name="connsiteY1" fmla="*/ 1943296 h 1943296"/>
                <a:gd name="connsiteX2" fmla="*/ 565478 w 2259409"/>
                <a:gd name="connsiteY2" fmla="*/ 1943296 h 1943296"/>
                <a:gd name="connsiteX3" fmla="*/ 564151 w 2259409"/>
                <a:gd name="connsiteY3" fmla="*/ 1943296 h 1943296"/>
                <a:gd name="connsiteX4" fmla="*/ 564814 w 2259409"/>
                <a:gd name="connsiteY4" fmla="*/ 1942152 h 1943296"/>
                <a:gd name="connsiteX5" fmla="*/ 3847 w 2259409"/>
                <a:gd name="connsiteY5" fmla="*/ 974964 h 1943296"/>
                <a:gd name="connsiteX6" fmla="*/ 0 w 2259409"/>
                <a:gd name="connsiteY6" fmla="*/ 974964 h 1943296"/>
                <a:gd name="connsiteX7" fmla="*/ 1923 w 2259409"/>
                <a:gd name="connsiteY7" fmla="*/ 971648 h 1943296"/>
                <a:gd name="connsiteX8" fmla="*/ 0 w 2259409"/>
                <a:gd name="connsiteY8" fmla="*/ 968332 h 1943296"/>
                <a:gd name="connsiteX9" fmla="*/ 3847 w 2259409"/>
                <a:gd name="connsiteY9" fmla="*/ 968332 h 1943296"/>
                <a:gd name="connsiteX10" fmla="*/ 564852 w 2259409"/>
                <a:gd name="connsiteY10" fmla="*/ 1080 h 1943296"/>
                <a:gd name="connsiteX11" fmla="*/ 564225 w 2259409"/>
                <a:gd name="connsiteY11" fmla="*/ 0 h 1943296"/>
                <a:gd name="connsiteX12" fmla="*/ 565478 w 2259409"/>
                <a:gd name="connsiteY12" fmla="*/ 0 h 1943296"/>
                <a:gd name="connsiteX13" fmla="*/ 1693928 w 2259409"/>
                <a:gd name="connsiteY13" fmla="*/ 0 h 1943296"/>
                <a:gd name="connsiteX14" fmla="*/ 1695181 w 2259409"/>
                <a:gd name="connsiteY14" fmla="*/ 0 h 1943296"/>
                <a:gd name="connsiteX15" fmla="*/ 1694554 w 2259409"/>
                <a:gd name="connsiteY15" fmla="*/ 1080 h 1943296"/>
                <a:gd name="connsiteX16" fmla="*/ 2255559 w 2259409"/>
                <a:gd name="connsiteY16" fmla="*/ 968332 h 1943296"/>
                <a:gd name="connsiteX17" fmla="*/ 2259409 w 2259409"/>
                <a:gd name="connsiteY17" fmla="*/ 968332 h 1943296"/>
                <a:gd name="connsiteX18" fmla="*/ 2257484 w 2259409"/>
                <a:gd name="connsiteY18" fmla="*/ 971651 h 1943296"/>
                <a:gd name="connsiteX19" fmla="*/ 2259406 w 2259409"/>
                <a:gd name="connsiteY19" fmla="*/ 974964 h 1943296"/>
                <a:gd name="connsiteX20" fmla="*/ 2255562 w 2259409"/>
                <a:gd name="connsiteY20" fmla="*/ 974964 h 1943296"/>
                <a:gd name="connsiteX21" fmla="*/ 1694519 w 2259409"/>
                <a:gd name="connsiteY21" fmla="*/ 1942282 h 194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59409" h="1943296">
                  <a:moveTo>
                    <a:pt x="1695107" y="1943296"/>
                  </a:moveTo>
                  <a:lnTo>
                    <a:pt x="1693931" y="1943296"/>
                  </a:lnTo>
                  <a:lnTo>
                    <a:pt x="565478" y="1943296"/>
                  </a:lnTo>
                  <a:lnTo>
                    <a:pt x="564151" y="1943296"/>
                  </a:lnTo>
                  <a:lnTo>
                    <a:pt x="564814" y="1942152"/>
                  </a:lnTo>
                  <a:lnTo>
                    <a:pt x="3847" y="974964"/>
                  </a:lnTo>
                  <a:lnTo>
                    <a:pt x="0" y="974964"/>
                  </a:lnTo>
                  <a:lnTo>
                    <a:pt x="1923" y="971648"/>
                  </a:lnTo>
                  <a:lnTo>
                    <a:pt x="0" y="968332"/>
                  </a:lnTo>
                  <a:lnTo>
                    <a:pt x="3847" y="968332"/>
                  </a:lnTo>
                  <a:lnTo>
                    <a:pt x="564852" y="1080"/>
                  </a:lnTo>
                  <a:lnTo>
                    <a:pt x="564225" y="0"/>
                  </a:lnTo>
                  <a:lnTo>
                    <a:pt x="565478" y="0"/>
                  </a:lnTo>
                  <a:lnTo>
                    <a:pt x="1693928" y="0"/>
                  </a:lnTo>
                  <a:lnTo>
                    <a:pt x="1695181" y="0"/>
                  </a:lnTo>
                  <a:lnTo>
                    <a:pt x="1694554" y="1080"/>
                  </a:lnTo>
                  <a:lnTo>
                    <a:pt x="2255559" y="968332"/>
                  </a:lnTo>
                  <a:lnTo>
                    <a:pt x="2259409" y="968332"/>
                  </a:lnTo>
                  <a:lnTo>
                    <a:pt x="2257484" y="971651"/>
                  </a:lnTo>
                  <a:lnTo>
                    <a:pt x="2259406" y="974964"/>
                  </a:lnTo>
                  <a:lnTo>
                    <a:pt x="2255562" y="974964"/>
                  </a:lnTo>
                  <a:lnTo>
                    <a:pt x="1694519" y="1942282"/>
                  </a:lnTo>
                  <a:close/>
                </a:path>
              </a:pathLst>
            </a:cu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9150495" y="3455518"/>
              <a:ext cx="15732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6445024" y="5132198"/>
            <a:ext cx="1656184" cy="1424469"/>
            <a:chOff x="6430510" y="4914488"/>
            <a:chExt cx="1656184" cy="1424469"/>
          </a:xfrm>
        </p:grpSpPr>
        <p:sp>
          <p:nvSpPr>
            <p:cNvPr id="31" name="任意多边形 30"/>
            <p:cNvSpPr/>
            <p:nvPr/>
          </p:nvSpPr>
          <p:spPr>
            <a:xfrm>
              <a:off x="6430510" y="4914488"/>
              <a:ext cx="1656184" cy="1424469"/>
            </a:xfrm>
            <a:custGeom>
              <a:avLst/>
              <a:gdLst>
                <a:gd name="connsiteX0" fmla="*/ 1695107 w 2259409"/>
                <a:gd name="connsiteY0" fmla="*/ 1943296 h 1943296"/>
                <a:gd name="connsiteX1" fmla="*/ 1693931 w 2259409"/>
                <a:gd name="connsiteY1" fmla="*/ 1943296 h 1943296"/>
                <a:gd name="connsiteX2" fmla="*/ 565478 w 2259409"/>
                <a:gd name="connsiteY2" fmla="*/ 1943296 h 1943296"/>
                <a:gd name="connsiteX3" fmla="*/ 564151 w 2259409"/>
                <a:gd name="connsiteY3" fmla="*/ 1943296 h 1943296"/>
                <a:gd name="connsiteX4" fmla="*/ 564814 w 2259409"/>
                <a:gd name="connsiteY4" fmla="*/ 1942152 h 1943296"/>
                <a:gd name="connsiteX5" fmla="*/ 3847 w 2259409"/>
                <a:gd name="connsiteY5" fmla="*/ 974964 h 1943296"/>
                <a:gd name="connsiteX6" fmla="*/ 0 w 2259409"/>
                <a:gd name="connsiteY6" fmla="*/ 974964 h 1943296"/>
                <a:gd name="connsiteX7" fmla="*/ 1923 w 2259409"/>
                <a:gd name="connsiteY7" fmla="*/ 971648 h 1943296"/>
                <a:gd name="connsiteX8" fmla="*/ 0 w 2259409"/>
                <a:gd name="connsiteY8" fmla="*/ 968332 h 1943296"/>
                <a:gd name="connsiteX9" fmla="*/ 3847 w 2259409"/>
                <a:gd name="connsiteY9" fmla="*/ 968332 h 1943296"/>
                <a:gd name="connsiteX10" fmla="*/ 564852 w 2259409"/>
                <a:gd name="connsiteY10" fmla="*/ 1080 h 1943296"/>
                <a:gd name="connsiteX11" fmla="*/ 564225 w 2259409"/>
                <a:gd name="connsiteY11" fmla="*/ 0 h 1943296"/>
                <a:gd name="connsiteX12" fmla="*/ 565478 w 2259409"/>
                <a:gd name="connsiteY12" fmla="*/ 0 h 1943296"/>
                <a:gd name="connsiteX13" fmla="*/ 1693928 w 2259409"/>
                <a:gd name="connsiteY13" fmla="*/ 0 h 1943296"/>
                <a:gd name="connsiteX14" fmla="*/ 1695181 w 2259409"/>
                <a:gd name="connsiteY14" fmla="*/ 0 h 1943296"/>
                <a:gd name="connsiteX15" fmla="*/ 1694554 w 2259409"/>
                <a:gd name="connsiteY15" fmla="*/ 1080 h 1943296"/>
                <a:gd name="connsiteX16" fmla="*/ 2255559 w 2259409"/>
                <a:gd name="connsiteY16" fmla="*/ 968332 h 1943296"/>
                <a:gd name="connsiteX17" fmla="*/ 2259409 w 2259409"/>
                <a:gd name="connsiteY17" fmla="*/ 968332 h 1943296"/>
                <a:gd name="connsiteX18" fmla="*/ 2257484 w 2259409"/>
                <a:gd name="connsiteY18" fmla="*/ 971651 h 1943296"/>
                <a:gd name="connsiteX19" fmla="*/ 2259406 w 2259409"/>
                <a:gd name="connsiteY19" fmla="*/ 974964 h 1943296"/>
                <a:gd name="connsiteX20" fmla="*/ 2255562 w 2259409"/>
                <a:gd name="connsiteY20" fmla="*/ 974964 h 1943296"/>
                <a:gd name="connsiteX21" fmla="*/ 1694519 w 2259409"/>
                <a:gd name="connsiteY21" fmla="*/ 1942282 h 194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59409" h="1943296">
                  <a:moveTo>
                    <a:pt x="1695107" y="1943296"/>
                  </a:moveTo>
                  <a:lnTo>
                    <a:pt x="1693931" y="1943296"/>
                  </a:lnTo>
                  <a:lnTo>
                    <a:pt x="565478" y="1943296"/>
                  </a:lnTo>
                  <a:lnTo>
                    <a:pt x="564151" y="1943296"/>
                  </a:lnTo>
                  <a:lnTo>
                    <a:pt x="564814" y="1942152"/>
                  </a:lnTo>
                  <a:lnTo>
                    <a:pt x="3847" y="974964"/>
                  </a:lnTo>
                  <a:lnTo>
                    <a:pt x="0" y="974964"/>
                  </a:lnTo>
                  <a:lnTo>
                    <a:pt x="1923" y="971648"/>
                  </a:lnTo>
                  <a:lnTo>
                    <a:pt x="0" y="968332"/>
                  </a:lnTo>
                  <a:lnTo>
                    <a:pt x="3847" y="968332"/>
                  </a:lnTo>
                  <a:lnTo>
                    <a:pt x="564852" y="1080"/>
                  </a:lnTo>
                  <a:lnTo>
                    <a:pt x="564225" y="0"/>
                  </a:lnTo>
                  <a:lnTo>
                    <a:pt x="565478" y="0"/>
                  </a:lnTo>
                  <a:lnTo>
                    <a:pt x="1693928" y="0"/>
                  </a:lnTo>
                  <a:lnTo>
                    <a:pt x="1695181" y="0"/>
                  </a:lnTo>
                  <a:lnTo>
                    <a:pt x="1694554" y="1080"/>
                  </a:lnTo>
                  <a:lnTo>
                    <a:pt x="2255559" y="968332"/>
                  </a:lnTo>
                  <a:lnTo>
                    <a:pt x="2259409" y="968332"/>
                  </a:lnTo>
                  <a:lnTo>
                    <a:pt x="2257484" y="971651"/>
                  </a:lnTo>
                  <a:lnTo>
                    <a:pt x="2259406" y="974964"/>
                  </a:lnTo>
                  <a:lnTo>
                    <a:pt x="2255562" y="974964"/>
                  </a:lnTo>
                  <a:lnTo>
                    <a:pt x="1694519" y="1942282"/>
                  </a:lnTo>
                  <a:close/>
                </a:path>
              </a:pathLst>
            </a:cu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6471988" y="5254575"/>
              <a:ext cx="15732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65620979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3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0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2" dur="5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2500"/>
                            </p:stCondLst>
                            <p:childTnLst>
                              <p:par>
                                <p:cTn id="3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6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7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39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0" fill="hold">
                            <p:stCondLst>
                              <p:cond delay="3000"/>
                            </p:stCondLst>
                            <p:childTnLst>
                              <p:par>
                                <p:cTn id="41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3" dur="5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44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6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7" fill="hold">
                            <p:stCondLst>
                              <p:cond delay="3500"/>
                            </p:stCondLst>
                            <p:childTnLst>
                              <p:par>
                                <p:cTn id="4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9" fill="hold">
                            <p:stCondLst>
                              <p:cond delay="5000"/>
                            </p:stCondLst>
                            <p:childTnLst>
                              <p:par>
                                <p:cTn id="6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2" dur="500"/>
                                        <p:tgtEl>
                                          <p:spTgt spid="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5500"/>
                            </p:stCondLst>
                            <p:childTnLst>
                              <p:par>
                                <p:cTn id="64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6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0" dur="5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/>
      <p:bldP spid="10" grpId="0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5148080" y="1598644"/>
            <a:ext cx="1895840" cy="3660712"/>
            <a:chOff x="5148080" y="1598644"/>
            <a:chExt cx="1895840" cy="3660712"/>
          </a:xfrm>
          <a:effectLst>
            <a:reflection blurRad="6350" stA="20000" endPos="30000" dir="5400000" sy="-100000" algn="bl" rotWithShape="0"/>
          </a:effectLst>
        </p:grpSpPr>
        <p:grpSp>
          <p:nvGrpSpPr>
            <p:cNvPr id="11" name="组合 10"/>
            <p:cNvGrpSpPr/>
            <p:nvPr/>
          </p:nvGrpSpPr>
          <p:grpSpPr>
            <a:xfrm>
              <a:off x="5148080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" name="等腰三角形 5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5780027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1" name="等腰三角形 3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411974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7" name="等腰三角形 3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6411974" y="2330888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05" name="等腰三角形 10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等腰三角形 10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等腰三角形 10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等腰三角形 10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6411974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17" name="等腰三角形 11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等腰三角形 11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等腰三角形 11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等腰三角形 11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等腰三角形 12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5780028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23" name="等腰三角形 12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等腰三角形 12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等腰三角形 12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等腰三角形 13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等腰三角形 14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5148080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57" name="等腰三角形 15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等腰三角形 15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等腰三角形 15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等腰三角形 15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等腰三角形 16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2" name="组合 161"/>
            <p:cNvGrpSpPr/>
            <p:nvPr/>
          </p:nvGrpSpPr>
          <p:grpSpPr>
            <a:xfrm>
              <a:off x="6411973" y="3795679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63" name="等腰三角形 16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等腰三角形 16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等腰三角形 16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等腰三角形 16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等腰三角形 16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>
              <a:off x="5148080" y="452711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69" name="等腰三角形 168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等腰三角形 169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等腰三角形 170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等腰三角形 171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等腰三角形 172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5780027" y="452711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75" name="等腰三角形 17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等腰三角形 17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等腰三角形 17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等腰三角形 17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等腰三角形 17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0" name="组合 179"/>
            <p:cNvGrpSpPr/>
            <p:nvPr/>
          </p:nvGrpSpPr>
          <p:grpSpPr>
            <a:xfrm>
              <a:off x="6411974" y="452711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81" name="等腰三角形 18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等腰三角形 18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等腰三角形 18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等腰三角形 18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等腰三角形 18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183657972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3" name="组合 32"/>
          <p:cNvGrpSpPr/>
          <p:nvPr/>
        </p:nvGrpSpPr>
        <p:grpSpPr>
          <a:xfrm>
            <a:off x="3251436" y="4383263"/>
            <a:ext cx="435277" cy="1512211"/>
            <a:chOff x="3287688" y="4334622"/>
            <a:chExt cx="435277" cy="1512211"/>
          </a:xfrm>
        </p:grpSpPr>
        <p:grpSp>
          <p:nvGrpSpPr>
            <p:cNvPr id="17" name="组合 16"/>
            <p:cNvGrpSpPr/>
            <p:nvPr/>
          </p:nvGrpSpPr>
          <p:grpSpPr>
            <a:xfrm>
              <a:off x="3287688" y="4337752"/>
              <a:ext cx="433340" cy="1506528"/>
              <a:chOff x="4943873" y="2780928"/>
              <a:chExt cx="487610" cy="1695200"/>
            </a:xfrm>
          </p:grpSpPr>
          <p:sp>
            <p:nvSpPr>
              <p:cNvPr id="12" name="等腰三角形 11"/>
              <p:cNvSpPr/>
              <p:nvPr/>
            </p:nvSpPr>
            <p:spPr>
              <a:xfrm rot="5400000">
                <a:off x="4904864" y="2819937"/>
                <a:ext cx="565627" cy="487610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" name="等腰三角形 12"/>
              <p:cNvSpPr/>
              <p:nvPr/>
            </p:nvSpPr>
            <p:spPr>
              <a:xfrm rot="5400000">
                <a:off x="4904864" y="3384723"/>
                <a:ext cx="565627" cy="487610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" name="等腰三角形 13"/>
              <p:cNvSpPr/>
              <p:nvPr/>
            </p:nvSpPr>
            <p:spPr>
              <a:xfrm rot="16200000">
                <a:off x="4904864" y="3667116"/>
                <a:ext cx="565627" cy="487610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" name="等腰三角形 14"/>
              <p:cNvSpPr/>
              <p:nvPr/>
            </p:nvSpPr>
            <p:spPr>
              <a:xfrm rot="5400000" flipH="1">
                <a:off x="4904864" y="3949510"/>
                <a:ext cx="565627" cy="487610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等腰三角形 15"/>
              <p:cNvSpPr/>
              <p:nvPr/>
            </p:nvSpPr>
            <p:spPr>
              <a:xfrm rot="16200000" flipH="1">
                <a:off x="4904864" y="3102330"/>
                <a:ext cx="565627" cy="487610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1" name="任意多边形 30"/>
            <p:cNvSpPr/>
            <p:nvPr/>
          </p:nvSpPr>
          <p:spPr>
            <a:xfrm rot="16200000" flipH="1">
              <a:off x="3377399" y="5503204"/>
              <a:ext cx="253919" cy="433340"/>
            </a:xfrm>
            <a:custGeom>
              <a:avLst/>
              <a:gdLst>
                <a:gd name="connsiteX0" fmla="*/ 0 w 253919"/>
                <a:gd name="connsiteY0" fmla="*/ 433340 h 433340"/>
                <a:gd name="connsiteX1" fmla="*/ 253919 w 253919"/>
                <a:gd name="connsiteY1" fmla="*/ 433340 h 433340"/>
                <a:gd name="connsiteX2" fmla="*/ 253919 w 253919"/>
                <a:gd name="connsiteY2" fmla="*/ 4452 h 433340"/>
                <a:gd name="connsiteX3" fmla="*/ 251337 w 253919"/>
                <a:gd name="connsiteY3" fmla="*/ 0 h 43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919" h="433340">
                  <a:moveTo>
                    <a:pt x="0" y="433340"/>
                  </a:moveTo>
                  <a:lnTo>
                    <a:pt x="253919" y="433340"/>
                  </a:lnTo>
                  <a:lnTo>
                    <a:pt x="253919" y="4452"/>
                  </a:lnTo>
                  <a:lnTo>
                    <a:pt x="251337" y="0"/>
                  </a:lnTo>
                  <a:close/>
                </a:path>
              </a:pathLst>
            </a:cu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2" name="任意多边形 31"/>
            <p:cNvSpPr/>
            <p:nvPr/>
          </p:nvSpPr>
          <p:spPr>
            <a:xfrm rot="5400000" flipH="1" flipV="1">
              <a:off x="3379335" y="4244912"/>
              <a:ext cx="253919" cy="433340"/>
            </a:xfrm>
            <a:custGeom>
              <a:avLst/>
              <a:gdLst>
                <a:gd name="connsiteX0" fmla="*/ 0 w 253919"/>
                <a:gd name="connsiteY0" fmla="*/ 433340 h 433340"/>
                <a:gd name="connsiteX1" fmla="*/ 253919 w 253919"/>
                <a:gd name="connsiteY1" fmla="*/ 433340 h 433340"/>
                <a:gd name="connsiteX2" fmla="*/ 253919 w 253919"/>
                <a:gd name="connsiteY2" fmla="*/ 4452 h 433340"/>
                <a:gd name="connsiteX3" fmla="*/ 251337 w 253919"/>
                <a:gd name="connsiteY3" fmla="*/ 0 h 43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919" h="433340">
                  <a:moveTo>
                    <a:pt x="0" y="433340"/>
                  </a:moveTo>
                  <a:lnTo>
                    <a:pt x="253919" y="433340"/>
                  </a:lnTo>
                  <a:lnTo>
                    <a:pt x="253919" y="4452"/>
                  </a:lnTo>
                  <a:lnTo>
                    <a:pt x="251337" y="0"/>
                  </a:lnTo>
                  <a:close/>
                </a:path>
              </a:pathLst>
            </a:cu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1" name="组合 80"/>
          <p:cNvGrpSpPr/>
          <p:nvPr/>
        </p:nvGrpSpPr>
        <p:grpSpPr>
          <a:xfrm>
            <a:off x="6564614" y="3126065"/>
            <a:ext cx="433341" cy="2769409"/>
            <a:chOff x="6023992" y="3382781"/>
            <a:chExt cx="433341" cy="2769409"/>
          </a:xfrm>
        </p:grpSpPr>
        <p:grpSp>
          <p:nvGrpSpPr>
            <p:cNvPr id="18" name="组合 17"/>
            <p:cNvGrpSpPr/>
            <p:nvPr/>
          </p:nvGrpSpPr>
          <p:grpSpPr>
            <a:xfrm flipH="1">
              <a:off x="6023992" y="3382783"/>
              <a:ext cx="433340" cy="1506528"/>
              <a:chOff x="4943873" y="2780928"/>
              <a:chExt cx="487610" cy="1695200"/>
            </a:xfrm>
          </p:grpSpPr>
          <p:sp>
            <p:nvSpPr>
              <p:cNvPr id="19" name="等腰三角形 18"/>
              <p:cNvSpPr/>
              <p:nvPr/>
            </p:nvSpPr>
            <p:spPr>
              <a:xfrm rot="5400000">
                <a:off x="4904864" y="2819937"/>
                <a:ext cx="565627" cy="487610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" name="等腰三角形 19"/>
              <p:cNvSpPr/>
              <p:nvPr/>
            </p:nvSpPr>
            <p:spPr>
              <a:xfrm rot="5400000">
                <a:off x="4904864" y="3384723"/>
                <a:ext cx="565627" cy="487610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16200000">
                <a:off x="4904864" y="3667116"/>
                <a:ext cx="565627" cy="487610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5400000" flipH="1">
                <a:off x="4904864" y="3949510"/>
                <a:ext cx="565627" cy="487610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16200000" flipH="1">
                <a:off x="4904864" y="3102330"/>
                <a:ext cx="565627" cy="487610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" name="组合 34"/>
            <p:cNvGrpSpPr/>
            <p:nvPr/>
          </p:nvGrpSpPr>
          <p:grpSpPr>
            <a:xfrm>
              <a:off x="6023992" y="4643109"/>
              <a:ext cx="433340" cy="1506528"/>
              <a:chOff x="4943873" y="2780928"/>
              <a:chExt cx="487610" cy="1695200"/>
            </a:xfrm>
          </p:grpSpPr>
          <p:sp>
            <p:nvSpPr>
              <p:cNvPr id="38" name="等腰三角形 37"/>
              <p:cNvSpPr/>
              <p:nvPr/>
            </p:nvSpPr>
            <p:spPr>
              <a:xfrm rot="5400000">
                <a:off x="4904864" y="2819937"/>
                <a:ext cx="565627" cy="487610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5400000">
                <a:off x="4904864" y="3384723"/>
                <a:ext cx="565627" cy="487610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rot="16200000">
                <a:off x="4904864" y="3667116"/>
                <a:ext cx="565627" cy="487610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rot="5400000" flipH="1">
                <a:off x="4904864" y="3949510"/>
                <a:ext cx="565627" cy="487610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2" name="等腰三角形 41"/>
              <p:cNvSpPr/>
              <p:nvPr/>
            </p:nvSpPr>
            <p:spPr>
              <a:xfrm rot="16200000" flipH="1">
                <a:off x="4904864" y="3102330"/>
                <a:ext cx="565627" cy="487610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6" name="任意多边形 35"/>
            <p:cNvSpPr/>
            <p:nvPr/>
          </p:nvSpPr>
          <p:spPr>
            <a:xfrm rot="16200000" flipH="1">
              <a:off x="6113703" y="5808561"/>
              <a:ext cx="253919" cy="433340"/>
            </a:xfrm>
            <a:custGeom>
              <a:avLst/>
              <a:gdLst>
                <a:gd name="connsiteX0" fmla="*/ 0 w 253919"/>
                <a:gd name="connsiteY0" fmla="*/ 433340 h 433340"/>
                <a:gd name="connsiteX1" fmla="*/ 253919 w 253919"/>
                <a:gd name="connsiteY1" fmla="*/ 433340 h 433340"/>
                <a:gd name="connsiteX2" fmla="*/ 253919 w 253919"/>
                <a:gd name="connsiteY2" fmla="*/ 4452 h 433340"/>
                <a:gd name="connsiteX3" fmla="*/ 251337 w 253919"/>
                <a:gd name="connsiteY3" fmla="*/ 0 h 43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919" h="433340">
                  <a:moveTo>
                    <a:pt x="0" y="433340"/>
                  </a:moveTo>
                  <a:lnTo>
                    <a:pt x="253919" y="433340"/>
                  </a:lnTo>
                  <a:lnTo>
                    <a:pt x="253919" y="4452"/>
                  </a:lnTo>
                  <a:lnTo>
                    <a:pt x="251337" y="0"/>
                  </a:lnTo>
                  <a:close/>
                </a:path>
              </a:pathLst>
            </a:cu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7" name="任意多边形 36"/>
            <p:cNvSpPr/>
            <p:nvPr/>
          </p:nvSpPr>
          <p:spPr>
            <a:xfrm rot="16200000" flipV="1">
              <a:off x="6113702" y="3293071"/>
              <a:ext cx="253919" cy="433340"/>
            </a:xfrm>
            <a:custGeom>
              <a:avLst/>
              <a:gdLst>
                <a:gd name="connsiteX0" fmla="*/ 0 w 253919"/>
                <a:gd name="connsiteY0" fmla="*/ 433340 h 433340"/>
                <a:gd name="connsiteX1" fmla="*/ 253919 w 253919"/>
                <a:gd name="connsiteY1" fmla="*/ 433340 h 433340"/>
                <a:gd name="connsiteX2" fmla="*/ 253919 w 253919"/>
                <a:gd name="connsiteY2" fmla="*/ 4452 h 433340"/>
                <a:gd name="connsiteX3" fmla="*/ 251337 w 253919"/>
                <a:gd name="connsiteY3" fmla="*/ 0 h 43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919" h="433340">
                  <a:moveTo>
                    <a:pt x="0" y="433340"/>
                  </a:moveTo>
                  <a:lnTo>
                    <a:pt x="253919" y="433340"/>
                  </a:lnTo>
                  <a:lnTo>
                    <a:pt x="253919" y="4452"/>
                  </a:lnTo>
                  <a:lnTo>
                    <a:pt x="251337" y="0"/>
                  </a:lnTo>
                  <a:close/>
                </a:path>
              </a:pathLst>
            </a:cu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908993" y="3627992"/>
            <a:ext cx="433341" cy="2267482"/>
            <a:chOff x="3725021" y="3884708"/>
            <a:chExt cx="433341" cy="2267482"/>
          </a:xfrm>
        </p:grpSpPr>
        <p:sp>
          <p:nvSpPr>
            <p:cNvPr id="55" name="等腰三角形 54"/>
            <p:cNvSpPr/>
            <p:nvPr/>
          </p:nvSpPr>
          <p:spPr>
            <a:xfrm rot="16200000" flipH="1">
              <a:off x="3690354" y="3919377"/>
              <a:ext cx="502674" cy="433340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 flipH="1">
              <a:off x="3690354" y="4170340"/>
              <a:ext cx="502674" cy="433340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16200000">
              <a:off x="3690354" y="4421304"/>
              <a:ext cx="502674" cy="433340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3725021" y="4643109"/>
              <a:ext cx="433340" cy="1506528"/>
              <a:chOff x="4943873" y="2780928"/>
              <a:chExt cx="487610" cy="1695200"/>
            </a:xfrm>
          </p:grpSpPr>
          <p:sp>
            <p:nvSpPr>
              <p:cNvPr id="49" name="等腰三角形 48"/>
              <p:cNvSpPr/>
              <p:nvPr/>
            </p:nvSpPr>
            <p:spPr>
              <a:xfrm rot="5400000">
                <a:off x="4904864" y="2819937"/>
                <a:ext cx="565627" cy="487610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 rot="5400000">
                <a:off x="4904864" y="3384723"/>
                <a:ext cx="565627" cy="487610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等腰三角形 50"/>
              <p:cNvSpPr/>
              <p:nvPr/>
            </p:nvSpPr>
            <p:spPr>
              <a:xfrm rot="16200000">
                <a:off x="4904864" y="3667116"/>
                <a:ext cx="565627" cy="487610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rot="5400000" flipH="1">
                <a:off x="4904864" y="3949510"/>
                <a:ext cx="565627" cy="487610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16200000" flipH="1">
                <a:off x="4904864" y="3102330"/>
                <a:ext cx="565627" cy="487610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7" name="任意多边形 46"/>
            <p:cNvSpPr/>
            <p:nvPr/>
          </p:nvSpPr>
          <p:spPr>
            <a:xfrm rot="16200000" flipH="1">
              <a:off x="3814732" y="5808561"/>
              <a:ext cx="253919" cy="433340"/>
            </a:xfrm>
            <a:custGeom>
              <a:avLst/>
              <a:gdLst>
                <a:gd name="connsiteX0" fmla="*/ 0 w 253919"/>
                <a:gd name="connsiteY0" fmla="*/ 433340 h 433340"/>
                <a:gd name="connsiteX1" fmla="*/ 253919 w 253919"/>
                <a:gd name="connsiteY1" fmla="*/ 433340 h 433340"/>
                <a:gd name="connsiteX2" fmla="*/ 253919 w 253919"/>
                <a:gd name="connsiteY2" fmla="*/ 4452 h 433340"/>
                <a:gd name="connsiteX3" fmla="*/ 251337 w 253919"/>
                <a:gd name="connsiteY3" fmla="*/ 0 h 43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919" h="433340">
                  <a:moveTo>
                    <a:pt x="0" y="433340"/>
                  </a:moveTo>
                  <a:lnTo>
                    <a:pt x="253919" y="433340"/>
                  </a:lnTo>
                  <a:lnTo>
                    <a:pt x="253919" y="4452"/>
                  </a:lnTo>
                  <a:lnTo>
                    <a:pt x="251337" y="0"/>
                  </a:lnTo>
                  <a:close/>
                </a:path>
              </a:pathLst>
            </a:cu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任意多边形 47"/>
            <p:cNvSpPr/>
            <p:nvPr/>
          </p:nvSpPr>
          <p:spPr>
            <a:xfrm rot="16200000" flipV="1">
              <a:off x="3814731" y="3794998"/>
              <a:ext cx="253919" cy="433340"/>
            </a:xfrm>
            <a:custGeom>
              <a:avLst/>
              <a:gdLst>
                <a:gd name="connsiteX0" fmla="*/ 0 w 253919"/>
                <a:gd name="connsiteY0" fmla="*/ 433340 h 433340"/>
                <a:gd name="connsiteX1" fmla="*/ 253919 w 253919"/>
                <a:gd name="connsiteY1" fmla="*/ 433340 h 433340"/>
                <a:gd name="connsiteX2" fmla="*/ 253919 w 253919"/>
                <a:gd name="connsiteY2" fmla="*/ 4452 h 433340"/>
                <a:gd name="connsiteX3" fmla="*/ 251337 w 253919"/>
                <a:gd name="connsiteY3" fmla="*/ 0 h 43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919" h="433340">
                  <a:moveTo>
                    <a:pt x="0" y="433340"/>
                  </a:moveTo>
                  <a:lnTo>
                    <a:pt x="253919" y="433340"/>
                  </a:lnTo>
                  <a:lnTo>
                    <a:pt x="253919" y="4452"/>
                  </a:lnTo>
                  <a:lnTo>
                    <a:pt x="251337" y="0"/>
                  </a:lnTo>
                  <a:close/>
                </a:path>
              </a:pathLst>
            </a:cu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82" name="组合 81"/>
          <p:cNvGrpSpPr/>
          <p:nvPr/>
        </p:nvGrpSpPr>
        <p:grpSpPr>
          <a:xfrm>
            <a:off x="8220236" y="2378354"/>
            <a:ext cx="433342" cy="3517120"/>
            <a:chOff x="7680176" y="2635070"/>
            <a:chExt cx="433342" cy="3517120"/>
          </a:xfrm>
        </p:grpSpPr>
        <p:grpSp>
          <p:nvGrpSpPr>
            <p:cNvPr id="60" name="组合 59"/>
            <p:cNvGrpSpPr/>
            <p:nvPr/>
          </p:nvGrpSpPr>
          <p:grpSpPr>
            <a:xfrm flipH="1">
              <a:off x="7680176" y="3382783"/>
              <a:ext cx="433340" cy="1506528"/>
              <a:chOff x="4943873" y="2780928"/>
              <a:chExt cx="487610" cy="1695200"/>
            </a:xfrm>
          </p:grpSpPr>
          <p:sp>
            <p:nvSpPr>
              <p:cNvPr id="69" name="等腰三角形 68"/>
              <p:cNvSpPr/>
              <p:nvPr/>
            </p:nvSpPr>
            <p:spPr>
              <a:xfrm rot="5400000">
                <a:off x="4904864" y="2819937"/>
                <a:ext cx="565627" cy="487610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0" name="等腰三角形 69"/>
              <p:cNvSpPr/>
              <p:nvPr/>
            </p:nvSpPr>
            <p:spPr>
              <a:xfrm rot="5400000">
                <a:off x="4904864" y="3384723"/>
                <a:ext cx="565627" cy="487610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" name="等腰三角形 70"/>
              <p:cNvSpPr/>
              <p:nvPr/>
            </p:nvSpPr>
            <p:spPr>
              <a:xfrm rot="16200000">
                <a:off x="4904864" y="3667116"/>
                <a:ext cx="565627" cy="487610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" name="等腰三角形 71"/>
              <p:cNvSpPr/>
              <p:nvPr/>
            </p:nvSpPr>
            <p:spPr>
              <a:xfrm rot="5400000" flipH="1">
                <a:off x="4904864" y="3949510"/>
                <a:ext cx="565627" cy="487610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" name="等腰三角形 72"/>
              <p:cNvSpPr/>
              <p:nvPr/>
            </p:nvSpPr>
            <p:spPr>
              <a:xfrm rot="16200000" flipH="1">
                <a:off x="4904864" y="3102330"/>
                <a:ext cx="565627" cy="487610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" name="组合 60"/>
            <p:cNvGrpSpPr/>
            <p:nvPr/>
          </p:nvGrpSpPr>
          <p:grpSpPr>
            <a:xfrm>
              <a:off x="7680176" y="4643109"/>
              <a:ext cx="433340" cy="1506528"/>
              <a:chOff x="4943873" y="2780928"/>
              <a:chExt cx="487610" cy="1695200"/>
            </a:xfrm>
          </p:grpSpPr>
          <p:sp>
            <p:nvSpPr>
              <p:cNvPr id="64" name="等腰三角形 63"/>
              <p:cNvSpPr/>
              <p:nvPr/>
            </p:nvSpPr>
            <p:spPr>
              <a:xfrm rot="5400000">
                <a:off x="4904864" y="2819937"/>
                <a:ext cx="565627" cy="487610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5400000">
                <a:off x="4904864" y="3384723"/>
                <a:ext cx="565627" cy="487610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" name="等腰三角形 65"/>
              <p:cNvSpPr/>
              <p:nvPr/>
            </p:nvSpPr>
            <p:spPr>
              <a:xfrm rot="16200000">
                <a:off x="4904864" y="3667116"/>
                <a:ext cx="565627" cy="487610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" name="等腰三角形 66"/>
              <p:cNvSpPr/>
              <p:nvPr/>
            </p:nvSpPr>
            <p:spPr>
              <a:xfrm rot="5400000" flipH="1">
                <a:off x="4904864" y="3949510"/>
                <a:ext cx="565627" cy="487610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" name="等腰三角形 67"/>
              <p:cNvSpPr/>
              <p:nvPr/>
            </p:nvSpPr>
            <p:spPr>
              <a:xfrm rot="16200000" flipH="1">
                <a:off x="4904864" y="3102330"/>
                <a:ext cx="565627" cy="487610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2" name="任意多边形 61"/>
            <p:cNvSpPr/>
            <p:nvPr/>
          </p:nvSpPr>
          <p:spPr>
            <a:xfrm rot="16200000" flipH="1">
              <a:off x="7769887" y="5808561"/>
              <a:ext cx="253919" cy="433340"/>
            </a:xfrm>
            <a:custGeom>
              <a:avLst/>
              <a:gdLst>
                <a:gd name="connsiteX0" fmla="*/ 0 w 253919"/>
                <a:gd name="connsiteY0" fmla="*/ 433340 h 433340"/>
                <a:gd name="connsiteX1" fmla="*/ 253919 w 253919"/>
                <a:gd name="connsiteY1" fmla="*/ 433340 h 433340"/>
                <a:gd name="connsiteX2" fmla="*/ 253919 w 253919"/>
                <a:gd name="connsiteY2" fmla="*/ 4452 h 433340"/>
                <a:gd name="connsiteX3" fmla="*/ 251337 w 253919"/>
                <a:gd name="connsiteY3" fmla="*/ 0 h 43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919" h="433340">
                  <a:moveTo>
                    <a:pt x="0" y="433340"/>
                  </a:moveTo>
                  <a:lnTo>
                    <a:pt x="253919" y="433340"/>
                  </a:lnTo>
                  <a:lnTo>
                    <a:pt x="253919" y="4452"/>
                  </a:lnTo>
                  <a:lnTo>
                    <a:pt x="251337" y="0"/>
                  </a:lnTo>
                  <a:close/>
                </a:path>
              </a:pathLst>
            </a:cu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63" name="任意多边形 62"/>
            <p:cNvSpPr/>
            <p:nvPr/>
          </p:nvSpPr>
          <p:spPr>
            <a:xfrm rot="5400000" flipH="1" flipV="1">
              <a:off x="7769888" y="2546625"/>
              <a:ext cx="253919" cy="433340"/>
            </a:xfrm>
            <a:custGeom>
              <a:avLst/>
              <a:gdLst>
                <a:gd name="connsiteX0" fmla="*/ 0 w 253919"/>
                <a:gd name="connsiteY0" fmla="*/ 433340 h 433340"/>
                <a:gd name="connsiteX1" fmla="*/ 253919 w 253919"/>
                <a:gd name="connsiteY1" fmla="*/ 433340 h 433340"/>
                <a:gd name="connsiteX2" fmla="*/ 253919 w 253919"/>
                <a:gd name="connsiteY2" fmla="*/ 4452 h 433340"/>
                <a:gd name="connsiteX3" fmla="*/ 251337 w 253919"/>
                <a:gd name="connsiteY3" fmla="*/ 0 h 43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919" h="433340">
                  <a:moveTo>
                    <a:pt x="0" y="433340"/>
                  </a:moveTo>
                  <a:lnTo>
                    <a:pt x="253919" y="433340"/>
                  </a:lnTo>
                  <a:lnTo>
                    <a:pt x="253919" y="4452"/>
                  </a:lnTo>
                  <a:lnTo>
                    <a:pt x="251337" y="0"/>
                  </a:lnTo>
                  <a:close/>
                </a:path>
              </a:pathLst>
            </a:cu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5400000">
              <a:off x="7645509" y="2669737"/>
              <a:ext cx="502674" cy="433340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16200000">
              <a:off x="7645509" y="2920700"/>
              <a:ext cx="502674" cy="433340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 rot="5400000" flipH="1">
              <a:off x="7645509" y="3171664"/>
              <a:ext cx="502674" cy="433340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2" name="组合 1"/>
          <p:cNvGrpSpPr/>
          <p:nvPr/>
        </p:nvGrpSpPr>
        <p:grpSpPr>
          <a:xfrm>
            <a:off x="695400" y="548680"/>
            <a:ext cx="1008112" cy="1168114"/>
            <a:chOff x="5780027" y="3062879"/>
            <a:chExt cx="631946" cy="732245"/>
          </a:xfrm>
          <a:effectLst/>
        </p:grpSpPr>
        <p:sp>
          <p:nvSpPr>
            <p:cNvPr id="3" name="等腰三角形 2"/>
            <p:cNvSpPr/>
            <p:nvPr/>
          </p:nvSpPr>
          <p:spPr>
            <a:xfrm rot="5400000">
              <a:off x="5754750" y="3270990"/>
              <a:ext cx="366528" cy="315973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6070723" y="3088156"/>
              <a:ext cx="366528" cy="315973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070723" y="3453872"/>
              <a:ext cx="366528" cy="315973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5754750" y="3453873"/>
              <a:ext cx="366528" cy="315973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 flipH="1">
              <a:off x="5754750" y="3088156"/>
              <a:ext cx="366528" cy="315973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19536" y="67622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  <a:endParaRPr lang="zh-CN" altLang="en-US" sz="36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25" name="直接箭头连接符 24"/>
          <p:cNvCxnSpPr/>
          <p:nvPr/>
        </p:nvCxnSpPr>
        <p:spPr>
          <a:xfrm>
            <a:off x="2099556" y="5889538"/>
            <a:ext cx="7992888" cy="0"/>
          </a:xfrm>
          <a:prstGeom prst="straightConnector1">
            <a:avLst/>
          </a:prstGeom>
          <a:ln w="25400">
            <a:solidFill>
              <a:srgbClr val="152B4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cxnSp>
        <p:nvCxnSpPr>
          <p:cNvPr id="27" name="直接箭头连接符 26"/>
          <p:cNvCxnSpPr/>
          <p:nvPr/>
        </p:nvCxnSpPr>
        <p:spPr>
          <a:xfrm flipV="1">
            <a:off x="2111461" y="2073114"/>
            <a:ext cx="0" cy="3821186"/>
          </a:xfrm>
          <a:prstGeom prst="straightConnector1">
            <a:avLst/>
          </a:prstGeom>
          <a:ln w="25400">
            <a:solidFill>
              <a:srgbClr val="152B4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85" name="文本框 84"/>
          <p:cNvSpPr txBox="1"/>
          <p:nvPr/>
        </p:nvSpPr>
        <p:spPr>
          <a:xfrm>
            <a:off x="2748026" y="6063327"/>
            <a:ext cx="1440160" cy="400110"/>
          </a:xfrm>
          <a:prstGeom prst="rect">
            <a:avLst/>
          </a:prstGeom>
          <a:solidFill>
            <a:schemeClr val="bg1"/>
          </a:solidFill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第一季度</a:t>
            </a:r>
          </a:p>
        </p:txBody>
      </p:sp>
      <p:sp>
        <p:nvSpPr>
          <p:cNvPr id="86" name="文本框 85"/>
          <p:cNvSpPr txBox="1"/>
          <p:nvPr/>
        </p:nvSpPr>
        <p:spPr>
          <a:xfrm>
            <a:off x="4405582" y="6063327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第二季度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7" name="文本框 86"/>
          <p:cNvSpPr txBox="1"/>
          <p:nvPr/>
        </p:nvSpPr>
        <p:spPr>
          <a:xfrm>
            <a:off x="6061203" y="6063327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第三季度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88" name="文本框 87"/>
          <p:cNvSpPr txBox="1"/>
          <p:nvPr/>
        </p:nvSpPr>
        <p:spPr>
          <a:xfrm>
            <a:off x="7716824" y="6063327"/>
            <a:ext cx="1440160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第四季度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32" name="文本框 131"/>
          <p:cNvSpPr txBox="1"/>
          <p:nvPr/>
        </p:nvSpPr>
        <p:spPr>
          <a:xfrm>
            <a:off x="1919536" y="1316684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请在此输入副标题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436107945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1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8" dur="10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2" dur="10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3" fill="hold">
                            <p:stCondLst>
                              <p:cond delay="3000"/>
                            </p:stCondLst>
                            <p:childTnLst>
                              <p:par>
                                <p:cTn id="24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8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8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1" dur="1000"/>
                                        <p:tgtEl>
                                          <p:spTgt spid="8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8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8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9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1" dur="1000"/>
                                        <p:tgtEl>
                                          <p:spTgt spid="8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8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4000"/>
                            </p:stCondLst>
                            <p:childTnLst>
                              <p:par>
                                <p:cTn id="4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47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8" fill="hold">
                            <p:stCondLst>
                              <p:cond delay="4500"/>
                            </p:stCondLst>
                            <p:childTnLst>
                              <p:par>
                                <p:cTn id="49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1" dur="500"/>
                                        <p:tgtEl>
                                          <p:spTgt spid="8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5000"/>
                            </p:stCondLst>
                            <p:childTnLst>
                              <p:par>
                                <p:cTn id="53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5" dur="500"/>
                                        <p:tgtEl>
                                          <p:spTgt spid="8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500"/>
                            </p:stCondLst>
                            <p:childTnLst>
                              <p:par>
                                <p:cTn id="57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59" dur="500"/>
                                        <p:tgtEl>
                                          <p:spTgt spid="8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85" grpId="0" animBg="1"/>
      <p:bldP spid="86" grpId="0"/>
      <p:bldP spid="87" grpId="0"/>
      <p:bldP spid="88" grpId="0"/>
      <p:bldP spid="132" grpId="0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矩形 62"/>
          <p:cNvSpPr/>
          <p:nvPr/>
        </p:nvSpPr>
        <p:spPr>
          <a:xfrm>
            <a:off x="6097200" y="0"/>
            <a:ext cx="6094800" cy="6858000"/>
          </a:xfrm>
          <a:prstGeom prst="rect">
            <a:avLst/>
          </a:prstGeom>
          <a:solidFill>
            <a:srgbClr val="152B4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 dirty="0"/>
          </a:p>
        </p:txBody>
      </p:sp>
      <p:grpSp>
        <p:nvGrpSpPr>
          <p:cNvPr id="3" name="组合 2"/>
          <p:cNvGrpSpPr/>
          <p:nvPr/>
        </p:nvGrpSpPr>
        <p:grpSpPr>
          <a:xfrm>
            <a:off x="734796" y="1719394"/>
            <a:ext cx="4834331" cy="449589"/>
            <a:chOff x="734796" y="1719394"/>
            <a:chExt cx="4834331" cy="449589"/>
          </a:xfrm>
        </p:grpSpPr>
        <p:grpSp>
          <p:nvGrpSpPr>
            <p:cNvPr id="124" name="组合 123"/>
            <p:cNvGrpSpPr/>
            <p:nvPr/>
          </p:nvGrpSpPr>
          <p:grpSpPr>
            <a:xfrm rot="5400000">
              <a:off x="3967752" y="567608"/>
              <a:ext cx="433341" cy="2769409"/>
              <a:chOff x="6023992" y="3382781"/>
              <a:chExt cx="433341" cy="2769409"/>
            </a:xfrm>
          </p:grpSpPr>
          <p:grpSp>
            <p:nvGrpSpPr>
              <p:cNvPr id="125" name="组合 124"/>
              <p:cNvGrpSpPr/>
              <p:nvPr/>
            </p:nvGrpSpPr>
            <p:grpSpPr>
              <a:xfrm flipH="1">
                <a:off x="6023992" y="3382783"/>
                <a:ext cx="433340" cy="1506528"/>
                <a:chOff x="4943873" y="2780928"/>
                <a:chExt cx="487610" cy="1695200"/>
              </a:xfrm>
            </p:grpSpPr>
            <p:sp>
              <p:nvSpPr>
                <p:cNvPr id="134" name="等腰三角形 133"/>
                <p:cNvSpPr/>
                <p:nvPr/>
              </p:nvSpPr>
              <p:spPr>
                <a:xfrm rot="5400000">
                  <a:off x="4904864" y="2819937"/>
                  <a:ext cx="565627" cy="487610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等腰三角形 134"/>
                <p:cNvSpPr/>
                <p:nvPr/>
              </p:nvSpPr>
              <p:spPr>
                <a:xfrm rot="5400000">
                  <a:off x="4904864" y="3384723"/>
                  <a:ext cx="565627" cy="487610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6" name="等腰三角形 135"/>
                <p:cNvSpPr/>
                <p:nvPr/>
              </p:nvSpPr>
              <p:spPr>
                <a:xfrm rot="16200000">
                  <a:off x="4904864" y="3667116"/>
                  <a:ext cx="565627" cy="487610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等腰三角形 136"/>
                <p:cNvSpPr/>
                <p:nvPr/>
              </p:nvSpPr>
              <p:spPr>
                <a:xfrm rot="5400000" flipH="1">
                  <a:off x="4904864" y="3949510"/>
                  <a:ext cx="565627" cy="487610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等腰三角形 137"/>
                <p:cNvSpPr/>
                <p:nvPr/>
              </p:nvSpPr>
              <p:spPr>
                <a:xfrm rot="16200000" flipH="1">
                  <a:off x="4904864" y="3102330"/>
                  <a:ext cx="565627" cy="487610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6" name="组合 125"/>
              <p:cNvGrpSpPr/>
              <p:nvPr/>
            </p:nvGrpSpPr>
            <p:grpSpPr>
              <a:xfrm>
                <a:off x="6023992" y="4643109"/>
                <a:ext cx="433340" cy="1506528"/>
                <a:chOff x="4943873" y="2780928"/>
                <a:chExt cx="487610" cy="1695200"/>
              </a:xfrm>
            </p:grpSpPr>
            <p:sp>
              <p:nvSpPr>
                <p:cNvPr id="129" name="等腰三角形 128"/>
                <p:cNvSpPr/>
                <p:nvPr/>
              </p:nvSpPr>
              <p:spPr>
                <a:xfrm rot="5400000">
                  <a:off x="4904864" y="2819937"/>
                  <a:ext cx="565627" cy="487610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等腰三角形 129"/>
                <p:cNvSpPr/>
                <p:nvPr/>
              </p:nvSpPr>
              <p:spPr>
                <a:xfrm rot="5400000">
                  <a:off x="4904864" y="3384723"/>
                  <a:ext cx="565627" cy="487610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1" name="等腰三角形 130"/>
                <p:cNvSpPr/>
                <p:nvPr/>
              </p:nvSpPr>
              <p:spPr>
                <a:xfrm rot="16200000">
                  <a:off x="4904864" y="3667116"/>
                  <a:ext cx="565627" cy="487610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" name="等腰三角形 131"/>
                <p:cNvSpPr/>
                <p:nvPr/>
              </p:nvSpPr>
              <p:spPr>
                <a:xfrm rot="5400000" flipH="1">
                  <a:off x="4904864" y="3949510"/>
                  <a:ext cx="565627" cy="487610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等腰三角形 132"/>
                <p:cNvSpPr/>
                <p:nvPr/>
              </p:nvSpPr>
              <p:spPr>
                <a:xfrm rot="16200000" flipH="1">
                  <a:off x="4904864" y="3102330"/>
                  <a:ext cx="565627" cy="487610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27" name="任意多边形 126"/>
              <p:cNvSpPr/>
              <p:nvPr/>
            </p:nvSpPr>
            <p:spPr>
              <a:xfrm rot="16200000" flipH="1">
                <a:off x="6113703" y="5808561"/>
                <a:ext cx="253919" cy="433340"/>
              </a:xfrm>
              <a:custGeom>
                <a:avLst/>
                <a:gdLst>
                  <a:gd name="connsiteX0" fmla="*/ 0 w 253919"/>
                  <a:gd name="connsiteY0" fmla="*/ 433340 h 433340"/>
                  <a:gd name="connsiteX1" fmla="*/ 253919 w 253919"/>
                  <a:gd name="connsiteY1" fmla="*/ 433340 h 433340"/>
                  <a:gd name="connsiteX2" fmla="*/ 253919 w 253919"/>
                  <a:gd name="connsiteY2" fmla="*/ 4452 h 433340"/>
                  <a:gd name="connsiteX3" fmla="*/ 251337 w 253919"/>
                  <a:gd name="connsiteY3" fmla="*/ 0 h 43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919" h="433340">
                    <a:moveTo>
                      <a:pt x="0" y="433340"/>
                    </a:moveTo>
                    <a:lnTo>
                      <a:pt x="253919" y="433340"/>
                    </a:lnTo>
                    <a:lnTo>
                      <a:pt x="253919" y="4452"/>
                    </a:lnTo>
                    <a:lnTo>
                      <a:pt x="251337" y="0"/>
                    </a:lnTo>
                    <a:close/>
                  </a:path>
                </a:pathLst>
              </a:cu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任意多边形 127"/>
              <p:cNvSpPr/>
              <p:nvPr/>
            </p:nvSpPr>
            <p:spPr>
              <a:xfrm rot="16200000" flipV="1">
                <a:off x="6113702" y="3293071"/>
                <a:ext cx="253919" cy="433340"/>
              </a:xfrm>
              <a:custGeom>
                <a:avLst/>
                <a:gdLst>
                  <a:gd name="connsiteX0" fmla="*/ 0 w 253919"/>
                  <a:gd name="connsiteY0" fmla="*/ 433340 h 433340"/>
                  <a:gd name="connsiteX1" fmla="*/ 253919 w 253919"/>
                  <a:gd name="connsiteY1" fmla="*/ 433340 h 433340"/>
                  <a:gd name="connsiteX2" fmla="*/ 253919 w 253919"/>
                  <a:gd name="connsiteY2" fmla="*/ 4452 h 433340"/>
                  <a:gd name="connsiteX3" fmla="*/ 251337 w 253919"/>
                  <a:gd name="connsiteY3" fmla="*/ 0 h 43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919" h="433340">
                    <a:moveTo>
                      <a:pt x="0" y="433340"/>
                    </a:moveTo>
                    <a:lnTo>
                      <a:pt x="253919" y="433340"/>
                    </a:lnTo>
                    <a:lnTo>
                      <a:pt x="253919" y="4452"/>
                    </a:lnTo>
                    <a:lnTo>
                      <a:pt x="251337" y="0"/>
                    </a:lnTo>
                    <a:close/>
                  </a:path>
                </a:pathLst>
              </a:cu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2" name="文本框 71"/>
            <p:cNvSpPr txBox="1"/>
            <p:nvPr/>
          </p:nvSpPr>
          <p:spPr>
            <a:xfrm>
              <a:off x="734796" y="1719394"/>
              <a:ext cx="21158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152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4" name="组合 3"/>
          <p:cNvGrpSpPr/>
          <p:nvPr/>
        </p:nvGrpSpPr>
        <p:grpSpPr>
          <a:xfrm>
            <a:off x="2012056" y="3074270"/>
            <a:ext cx="3557071" cy="435277"/>
            <a:chOff x="2012056" y="3074270"/>
            <a:chExt cx="3557071" cy="435277"/>
          </a:xfrm>
        </p:grpSpPr>
        <p:grpSp>
          <p:nvGrpSpPr>
            <p:cNvPr id="115" name="组合 114"/>
            <p:cNvGrpSpPr/>
            <p:nvPr/>
          </p:nvGrpSpPr>
          <p:grpSpPr>
            <a:xfrm rot="5400000">
              <a:off x="4595383" y="2535803"/>
              <a:ext cx="435277" cy="1512211"/>
              <a:chOff x="3287688" y="4334622"/>
              <a:chExt cx="435277" cy="1512211"/>
            </a:xfrm>
          </p:grpSpPr>
          <p:grpSp>
            <p:nvGrpSpPr>
              <p:cNvPr id="116" name="组合 115"/>
              <p:cNvGrpSpPr/>
              <p:nvPr/>
            </p:nvGrpSpPr>
            <p:grpSpPr>
              <a:xfrm>
                <a:off x="3287688" y="4337752"/>
                <a:ext cx="433340" cy="1506528"/>
                <a:chOff x="4943873" y="2780928"/>
                <a:chExt cx="487610" cy="1695200"/>
              </a:xfrm>
            </p:grpSpPr>
            <p:sp>
              <p:nvSpPr>
                <p:cNvPr id="119" name="等腰三角形 118"/>
                <p:cNvSpPr/>
                <p:nvPr/>
              </p:nvSpPr>
              <p:spPr>
                <a:xfrm rot="5400000">
                  <a:off x="4904864" y="2819937"/>
                  <a:ext cx="565627" cy="487610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0" name="等腰三角形 119"/>
                <p:cNvSpPr/>
                <p:nvPr/>
              </p:nvSpPr>
              <p:spPr>
                <a:xfrm rot="5400000">
                  <a:off x="4904864" y="3384723"/>
                  <a:ext cx="565627" cy="487610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1" name="等腰三角形 120"/>
                <p:cNvSpPr/>
                <p:nvPr/>
              </p:nvSpPr>
              <p:spPr>
                <a:xfrm rot="16200000">
                  <a:off x="4904864" y="3667116"/>
                  <a:ext cx="565627" cy="487610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2" name="等腰三角形 121"/>
                <p:cNvSpPr/>
                <p:nvPr/>
              </p:nvSpPr>
              <p:spPr>
                <a:xfrm rot="5400000" flipH="1">
                  <a:off x="4904864" y="3949510"/>
                  <a:ext cx="565627" cy="487610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等腰三角形 122"/>
                <p:cNvSpPr/>
                <p:nvPr/>
              </p:nvSpPr>
              <p:spPr>
                <a:xfrm rot="16200000" flipH="1">
                  <a:off x="4904864" y="3102330"/>
                  <a:ext cx="565627" cy="487610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17" name="任意多边形 116"/>
              <p:cNvSpPr/>
              <p:nvPr/>
            </p:nvSpPr>
            <p:spPr>
              <a:xfrm rot="16200000" flipH="1">
                <a:off x="3377399" y="5503204"/>
                <a:ext cx="253919" cy="433340"/>
              </a:xfrm>
              <a:custGeom>
                <a:avLst/>
                <a:gdLst>
                  <a:gd name="connsiteX0" fmla="*/ 0 w 253919"/>
                  <a:gd name="connsiteY0" fmla="*/ 433340 h 433340"/>
                  <a:gd name="connsiteX1" fmla="*/ 253919 w 253919"/>
                  <a:gd name="connsiteY1" fmla="*/ 433340 h 433340"/>
                  <a:gd name="connsiteX2" fmla="*/ 253919 w 253919"/>
                  <a:gd name="connsiteY2" fmla="*/ 4452 h 433340"/>
                  <a:gd name="connsiteX3" fmla="*/ 251337 w 253919"/>
                  <a:gd name="connsiteY3" fmla="*/ 0 h 43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919" h="433340">
                    <a:moveTo>
                      <a:pt x="0" y="433340"/>
                    </a:moveTo>
                    <a:lnTo>
                      <a:pt x="253919" y="433340"/>
                    </a:lnTo>
                    <a:lnTo>
                      <a:pt x="253919" y="4452"/>
                    </a:lnTo>
                    <a:lnTo>
                      <a:pt x="251337" y="0"/>
                    </a:lnTo>
                    <a:close/>
                  </a:path>
                </a:pathLst>
              </a:cu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任意多边形 117"/>
              <p:cNvSpPr/>
              <p:nvPr/>
            </p:nvSpPr>
            <p:spPr>
              <a:xfrm rot="5400000" flipH="1" flipV="1">
                <a:off x="3379335" y="4244912"/>
                <a:ext cx="253919" cy="433340"/>
              </a:xfrm>
              <a:custGeom>
                <a:avLst/>
                <a:gdLst>
                  <a:gd name="connsiteX0" fmla="*/ 0 w 253919"/>
                  <a:gd name="connsiteY0" fmla="*/ 433340 h 433340"/>
                  <a:gd name="connsiteX1" fmla="*/ 253919 w 253919"/>
                  <a:gd name="connsiteY1" fmla="*/ 433340 h 433340"/>
                  <a:gd name="connsiteX2" fmla="*/ 253919 w 253919"/>
                  <a:gd name="connsiteY2" fmla="*/ 4452 h 433340"/>
                  <a:gd name="connsiteX3" fmla="*/ 251337 w 253919"/>
                  <a:gd name="connsiteY3" fmla="*/ 0 h 43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919" h="433340">
                    <a:moveTo>
                      <a:pt x="0" y="433340"/>
                    </a:moveTo>
                    <a:lnTo>
                      <a:pt x="253919" y="433340"/>
                    </a:lnTo>
                    <a:lnTo>
                      <a:pt x="253919" y="4452"/>
                    </a:lnTo>
                    <a:lnTo>
                      <a:pt x="251337" y="0"/>
                    </a:lnTo>
                    <a:close/>
                  </a:path>
                </a:pathLst>
              </a:cu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3" name="文本框 72"/>
            <p:cNvSpPr txBox="1"/>
            <p:nvPr/>
          </p:nvSpPr>
          <p:spPr>
            <a:xfrm>
              <a:off x="2012056" y="3094223"/>
              <a:ext cx="21158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152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5" name="组合 4"/>
          <p:cNvGrpSpPr/>
          <p:nvPr/>
        </p:nvGrpSpPr>
        <p:grpSpPr>
          <a:xfrm>
            <a:off x="-5426" y="4452170"/>
            <a:ext cx="5574553" cy="433342"/>
            <a:chOff x="-5426" y="4452170"/>
            <a:chExt cx="5574553" cy="433342"/>
          </a:xfrm>
        </p:grpSpPr>
        <p:grpSp>
          <p:nvGrpSpPr>
            <p:cNvPr id="151" name="组合 150"/>
            <p:cNvGrpSpPr/>
            <p:nvPr/>
          </p:nvGrpSpPr>
          <p:grpSpPr>
            <a:xfrm rot="5400000">
              <a:off x="3593896" y="2910281"/>
              <a:ext cx="433342" cy="3517120"/>
              <a:chOff x="7680176" y="2635070"/>
              <a:chExt cx="433342" cy="3517120"/>
            </a:xfrm>
          </p:grpSpPr>
          <p:grpSp>
            <p:nvGrpSpPr>
              <p:cNvPr id="152" name="组合 151"/>
              <p:cNvGrpSpPr/>
              <p:nvPr/>
            </p:nvGrpSpPr>
            <p:grpSpPr>
              <a:xfrm flipH="1">
                <a:off x="7680176" y="3382783"/>
                <a:ext cx="433340" cy="1506528"/>
                <a:chOff x="4943873" y="2780928"/>
                <a:chExt cx="487610" cy="1695200"/>
              </a:xfrm>
            </p:grpSpPr>
            <p:sp>
              <p:nvSpPr>
                <p:cNvPr id="164" name="等腰三角形 163"/>
                <p:cNvSpPr/>
                <p:nvPr/>
              </p:nvSpPr>
              <p:spPr>
                <a:xfrm rot="5400000">
                  <a:off x="4904864" y="2819937"/>
                  <a:ext cx="565627" cy="487610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等腰三角形 164"/>
                <p:cNvSpPr/>
                <p:nvPr/>
              </p:nvSpPr>
              <p:spPr>
                <a:xfrm rot="5400000">
                  <a:off x="4904864" y="3384723"/>
                  <a:ext cx="565627" cy="487610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6" name="等腰三角形 165"/>
                <p:cNvSpPr/>
                <p:nvPr/>
              </p:nvSpPr>
              <p:spPr>
                <a:xfrm rot="16200000">
                  <a:off x="4904864" y="3667116"/>
                  <a:ext cx="565627" cy="487610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7" name="等腰三角形 166"/>
                <p:cNvSpPr/>
                <p:nvPr/>
              </p:nvSpPr>
              <p:spPr>
                <a:xfrm rot="5400000" flipH="1">
                  <a:off x="4904864" y="3949510"/>
                  <a:ext cx="565627" cy="487610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8" name="等腰三角形 167"/>
                <p:cNvSpPr/>
                <p:nvPr/>
              </p:nvSpPr>
              <p:spPr>
                <a:xfrm rot="16200000" flipH="1">
                  <a:off x="4904864" y="3102330"/>
                  <a:ext cx="565627" cy="487610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3" name="组合 152"/>
              <p:cNvGrpSpPr/>
              <p:nvPr/>
            </p:nvGrpSpPr>
            <p:grpSpPr>
              <a:xfrm>
                <a:off x="7680176" y="4643109"/>
                <a:ext cx="433340" cy="1506528"/>
                <a:chOff x="4943873" y="2780928"/>
                <a:chExt cx="487610" cy="1695200"/>
              </a:xfrm>
            </p:grpSpPr>
            <p:sp>
              <p:nvSpPr>
                <p:cNvPr id="159" name="等腰三角形 158"/>
                <p:cNvSpPr/>
                <p:nvPr/>
              </p:nvSpPr>
              <p:spPr>
                <a:xfrm rot="5400000">
                  <a:off x="4904864" y="2819937"/>
                  <a:ext cx="565627" cy="487610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" name="等腰三角形 159"/>
                <p:cNvSpPr/>
                <p:nvPr/>
              </p:nvSpPr>
              <p:spPr>
                <a:xfrm rot="5400000">
                  <a:off x="4904864" y="3384723"/>
                  <a:ext cx="565627" cy="487610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1" name="等腰三角形 160"/>
                <p:cNvSpPr/>
                <p:nvPr/>
              </p:nvSpPr>
              <p:spPr>
                <a:xfrm rot="16200000">
                  <a:off x="4904864" y="3667116"/>
                  <a:ext cx="565627" cy="487610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" name="等腰三角形 161"/>
                <p:cNvSpPr/>
                <p:nvPr/>
              </p:nvSpPr>
              <p:spPr>
                <a:xfrm rot="5400000" flipH="1">
                  <a:off x="4904864" y="3949510"/>
                  <a:ext cx="565627" cy="487610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" name="等腰三角形 162"/>
                <p:cNvSpPr/>
                <p:nvPr/>
              </p:nvSpPr>
              <p:spPr>
                <a:xfrm rot="16200000" flipH="1">
                  <a:off x="4904864" y="3102330"/>
                  <a:ext cx="565627" cy="487610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54" name="任意多边形 153"/>
              <p:cNvSpPr/>
              <p:nvPr/>
            </p:nvSpPr>
            <p:spPr>
              <a:xfrm rot="16200000" flipH="1">
                <a:off x="7769887" y="5808561"/>
                <a:ext cx="253919" cy="433340"/>
              </a:xfrm>
              <a:custGeom>
                <a:avLst/>
                <a:gdLst>
                  <a:gd name="connsiteX0" fmla="*/ 0 w 253919"/>
                  <a:gd name="connsiteY0" fmla="*/ 433340 h 433340"/>
                  <a:gd name="connsiteX1" fmla="*/ 253919 w 253919"/>
                  <a:gd name="connsiteY1" fmla="*/ 433340 h 433340"/>
                  <a:gd name="connsiteX2" fmla="*/ 253919 w 253919"/>
                  <a:gd name="connsiteY2" fmla="*/ 4452 h 433340"/>
                  <a:gd name="connsiteX3" fmla="*/ 251337 w 253919"/>
                  <a:gd name="connsiteY3" fmla="*/ 0 h 43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919" h="433340">
                    <a:moveTo>
                      <a:pt x="0" y="433340"/>
                    </a:moveTo>
                    <a:lnTo>
                      <a:pt x="253919" y="433340"/>
                    </a:lnTo>
                    <a:lnTo>
                      <a:pt x="253919" y="4452"/>
                    </a:lnTo>
                    <a:lnTo>
                      <a:pt x="251337" y="0"/>
                    </a:lnTo>
                    <a:close/>
                  </a:path>
                </a:pathLst>
              </a:cu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任意多边形 154"/>
              <p:cNvSpPr/>
              <p:nvPr/>
            </p:nvSpPr>
            <p:spPr>
              <a:xfrm rot="5400000" flipH="1" flipV="1">
                <a:off x="7769888" y="2546625"/>
                <a:ext cx="253919" cy="433340"/>
              </a:xfrm>
              <a:custGeom>
                <a:avLst/>
                <a:gdLst>
                  <a:gd name="connsiteX0" fmla="*/ 0 w 253919"/>
                  <a:gd name="connsiteY0" fmla="*/ 433340 h 433340"/>
                  <a:gd name="connsiteX1" fmla="*/ 253919 w 253919"/>
                  <a:gd name="connsiteY1" fmla="*/ 433340 h 433340"/>
                  <a:gd name="connsiteX2" fmla="*/ 253919 w 253919"/>
                  <a:gd name="connsiteY2" fmla="*/ 4452 h 433340"/>
                  <a:gd name="connsiteX3" fmla="*/ 251337 w 253919"/>
                  <a:gd name="connsiteY3" fmla="*/ 0 h 43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919" h="433340">
                    <a:moveTo>
                      <a:pt x="0" y="433340"/>
                    </a:moveTo>
                    <a:lnTo>
                      <a:pt x="253919" y="433340"/>
                    </a:lnTo>
                    <a:lnTo>
                      <a:pt x="253919" y="4452"/>
                    </a:lnTo>
                    <a:lnTo>
                      <a:pt x="251337" y="0"/>
                    </a:lnTo>
                    <a:close/>
                  </a:path>
                </a:pathLst>
              </a:cu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56" name="等腰三角形 155"/>
              <p:cNvSpPr/>
              <p:nvPr/>
            </p:nvSpPr>
            <p:spPr>
              <a:xfrm rot="5400000">
                <a:off x="7645509" y="2669737"/>
                <a:ext cx="502674" cy="433340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等腰三角形 156"/>
              <p:cNvSpPr/>
              <p:nvPr/>
            </p:nvSpPr>
            <p:spPr>
              <a:xfrm rot="16200000">
                <a:off x="7645509" y="2920700"/>
                <a:ext cx="502674" cy="433340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等腰三角形 157"/>
              <p:cNvSpPr/>
              <p:nvPr/>
            </p:nvSpPr>
            <p:spPr>
              <a:xfrm rot="5400000" flipH="1">
                <a:off x="7645509" y="3171664"/>
                <a:ext cx="502674" cy="433340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4" name="文本框 73"/>
            <p:cNvSpPr txBox="1"/>
            <p:nvPr/>
          </p:nvSpPr>
          <p:spPr>
            <a:xfrm>
              <a:off x="-5426" y="4473516"/>
              <a:ext cx="21158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152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6" name="组合 5"/>
          <p:cNvGrpSpPr/>
          <p:nvPr/>
        </p:nvGrpSpPr>
        <p:grpSpPr>
          <a:xfrm>
            <a:off x="1242796" y="5826526"/>
            <a:ext cx="4326331" cy="433341"/>
            <a:chOff x="1242796" y="5826526"/>
            <a:chExt cx="4326331" cy="433341"/>
          </a:xfrm>
        </p:grpSpPr>
        <p:grpSp>
          <p:nvGrpSpPr>
            <p:cNvPr id="139" name="组合 138"/>
            <p:cNvGrpSpPr/>
            <p:nvPr/>
          </p:nvGrpSpPr>
          <p:grpSpPr>
            <a:xfrm rot="5400000">
              <a:off x="4218715" y="4909456"/>
              <a:ext cx="433341" cy="2267482"/>
              <a:chOff x="3725021" y="3884708"/>
              <a:chExt cx="433341" cy="2267482"/>
            </a:xfrm>
          </p:grpSpPr>
          <p:sp>
            <p:nvSpPr>
              <p:cNvPr id="140" name="等腰三角形 139"/>
              <p:cNvSpPr/>
              <p:nvPr/>
            </p:nvSpPr>
            <p:spPr>
              <a:xfrm rot="16200000" flipH="1">
                <a:off x="3690354" y="3919377"/>
                <a:ext cx="502674" cy="433340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等腰三角形 140"/>
              <p:cNvSpPr/>
              <p:nvPr/>
            </p:nvSpPr>
            <p:spPr>
              <a:xfrm rot="5400000" flipH="1">
                <a:off x="3690354" y="4170340"/>
                <a:ext cx="502674" cy="433340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等腰三角形 141"/>
              <p:cNvSpPr/>
              <p:nvPr/>
            </p:nvSpPr>
            <p:spPr>
              <a:xfrm rot="16200000">
                <a:off x="3690354" y="4421304"/>
                <a:ext cx="502674" cy="433340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grpSp>
            <p:nvGrpSpPr>
              <p:cNvPr id="143" name="组合 142"/>
              <p:cNvGrpSpPr/>
              <p:nvPr/>
            </p:nvGrpSpPr>
            <p:grpSpPr>
              <a:xfrm>
                <a:off x="3725021" y="4643109"/>
                <a:ext cx="433340" cy="1506528"/>
                <a:chOff x="4943873" y="2780928"/>
                <a:chExt cx="487610" cy="1695200"/>
              </a:xfrm>
            </p:grpSpPr>
            <p:sp>
              <p:nvSpPr>
                <p:cNvPr id="146" name="等腰三角形 145"/>
                <p:cNvSpPr/>
                <p:nvPr/>
              </p:nvSpPr>
              <p:spPr>
                <a:xfrm rot="5400000">
                  <a:off x="4904864" y="2819937"/>
                  <a:ext cx="565627" cy="487610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等腰三角形 146"/>
                <p:cNvSpPr/>
                <p:nvPr/>
              </p:nvSpPr>
              <p:spPr>
                <a:xfrm rot="5400000">
                  <a:off x="4904864" y="3384723"/>
                  <a:ext cx="565627" cy="487610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等腰三角形 147"/>
                <p:cNvSpPr/>
                <p:nvPr/>
              </p:nvSpPr>
              <p:spPr>
                <a:xfrm rot="16200000">
                  <a:off x="4904864" y="3667116"/>
                  <a:ext cx="565627" cy="487610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等腰三角形 148"/>
                <p:cNvSpPr/>
                <p:nvPr/>
              </p:nvSpPr>
              <p:spPr>
                <a:xfrm rot="5400000" flipH="1">
                  <a:off x="4904864" y="3949510"/>
                  <a:ext cx="565627" cy="487610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" name="等腰三角形 149"/>
                <p:cNvSpPr/>
                <p:nvPr/>
              </p:nvSpPr>
              <p:spPr>
                <a:xfrm rot="16200000" flipH="1">
                  <a:off x="4904864" y="3102330"/>
                  <a:ext cx="565627" cy="487610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sp>
            <p:nvSpPr>
              <p:cNvPr id="144" name="任意多边形 143"/>
              <p:cNvSpPr/>
              <p:nvPr/>
            </p:nvSpPr>
            <p:spPr>
              <a:xfrm rot="16200000" flipH="1">
                <a:off x="3814732" y="5808561"/>
                <a:ext cx="253919" cy="433340"/>
              </a:xfrm>
              <a:custGeom>
                <a:avLst/>
                <a:gdLst>
                  <a:gd name="connsiteX0" fmla="*/ 0 w 253919"/>
                  <a:gd name="connsiteY0" fmla="*/ 433340 h 433340"/>
                  <a:gd name="connsiteX1" fmla="*/ 253919 w 253919"/>
                  <a:gd name="connsiteY1" fmla="*/ 433340 h 433340"/>
                  <a:gd name="connsiteX2" fmla="*/ 253919 w 253919"/>
                  <a:gd name="connsiteY2" fmla="*/ 4452 h 433340"/>
                  <a:gd name="connsiteX3" fmla="*/ 251337 w 253919"/>
                  <a:gd name="connsiteY3" fmla="*/ 0 h 43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919" h="433340">
                    <a:moveTo>
                      <a:pt x="0" y="433340"/>
                    </a:moveTo>
                    <a:lnTo>
                      <a:pt x="253919" y="433340"/>
                    </a:lnTo>
                    <a:lnTo>
                      <a:pt x="253919" y="4452"/>
                    </a:lnTo>
                    <a:lnTo>
                      <a:pt x="251337" y="0"/>
                    </a:lnTo>
                    <a:close/>
                  </a:path>
                </a:pathLst>
              </a:cu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  <p:sp>
            <p:nvSpPr>
              <p:cNvPr id="145" name="任意多边形 144"/>
              <p:cNvSpPr/>
              <p:nvPr/>
            </p:nvSpPr>
            <p:spPr>
              <a:xfrm rot="16200000" flipV="1">
                <a:off x="3814731" y="3794998"/>
                <a:ext cx="253919" cy="433340"/>
              </a:xfrm>
              <a:custGeom>
                <a:avLst/>
                <a:gdLst>
                  <a:gd name="connsiteX0" fmla="*/ 0 w 253919"/>
                  <a:gd name="connsiteY0" fmla="*/ 433340 h 433340"/>
                  <a:gd name="connsiteX1" fmla="*/ 253919 w 253919"/>
                  <a:gd name="connsiteY1" fmla="*/ 433340 h 433340"/>
                  <a:gd name="connsiteX2" fmla="*/ 253919 w 253919"/>
                  <a:gd name="connsiteY2" fmla="*/ 4452 h 433340"/>
                  <a:gd name="connsiteX3" fmla="*/ 251337 w 253919"/>
                  <a:gd name="connsiteY3" fmla="*/ 0 h 43334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</a:cxnLst>
                <a:rect l="l" t="t" r="r" b="b"/>
                <a:pathLst>
                  <a:path w="253919" h="433340">
                    <a:moveTo>
                      <a:pt x="0" y="433340"/>
                    </a:moveTo>
                    <a:lnTo>
                      <a:pt x="253919" y="433340"/>
                    </a:lnTo>
                    <a:lnTo>
                      <a:pt x="253919" y="4452"/>
                    </a:lnTo>
                    <a:lnTo>
                      <a:pt x="251337" y="0"/>
                    </a:lnTo>
                    <a:close/>
                  </a:path>
                </a:pathLst>
              </a:cu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wrap="square" rtlCol="0" anchor="ctr">
                <a:noAutofit/>
              </a:bodyPr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75" name="文本框 74"/>
            <p:cNvSpPr txBox="1"/>
            <p:nvPr/>
          </p:nvSpPr>
          <p:spPr>
            <a:xfrm>
              <a:off x="1242796" y="5838730"/>
              <a:ext cx="21158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152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6352154" y="5825302"/>
            <a:ext cx="5187519" cy="432000"/>
            <a:chOff x="6352154" y="5825302"/>
            <a:chExt cx="5187519" cy="432000"/>
          </a:xfrm>
        </p:grpSpPr>
        <p:sp>
          <p:nvSpPr>
            <p:cNvPr id="68" name="矩形 67"/>
            <p:cNvSpPr/>
            <p:nvPr/>
          </p:nvSpPr>
          <p:spPr>
            <a:xfrm>
              <a:off x="6352154" y="5825302"/>
              <a:ext cx="5144446" cy="43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文本框 77"/>
            <p:cNvSpPr txBox="1"/>
            <p:nvPr/>
          </p:nvSpPr>
          <p:spPr>
            <a:xfrm>
              <a:off x="9423792" y="5841940"/>
              <a:ext cx="21158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152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352154" y="4452841"/>
            <a:ext cx="3461060" cy="432000"/>
            <a:chOff x="6352154" y="4452841"/>
            <a:chExt cx="3461060" cy="432000"/>
          </a:xfrm>
        </p:grpSpPr>
        <p:sp>
          <p:nvSpPr>
            <p:cNvPr id="67" name="矩形 66"/>
            <p:cNvSpPr/>
            <p:nvPr/>
          </p:nvSpPr>
          <p:spPr>
            <a:xfrm>
              <a:off x="6352154" y="4452841"/>
              <a:ext cx="3416254" cy="43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文本框 79"/>
            <p:cNvSpPr txBox="1"/>
            <p:nvPr/>
          </p:nvSpPr>
          <p:spPr>
            <a:xfrm>
              <a:off x="7697333" y="4473516"/>
              <a:ext cx="21158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152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6352154" y="3080381"/>
            <a:ext cx="2401923" cy="432000"/>
            <a:chOff x="6352154" y="3080381"/>
            <a:chExt cx="2401923" cy="432000"/>
          </a:xfrm>
        </p:grpSpPr>
        <p:sp>
          <p:nvSpPr>
            <p:cNvPr id="71" name="矩形 70"/>
            <p:cNvSpPr/>
            <p:nvPr/>
          </p:nvSpPr>
          <p:spPr>
            <a:xfrm>
              <a:off x="6352154" y="3080381"/>
              <a:ext cx="2336134" cy="43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6638196" y="3095029"/>
              <a:ext cx="21158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152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6352154" y="1707921"/>
            <a:ext cx="3887692" cy="432000"/>
            <a:chOff x="6352154" y="1707921"/>
            <a:chExt cx="3887692" cy="432000"/>
          </a:xfrm>
        </p:grpSpPr>
        <p:sp>
          <p:nvSpPr>
            <p:cNvPr id="2" name="矩形 1"/>
            <p:cNvSpPr/>
            <p:nvPr/>
          </p:nvSpPr>
          <p:spPr>
            <a:xfrm>
              <a:off x="6352154" y="1707921"/>
              <a:ext cx="3848302" cy="432000"/>
            </a:xfrm>
            <a:prstGeom prst="rect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8123965" y="1719394"/>
              <a:ext cx="2115881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rgbClr val="152B42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86" name="文本框 85"/>
          <p:cNvSpPr txBox="1"/>
          <p:nvPr/>
        </p:nvSpPr>
        <p:spPr>
          <a:xfrm>
            <a:off x="5123892" y="334324"/>
            <a:ext cx="1944216" cy="92333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54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对 </a:t>
            </a:r>
            <a:r>
              <a:rPr lang="zh-CN" altLang="en-US" sz="5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比</a:t>
            </a:r>
            <a:endParaRPr lang="zh-CN" altLang="en-US" sz="54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1" name="组合 10"/>
          <p:cNvGrpSpPr/>
          <p:nvPr/>
        </p:nvGrpSpPr>
        <p:grpSpPr>
          <a:xfrm>
            <a:off x="5429960" y="1351612"/>
            <a:ext cx="1332081" cy="1144619"/>
            <a:chOff x="5429960" y="1351612"/>
            <a:chExt cx="1332081" cy="1144619"/>
          </a:xfrm>
        </p:grpSpPr>
        <p:sp>
          <p:nvSpPr>
            <p:cNvPr id="94" name="任意多边形 93"/>
            <p:cNvSpPr/>
            <p:nvPr/>
          </p:nvSpPr>
          <p:spPr>
            <a:xfrm>
              <a:off x="5430593" y="1351612"/>
              <a:ext cx="1330814" cy="1144619"/>
            </a:xfrm>
            <a:custGeom>
              <a:avLst/>
              <a:gdLst>
                <a:gd name="connsiteX0" fmla="*/ 1695107 w 2259409"/>
                <a:gd name="connsiteY0" fmla="*/ 1943296 h 1943296"/>
                <a:gd name="connsiteX1" fmla="*/ 1693931 w 2259409"/>
                <a:gd name="connsiteY1" fmla="*/ 1943296 h 1943296"/>
                <a:gd name="connsiteX2" fmla="*/ 565478 w 2259409"/>
                <a:gd name="connsiteY2" fmla="*/ 1943296 h 1943296"/>
                <a:gd name="connsiteX3" fmla="*/ 564151 w 2259409"/>
                <a:gd name="connsiteY3" fmla="*/ 1943296 h 1943296"/>
                <a:gd name="connsiteX4" fmla="*/ 564814 w 2259409"/>
                <a:gd name="connsiteY4" fmla="*/ 1942152 h 1943296"/>
                <a:gd name="connsiteX5" fmla="*/ 3847 w 2259409"/>
                <a:gd name="connsiteY5" fmla="*/ 974964 h 1943296"/>
                <a:gd name="connsiteX6" fmla="*/ 0 w 2259409"/>
                <a:gd name="connsiteY6" fmla="*/ 974964 h 1943296"/>
                <a:gd name="connsiteX7" fmla="*/ 1923 w 2259409"/>
                <a:gd name="connsiteY7" fmla="*/ 971648 h 1943296"/>
                <a:gd name="connsiteX8" fmla="*/ 0 w 2259409"/>
                <a:gd name="connsiteY8" fmla="*/ 968332 h 1943296"/>
                <a:gd name="connsiteX9" fmla="*/ 3847 w 2259409"/>
                <a:gd name="connsiteY9" fmla="*/ 968332 h 1943296"/>
                <a:gd name="connsiteX10" fmla="*/ 564852 w 2259409"/>
                <a:gd name="connsiteY10" fmla="*/ 1080 h 1943296"/>
                <a:gd name="connsiteX11" fmla="*/ 564225 w 2259409"/>
                <a:gd name="connsiteY11" fmla="*/ 0 h 1943296"/>
                <a:gd name="connsiteX12" fmla="*/ 565478 w 2259409"/>
                <a:gd name="connsiteY12" fmla="*/ 0 h 1943296"/>
                <a:gd name="connsiteX13" fmla="*/ 1693928 w 2259409"/>
                <a:gd name="connsiteY13" fmla="*/ 0 h 1943296"/>
                <a:gd name="connsiteX14" fmla="*/ 1695181 w 2259409"/>
                <a:gd name="connsiteY14" fmla="*/ 0 h 1943296"/>
                <a:gd name="connsiteX15" fmla="*/ 1694554 w 2259409"/>
                <a:gd name="connsiteY15" fmla="*/ 1080 h 1943296"/>
                <a:gd name="connsiteX16" fmla="*/ 2255559 w 2259409"/>
                <a:gd name="connsiteY16" fmla="*/ 968332 h 1943296"/>
                <a:gd name="connsiteX17" fmla="*/ 2259409 w 2259409"/>
                <a:gd name="connsiteY17" fmla="*/ 968332 h 1943296"/>
                <a:gd name="connsiteX18" fmla="*/ 2257484 w 2259409"/>
                <a:gd name="connsiteY18" fmla="*/ 971651 h 1943296"/>
                <a:gd name="connsiteX19" fmla="*/ 2259406 w 2259409"/>
                <a:gd name="connsiteY19" fmla="*/ 974964 h 1943296"/>
                <a:gd name="connsiteX20" fmla="*/ 2255562 w 2259409"/>
                <a:gd name="connsiteY20" fmla="*/ 974964 h 1943296"/>
                <a:gd name="connsiteX21" fmla="*/ 1694519 w 2259409"/>
                <a:gd name="connsiteY21" fmla="*/ 1942282 h 194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59409" h="1943296">
                  <a:moveTo>
                    <a:pt x="1695107" y="1943296"/>
                  </a:moveTo>
                  <a:lnTo>
                    <a:pt x="1693931" y="1943296"/>
                  </a:lnTo>
                  <a:lnTo>
                    <a:pt x="565478" y="1943296"/>
                  </a:lnTo>
                  <a:lnTo>
                    <a:pt x="564151" y="1943296"/>
                  </a:lnTo>
                  <a:lnTo>
                    <a:pt x="564814" y="1942152"/>
                  </a:lnTo>
                  <a:lnTo>
                    <a:pt x="3847" y="974964"/>
                  </a:lnTo>
                  <a:lnTo>
                    <a:pt x="0" y="974964"/>
                  </a:lnTo>
                  <a:lnTo>
                    <a:pt x="1923" y="971648"/>
                  </a:lnTo>
                  <a:lnTo>
                    <a:pt x="0" y="968332"/>
                  </a:lnTo>
                  <a:lnTo>
                    <a:pt x="3847" y="968332"/>
                  </a:lnTo>
                  <a:lnTo>
                    <a:pt x="564852" y="1080"/>
                  </a:lnTo>
                  <a:lnTo>
                    <a:pt x="564225" y="0"/>
                  </a:lnTo>
                  <a:lnTo>
                    <a:pt x="565478" y="0"/>
                  </a:lnTo>
                  <a:lnTo>
                    <a:pt x="1693928" y="0"/>
                  </a:lnTo>
                  <a:lnTo>
                    <a:pt x="1695181" y="0"/>
                  </a:lnTo>
                  <a:lnTo>
                    <a:pt x="1694554" y="1080"/>
                  </a:lnTo>
                  <a:lnTo>
                    <a:pt x="2255559" y="968332"/>
                  </a:lnTo>
                  <a:lnTo>
                    <a:pt x="2259409" y="968332"/>
                  </a:lnTo>
                  <a:lnTo>
                    <a:pt x="2257484" y="971651"/>
                  </a:lnTo>
                  <a:lnTo>
                    <a:pt x="2259406" y="974964"/>
                  </a:lnTo>
                  <a:lnTo>
                    <a:pt x="2255562" y="974964"/>
                  </a:lnTo>
                  <a:lnTo>
                    <a:pt x="1694519" y="1942282"/>
                  </a:lnTo>
                  <a:close/>
                </a:path>
              </a:pathLst>
            </a:cu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5429960" y="1657839"/>
              <a:ext cx="13320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指标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A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429960" y="2724072"/>
            <a:ext cx="1332081" cy="1144619"/>
            <a:chOff x="5429960" y="2724072"/>
            <a:chExt cx="1332081" cy="1144619"/>
          </a:xfrm>
        </p:grpSpPr>
        <p:sp>
          <p:nvSpPr>
            <p:cNvPr id="108" name="任意多边形 107"/>
            <p:cNvSpPr/>
            <p:nvPr/>
          </p:nvSpPr>
          <p:spPr>
            <a:xfrm>
              <a:off x="5430593" y="2724072"/>
              <a:ext cx="1330814" cy="1144619"/>
            </a:xfrm>
            <a:custGeom>
              <a:avLst/>
              <a:gdLst>
                <a:gd name="connsiteX0" fmla="*/ 1695107 w 2259409"/>
                <a:gd name="connsiteY0" fmla="*/ 1943296 h 1943296"/>
                <a:gd name="connsiteX1" fmla="*/ 1693931 w 2259409"/>
                <a:gd name="connsiteY1" fmla="*/ 1943296 h 1943296"/>
                <a:gd name="connsiteX2" fmla="*/ 565478 w 2259409"/>
                <a:gd name="connsiteY2" fmla="*/ 1943296 h 1943296"/>
                <a:gd name="connsiteX3" fmla="*/ 564151 w 2259409"/>
                <a:gd name="connsiteY3" fmla="*/ 1943296 h 1943296"/>
                <a:gd name="connsiteX4" fmla="*/ 564814 w 2259409"/>
                <a:gd name="connsiteY4" fmla="*/ 1942152 h 1943296"/>
                <a:gd name="connsiteX5" fmla="*/ 3847 w 2259409"/>
                <a:gd name="connsiteY5" fmla="*/ 974964 h 1943296"/>
                <a:gd name="connsiteX6" fmla="*/ 0 w 2259409"/>
                <a:gd name="connsiteY6" fmla="*/ 974964 h 1943296"/>
                <a:gd name="connsiteX7" fmla="*/ 1923 w 2259409"/>
                <a:gd name="connsiteY7" fmla="*/ 971648 h 1943296"/>
                <a:gd name="connsiteX8" fmla="*/ 0 w 2259409"/>
                <a:gd name="connsiteY8" fmla="*/ 968332 h 1943296"/>
                <a:gd name="connsiteX9" fmla="*/ 3847 w 2259409"/>
                <a:gd name="connsiteY9" fmla="*/ 968332 h 1943296"/>
                <a:gd name="connsiteX10" fmla="*/ 564852 w 2259409"/>
                <a:gd name="connsiteY10" fmla="*/ 1080 h 1943296"/>
                <a:gd name="connsiteX11" fmla="*/ 564225 w 2259409"/>
                <a:gd name="connsiteY11" fmla="*/ 0 h 1943296"/>
                <a:gd name="connsiteX12" fmla="*/ 565478 w 2259409"/>
                <a:gd name="connsiteY12" fmla="*/ 0 h 1943296"/>
                <a:gd name="connsiteX13" fmla="*/ 1693928 w 2259409"/>
                <a:gd name="connsiteY13" fmla="*/ 0 h 1943296"/>
                <a:gd name="connsiteX14" fmla="*/ 1695181 w 2259409"/>
                <a:gd name="connsiteY14" fmla="*/ 0 h 1943296"/>
                <a:gd name="connsiteX15" fmla="*/ 1694554 w 2259409"/>
                <a:gd name="connsiteY15" fmla="*/ 1080 h 1943296"/>
                <a:gd name="connsiteX16" fmla="*/ 2255559 w 2259409"/>
                <a:gd name="connsiteY16" fmla="*/ 968332 h 1943296"/>
                <a:gd name="connsiteX17" fmla="*/ 2259409 w 2259409"/>
                <a:gd name="connsiteY17" fmla="*/ 968332 h 1943296"/>
                <a:gd name="connsiteX18" fmla="*/ 2257484 w 2259409"/>
                <a:gd name="connsiteY18" fmla="*/ 971651 h 1943296"/>
                <a:gd name="connsiteX19" fmla="*/ 2259406 w 2259409"/>
                <a:gd name="connsiteY19" fmla="*/ 974964 h 1943296"/>
                <a:gd name="connsiteX20" fmla="*/ 2255562 w 2259409"/>
                <a:gd name="connsiteY20" fmla="*/ 974964 h 1943296"/>
                <a:gd name="connsiteX21" fmla="*/ 1694519 w 2259409"/>
                <a:gd name="connsiteY21" fmla="*/ 1942282 h 194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59409" h="1943296">
                  <a:moveTo>
                    <a:pt x="1695107" y="1943296"/>
                  </a:moveTo>
                  <a:lnTo>
                    <a:pt x="1693931" y="1943296"/>
                  </a:lnTo>
                  <a:lnTo>
                    <a:pt x="565478" y="1943296"/>
                  </a:lnTo>
                  <a:lnTo>
                    <a:pt x="564151" y="1943296"/>
                  </a:lnTo>
                  <a:lnTo>
                    <a:pt x="564814" y="1942152"/>
                  </a:lnTo>
                  <a:lnTo>
                    <a:pt x="3847" y="974964"/>
                  </a:lnTo>
                  <a:lnTo>
                    <a:pt x="0" y="974964"/>
                  </a:lnTo>
                  <a:lnTo>
                    <a:pt x="1923" y="971648"/>
                  </a:lnTo>
                  <a:lnTo>
                    <a:pt x="0" y="968332"/>
                  </a:lnTo>
                  <a:lnTo>
                    <a:pt x="3847" y="968332"/>
                  </a:lnTo>
                  <a:lnTo>
                    <a:pt x="564852" y="1080"/>
                  </a:lnTo>
                  <a:lnTo>
                    <a:pt x="564225" y="0"/>
                  </a:lnTo>
                  <a:lnTo>
                    <a:pt x="565478" y="0"/>
                  </a:lnTo>
                  <a:lnTo>
                    <a:pt x="1693928" y="0"/>
                  </a:lnTo>
                  <a:lnTo>
                    <a:pt x="1695181" y="0"/>
                  </a:lnTo>
                  <a:lnTo>
                    <a:pt x="1694554" y="1080"/>
                  </a:lnTo>
                  <a:lnTo>
                    <a:pt x="2255559" y="968332"/>
                  </a:lnTo>
                  <a:lnTo>
                    <a:pt x="2259409" y="968332"/>
                  </a:lnTo>
                  <a:lnTo>
                    <a:pt x="2257484" y="971651"/>
                  </a:lnTo>
                  <a:lnTo>
                    <a:pt x="2259406" y="974964"/>
                  </a:lnTo>
                  <a:lnTo>
                    <a:pt x="2255562" y="974964"/>
                  </a:lnTo>
                  <a:lnTo>
                    <a:pt x="1694519" y="1942282"/>
                  </a:lnTo>
                  <a:close/>
                </a:path>
              </a:pathLst>
            </a:cu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2" name="文本框 111"/>
            <p:cNvSpPr txBox="1"/>
            <p:nvPr/>
          </p:nvSpPr>
          <p:spPr>
            <a:xfrm>
              <a:off x="5429960" y="3030299"/>
              <a:ext cx="13320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指标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B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5429960" y="4096532"/>
            <a:ext cx="1332081" cy="1144619"/>
            <a:chOff x="5429960" y="4096532"/>
            <a:chExt cx="1332081" cy="1144619"/>
          </a:xfrm>
        </p:grpSpPr>
        <p:sp>
          <p:nvSpPr>
            <p:cNvPr id="109" name="任意多边形 108"/>
            <p:cNvSpPr/>
            <p:nvPr/>
          </p:nvSpPr>
          <p:spPr>
            <a:xfrm>
              <a:off x="5430593" y="4096532"/>
              <a:ext cx="1330814" cy="1144619"/>
            </a:xfrm>
            <a:custGeom>
              <a:avLst/>
              <a:gdLst>
                <a:gd name="connsiteX0" fmla="*/ 1695107 w 2259409"/>
                <a:gd name="connsiteY0" fmla="*/ 1943296 h 1943296"/>
                <a:gd name="connsiteX1" fmla="*/ 1693931 w 2259409"/>
                <a:gd name="connsiteY1" fmla="*/ 1943296 h 1943296"/>
                <a:gd name="connsiteX2" fmla="*/ 565478 w 2259409"/>
                <a:gd name="connsiteY2" fmla="*/ 1943296 h 1943296"/>
                <a:gd name="connsiteX3" fmla="*/ 564151 w 2259409"/>
                <a:gd name="connsiteY3" fmla="*/ 1943296 h 1943296"/>
                <a:gd name="connsiteX4" fmla="*/ 564814 w 2259409"/>
                <a:gd name="connsiteY4" fmla="*/ 1942152 h 1943296"/>
                <a:gd name="connsiteX5" fmla="*/ 3847 w 2259409"/>
                <a:gd name="connsiteY5" fmla="*/ 974964 h 1943296"/>
                <a:gd name="connsiteX6" fmla="*/ 0 w 2259409"/>
                <a:gd name="connsiteY6" fmla="*/ 974964 h 1943296"/>
                <a:gd name="connsiteX7" fmla="*/ 1923 w 2259409"/>
                <a:gd name="connsiteY7" fmla="*/ 971648 h 1943296"/>
                <a:gd name="connsiteX8" fmla="*/ 0 w 2259409"/>
                <a:gd name="connsiteY8" fmla="*/ 968332 h 1943296"/>
                <a:gd name="connsiteX9" fmla="*/ 3847 w 2259409"/>
                <a:gd name="connsiteY9" fmla="*/ 968332 h 1943296"/>
                <a:gd name="connsiteX10" fmla="*/ 564852 w 2259409"/>
                <a:gd name="connsiteY10" fmla="*/ 1080 h 1943296"/>
                <a:gd name="connsiteX11" fmla="*/ 564225 w 2259409"/>
                <a:gd name="connsiteY11" fmla="*/ 0 h 1943296"/>
                <a:gd name="connsiteX12" fmla="*/ 565478 w 2259409"/>
                <a:gd name="connsiteY12" fmla="*/ 0 h 1943296"/>
                <a:gd name="connsiteX13" fmla="*/ 1693928 w 2259409"/>
                <a:gd name="connsiteY13" fmla="*/ 0 h 1943296"/>
                <a:gd name="connsiteX14" fmla="*/ 1695181 w 2259409"/>
                <a:gd name="connsiteY14" fmla="*/ 0 h 1943296"/>
                <a:gd name="connsiteX15" fmla="*/ 1694554 w 2259409"/>
                <a:gd name="connsiteY15" fmla="*/ 1080 h 1943296"/>
                <a:gd name="connsiteX16" fmla="*/ 2255559 w 2259409"/>
                <a:gd name="connsiteY16" fmla="*/ 968332 h 1943296"/>
                <a:gd name="connsiteX17" fmla="*/ 2259409 w 2259409"/>
                <a:gd name="connsiteY17" fmla="*/ 968332 h 1943296"/>
                <a:gd name="connsiteX18" fmla="*/ 2257484 w 2259409"/>
                <a:gd name="connsiteY18" fmla="*/ 971651 h 1943296"/>
                <a:gd name="connsiteX19" fmla="*/ 2259406 w 2259409"/>
                <a:gd name="connsiteY19" fmla="*/ 974964 h 1943296"/>
                <a:gd name="connsiteX20" fmla="*/ 2255562 w 2259409"/>
                <a:gd name="connsiteY20" fmla="*/ 974964 h 1943296"/>
                <a:gd name="connsiteX21" fmla="*/ 1694519 w 2259409"/>
                <a:gd name="connsiteY21" fmla="*/ 1942282 h 194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59409" h="1943296">
                  <a:moveTo>
                    <a:pt x="1695107" y="1943296"/>
                  </a:moveTo>
                  <a:lnTo>
                    <a:pt x="1693931" y="1943296"/>
                  </a:lnTo>
                  <a:lnTo>
                    <a:pt x="565478" y="1943296"/>
                  </a:lnTo>
                  <a:lnTo>
                    <a:pt x="564151" y="1943296"/>
                  </a:lnTo>
                  <a:lnTo>
                    <a:pt x="564814" y="1942152"/>
                  </a:lnTo>
                  <a:lnTo>
                    <a:pt x="3847" y="974964"/>
                  </a:lnTo>
                  <a:lnTo>
                    <a:pt x="0" y="974964"/>
                  </a:lnTo>
                  <a:lnTo>
                    <a:pt x="1923" y="971648"/>
                  </a:lnTo>
                  <a:lnTo>
                    <a:pt x="0" y="968332"/>
                  </a:lnTo>
                  <a:lnTo>
                    <a:pt x="3847" y="968332"/>
                  </a:lnTo>
                  <a:lnTo>
                    <a:pt x="564852" y="1080"/>
                  </a:lnTo>
                  <a:lnTo>
                    <a:pt x="564225" y="0"/>
                  </a:lnTo>
                  <a:lnTo>
                    <a:pt x="565478" y="0"/>
                  </a:lnTo>
                  <a:lnTo>
                    <a:pt x="1693928" y="0"/>
                  </a:lnTo>
                  <a:lnTo>
                    <a:pt x="1695181" y="0"/>
                  </a:lnTo>
                  <a:lnTo>
                    <a:pt x="1694554" y="1080"/>
                  </a:lnTo>
                  <a:lnTo>
                    <a:pt x="2255559" y="968332"/>
                  </a:lnTo>
                  <a:lnTo>
                    <a:pt x="2259409" y="968332"/>
                  </a:lnTo>
                  <a:lnTo>
                    <a:pt x="2257484" y="971651"/>
                  </a:lnTo>
                  <a:lnTo>
                    <a:pt x="2259406" y="974964"/>
                  </a:lnTo>
                  <a:lnTo>
                    <a:pt x="2255562" y="974964"/>
                  </a:lnTo>
                  <a:lnTo>
                    <a:pt x="1694519" y="1942282"/>
                  </a:lnTo>
                  <a:close/>
                </a:path>
              </a:pathLst>
            </a:cu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3" name="文本框 112"/>
            <p:cNvSpPr txBox="1"/>
            <p:nvPr/>
          </p:nvSpPr>
          <p:spPr>
            <a:xfrm>
              <a:off x="5429960" y="4407231"/>
              <a:ext cx="13320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指标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C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5429960" y="5468993"/>
            <a:ext cx="1332081" cy="1144619"/>
            <a:chOff x="5429960" y="5468993"/>
            <a:chExt cx="1332081" cy="1144619"/>
          </a:xfrm>
        </p:grpSpPr>
        <p:sp>
          <p:nvSpPr>
            <p:cNvPr id="110" name="任意多边形 109"/>
            <p:cNvSpPr/>
            <p:nvPr/>
          </p:nvSpPr>
          <p:spPr>
            <a:xfrm>
              <a:off x="5430593" y="5468993"/>
              <a:ext cx="1330814" cy="1144619"/>
            </a:xfrm>
            <a:custGeom>
              <a:avLst/>
              <a:gdLst>
                <a:gd name="connsiteX0" fmla="*/ 1695107 w 2259409"/>
                <a:gd name="connsiteY0" fmla="*/ 1943296 h 1943296"/>
                <a:gd name="connsiteX1" fmla="*/ 1693931 w 2259409"/>
                <a:gd name="connsiteY1" fmla="*/ 1943296 h 1943296"/>
                <a:gd name="connsiteX2" fmla="*/ 565478 w 2259409"/>
                <a:gd name="connsiteY2" fmla="*/ 1943296 h 1943296"/>
                <a:gd name="connsiteX3" fmla="*/ 564151 w 2259409"/>
                <a:gd name="connsiteY3" fmla="*/ 1943296 h 1943296"/>
                <a:gd name="connsiteX4" fmla="*/ 564814 w 2259409"/>
                <a:gd name="connsiteY4" fmla="*/ 1942152 h 1943296"/>
                <a:gd name="connsiteX5" fmla="*/ 3847 w 2259409"/>
                <a:gd name="connsiteY5" fmla="*/ 974964 h 1943296"/>
                <a:gd name="connsiteX6" fmla="*/ 0 w 2259409"/>
                <a:gd name="connsiteY6" fmla="*/ 974964 h 1943296"/>
                <a:gd name="connsiteX7" fmla="*/ 1923 w 2259409"/>
                <a:gd name="connsiteY7" fmla="*/ 971648 h 1943296"/>
                <a:gd name="connsiteX8" fmla="*/ 0 w 2259409"/>
                <a:gd name="connsiteY8" fmla="*/ 968332 h 1943296"/>
                <a:gd name="connsiteX9" fmla="*/ 3847 w 2259409"/>
                <a:gd name="connsiteY9" fmla="*/ 968332 h 1943296"/>
                <a:gd name="connsiteX10" fmla="*/ 564852 w 2259409"/>
                <a:gd name="connsiteY10" fmla="*/ 1080 h 1943296"/>
                <a:gd name="connsiteX11" fmla="*/ 564225 w 2259409"/>
                <a:gd name="connsiteY11" fmla="*/ 0 h 1943296"/>
                <a:gd name="connsiteX12" fmla="*/ 565478 w 2259409"/>
                <a:gd name="connsiteY12" fmla="*/ 0 h 1943296"/>
                <a:gd name="connsiteX13" fmla="*/ 1693928 w 2259409"/>
                <a:gd name="connsiteY13" fmla="*/ 0 h 1943296"/>
                <a:gd name="connsiteX14" fmla="*/ 1695181 w 2259409"/>
                <a:gd name="connsiteY14" fmla="*/ 0 h 1943296"/>
                <a:gd name="connsiteX15" fmla="*/ 1694554 w 2259409"/>
                <a:gd name="connsiteY15" fmla="*/ 1080 h 1943296"/>
                <a:gd name="connsiteX16" fmla="*/ 2255559 w 2259409"/>
                <a:gd name="connsiteY16" fmla="*/ 968332 h 1943296"/>
                <a:gd name="connsiteX17" fmla="*/ 2259409 w 2259409"/>
                <a:gd name="connsiteY17" fmla="*/ 968332 h 1943296"/>
                <a:gd name="connsiteX18" fmla="*/ 2257484 w 2259409"/>
                <a:gd name="connsiteY18" fmla="*/ 971651 h 1943296"/>
                <a:gd name="connsiteX19" fmla="*/ 2259406 w 2259409"/>
                <a:gd name="connsiteY19" fmla="*/ 974964 h 1943296"/>
                <a:gd name="connsiteX20" fmla="*/ 2255562 w 2259409"/>
                <a:gd name="connsiteY20" fmla="*/ 974964 h 1943296"/>
                <a:gd name="connsiteX21" fmla="*/ 1694519 w 2259409"/>
                <a:gd name="connsiteY21" fmla="*/ 1942282 h 194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59409" h="1943296">
                  <a:moveTo>
                    <a:pt x="1695107" y="1943296"/>
                  </a:moveTo>
                  <a:lnTo>
                    <a:pt x="1693931" y="1943296"/>
                  </a:lnTo>
                  <a:lnTo>
                    <a:pt x="565478" y="1943296"/>
                  </a:lnTo>
                  <a:lnTo>
                    <a:pt x="564151" y="1943296"/>
                  </a:lnTo>
                  <a:lnTo>
                    <a:pt x="564814" y="1942152"/>
                  </a:lnTo>
                  <a:lnTo>
                    <a:pt x="3847" y="974964"/>
                  </a:lnTo>
                  <a:lnTo>
                    <a:pt x="0" y="974964"/>
                  </a:lnTo>
                  <a:lnTo>
                    <a:pt x="1923" y="971648"/>
                  </a:lnTo>
                  <a:lnTo>
                    <a:pt x="0" y="968332"/>
                  </a:lnTo>
                  <a:lnTo>
                    <a:pt x="3847" y="968332"/>
                  </a:lnTo>
                  <a:lnTo>
                    <a:pt x="564852" y="1080"/>
                  </a:lnTo>
                  <a:lnTo>
                    <a:pt x="564225" y="0"/>
                  </a:lnTo>
                  <a:lnTo>
                    <a:pt x="565478" y="0"/>
                  </a:lnTo>
                  <a:lnTo>
                    <a:pt x="1693928" y="0"/>
                  </a:lnTo>
                  <a:lnTo>
                    <a:pt x="1695181" y="0"/>
                  </a:lnTo>
                  <a:lnTo>
                    <a:pt x="1694554" y="1080"/>
                  </a:lnTo>
                  <a:lnTo>
                    <a:pt x="2255559" y="968332"/>
                  </a:lnTo>
                  <a:lnTo>
                    <a:pt x="2259409" y="968332"/>
                  </a:lnTo>
                  <a:lnTo>
                    <a:pt x="2257484" y="971651"/>
                  </a:lnTo>
                  <a:lnTo>
                    <a:pt x="2259406" y="974964"/>
                  </a:lnTo>
                  <a:lnTo>
                    <a:pt x="2255562" y="974964"/>
                  </a:lnTo>
                  <a:lnTo>
                    <a:pt x="1694519" y="1942282"/>
                  </a:lnTo>
                  <a:close/>
                </a:path>
              </a:pathLst>
            </a:cu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5429960" y="5779691"/>
              <a:ext cx="1332081" cy="52322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指标</a:t>
              </a:r>
              <a:r>
                <a:rPr lang="en-US" altLang="zh-CN" sz="28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D</a:t>
              </a:r>
              <a:endParaRPr lang="zh-CN" altLang="en-US" sz="28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440234806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7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0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1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2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3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4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18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21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2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23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24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25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33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3000"/>
                            </p:stCondLst>
                            <p:childTnLst>
                              <p:par>
                                <p:cTn id="35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36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7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38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39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40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1" fill="hold">
                            <p:stCondLst>
                              <p:cond delay="3500"/>
                            </p:stCondLst>
                            <p:childTnLst>
                              <p:par>
                                <p:cTn id="42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44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4000"/>
                            </p:stCondLst>
                            <p:childTnLst>
                              <p:par>
                                <p:cTn id="46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47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48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49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50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51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2" fill="hold">
                            <p:stCondLst>
                              <p:cond delay="4500"/>
                            </p:stCondLst>
                            <p:childTnLst>
                              <p:par>
                                <p:cTn id="5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5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5000"/>
                            </p:stCondLst>
                            <p:childTnLst>
                              <p:par>
                                <p:cTn id="57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59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5500"/>
                            </p:stCondLst>
                            <p:childTnLst>
                              <p:par>
                                <p:cTn id="61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62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3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64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65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66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6000"/>
                            </p:stCondLst>
                            <p:childTnLst>
                              <p:par>
                                <p:cTn id="68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7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1" fill="hold">
                            <p:stCondLst>
                              <p:cond delay="6500"/>
                            </p:stCondLst>
                            <p:childTnLst>
                              <p:par>
                                <p:cTn id="72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73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4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75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76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77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8" fill="hold">
                            <p:stCondLst>
                              <p:cond delay="7000"/>
                            </p:stCondLst>
                            <p:childTnLst>
                              <p:par>
                                <p:cTn id="7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2" fill="hold">
                            <p:stCondLst>
                              <p:cond delay="7500"/>
                            </p:stCondLst>
                            <p:childTnLst>
                              <p:par>
                                <p:cTn id="83" presetID="16" presetClass="entr" presetSubtype="37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outVertical)">
                                      <p:cBhvr>
                                        <p:cTn id="85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6" fill="hold">
                            <p:stCondLst>
                              <p:cond delay="8000"/>
                            </p:stCondLst>
                            <p:childTnLst>
                              <p:par>
                                <p:cTn id="87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88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89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90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91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92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3" fill="hold">
                            <p:stCondLst>
                              <p:cond delay="8500"/>
                            </p:stCondLst>
                            <p:childTnLst>
                              <p:par>
                                <p:cTn id="94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96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9000"/>
                            </p:stCondLst>
                            <p:childTnLst>
                              <p:par>
                                <p:cTn id="98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99" dur="5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0" dur="100" fill="hold">
                                          <p:stCondLst>
                                            <p:cond delay="1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01" dur="100" fill="hold">
                                          <p:stCondLst>
                                            <p:cond delay="2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02" dur="10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03" dur="1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4" fill="hold">
                            <p:stCondLst>
                              <p:cond delay="9500"/>
                            </p:stCondLst>
                            <p:childTnLst>
                              <p:par>
                                <p:cTn id="10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07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48080" y="1598644"/>
            <a:ext cx="1895841" cy="3660712"/>
            <a:chOff x="5148079" y="1598644"/>
            <a:chExt cx="1895841" cy="3660712"/>
          </a:xfrm>
          <a:effectLst>
            <a:reflection blurRad="6350" stA="20000" endPos="30000" dir="5400000" sy="-100000" algn="bl" rotWithShape="0"/>
          </a:effectLst>
        </p:grpSpPr>
        <p:grpSp>
          <p:nvGrpSpPr>
            <p:cNvPr id="11" name="组合 10"/>
            <p:cNvGrpSpPr/>
            <p:nvPr/>
          </p:nvGrpSpPr>
          <p:grpSpPr>
            <a:xfrm>
              <a:off x="5148080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" name="等腰三角形 5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5148079" y="233025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1" name="等腰三角形 3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411974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7" name="等腰三角形 3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6411974" y="2330888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05" name="等腰三角形 10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等腰三角形 10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等腰三角形 10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等腰三角形 10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6411974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17" name="等腰三角形 11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等腰三角形 11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等腰三角形 11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等腰三角形 11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等腰三角形 12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5780028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23" name="等腰三角形 12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等腰三角形 12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等腰三角形 12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等腰三角形 13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等腰三角形 14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5148080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57" name="等腰三角形 15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等腰三角形 15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等腰三角形 15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等腰三角形 15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等腰三角形 16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2" name="组合 161"/>
            <p:cNvGrpSpPr/>
            <p:nvPr/>
          </p:nvGrpSpPr>
          <p:grpSpPr>
            <a:xfrm>
              <a:off x="6411973" y="3795679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63" name="等腰三角形 16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等腰三角形 16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等腰三角形 16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等腰三角形 16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等腰三角形 16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0" name="组合 179"/>
            <p:cNvGrpSpPr/>
            <p:nvPr/>
          </p:nvGrpSpPr>
          <p:grpSpPr>
            <a:xfrm>
              <a:off x="6411974" y="452711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81" name="等腰三角形 18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等腰三角形 18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等腰三角形 18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等腰三角形 18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等腰三角形 18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40935610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400" y="548680"/>
            <a:ext cx="1008112" cy="1168114"/>
            <a:chOff x="5780027" y="3062879"/>
            <a:chExt cx="631946" cy="732245"/>
          </a:xfrm>
          <a:effectLst/>
        </p:grpSpPr>
        <p:sp>
          <p:nvSpPr>
            <p:cNvPr id="3" name="等腰三角形 2"/>
            <p:cNvSpPr/>
            <p:nvPr/>
          </p:nvSpPr>
          <p:spPr>
            <a:xfrm rot="5400000">
              <a:off x="5754750" y="3270990"/>
              <a:ext cx="366528" cy="315973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6070723" y="3088156"/>
              <a:ext cx="366528" cy="315973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070723" y="3453872"/>
              <a:ext cx="366528" cy="315973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5754750" y="3453873"/>
              <a:ext cx="366528" cy="315973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 flipH="1">
              <a:off x="5754750" y="3088156"/>
              <a:ext cx="366528" cy="315973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19536" y="67622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  <a:endParaRPr lang="zh-CN" altLang="en-US" sz="36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" name="文本框 8"/>
          <p:cNvSpPr txBox="1"/>
          <p:nvPr/>
        </p:nvSpPr>
        <p:spPr>
          <a:xfrm>
            <a:off x="1919536" y="1316684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请在此输入副标题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cxnSp>
        <p:nvCxnSpPr>
          <p:cNvPr id="18" name="直接箭头连接符 17"/>
          <p:cNvCxnSpPr/>
          <p:nvPr/>
        </p:nvCxnSpPr>
        <p:spPr>
          <a:xfrm>
            <a:off x="1379476" y="4192107"/>
            <a:ext cx="9433048" cy="0"/>
          </a:xfrm>
          <a:prstGeom prst="straightConnector1">
            <a:avLst/>
          </a:prstGeom>
          <a:ln w="47625">
            <a:solidFill>
              <a:srgbClr val="152B42"/>
            </a:solidFill>
            <a:tailEnd type="triangle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11" name="组合 10"/>
          <p:cNvGrpSpPr/>
          <p:nvPr/>
        </p:nvGrpSpPr>
        <p:grpSpPr>
          <a:xfrm>
            <a:off x="3567664" y="3303846"/>
            <a:ext cx="1364013" cy="1140289"/>
            <a:chOff x="3567664" y="3303846"/>
            <a:chExt cx="1364013" cy="1140289"/>
          </a:xfrm>
        </p:grpSpPr>
        <p:sp>
          <p:nvSpPr>
            <p:cNvPr id="24" name="等腰三角形 23"/>
            <p:cNvSpPr/>
            <p:nvPr/>
          </p:nvSpPr>
          <p:spPr>
            <a:xfrm rot="10800000" flipH="1">
              <a:off x="3957320" y="3940079"/>
              <a:ext cx="584704" cy="504056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文本框 32"/>
            <p:cNvSpPr txBox="1"/>
            <p:nvPr/>
          </p:nvSpPr>
          <p:spPr>
            <a:xfrm>
              <a:off x="3567664" y="3303846"/>
              <a:ext cx="13640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2011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7017570" y="3303846"/>
            <a:ext cx="1364013" cy="1140289"/>
            <a:chOff x="7017570" y="3303846"/>
            <a:chExt cx="1364013" cy="1140289"/>
          </a:xfrm>
        </p:grpSpPr>
        <p:sp>
          <p:nvSpPr>
            <p:cNvPr id="23" name="等腰三角形 22"/>
            <p:cNvSpPr/>
            <p:nvPr/>
          </p:nvSpPr>
          <p:spPr>
            <a:xfrm rot="10800000" flipH="1">
              <a:off x="7407224" y="3940079"/>
              <a:ext cx="584704" cy="504056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7017570" y="3303846"/>
              <a:ext cx="13640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2013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0" name="组合 9"/>
          <p:cNvGrpSpPr/>
          <p:nvPr/>
        </p:nvGrpSpPr>
        <p:grpSpPr>
          <a:xfrm>
            <a:off x="1842712" y="3940079"/>
            <a:ext cx="1364013" cy="1140289"/>
            <a:chOff x="1842712" y="3940079"/>
            <a:chExt cx="1364013" cy="1140289"/>
          </a:xfrm>
        </p:grpSpPr>
        <p:sp>
          <p:nvSpPr>
            <p:cNvPr id="21" name="等腰三角形 20"/>
            <p:cNvSpPr/>
            <p:nvPr/>
          </p:nvSpPr>
          <p:spPr>
            <a:xfrm>
              <a:off x="2232368" y="3940079"/>
              <a:ext cx="584704" cy="504056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文本框 31"/>
            <p:cNvSpPr txBox="1"/>
            <p:nvPr/>
          </p:nvSpPr>
          <p:spPr>
            <a:xfrm>
              <a:off x="1842712" y="4618703"/>
              <a:ext cx="13640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2010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5292617" y="3940079"/>
            <a:ext cx="1364013" cy="1140289"/>
            <a:chOff x="5292617" y="3940079"/>
            <a:chExt cx="1364013" cy="1140289"/>
          </a:xfrm>
        </p:grpSpPr>
        <p:sp>
          <p:nvSpPr>
            <p:cNvPr id="20" name="等腰三角形 19"/>
            <p:cNvSpPr/>
            <p:nvPr/>
          </p:nvSpPr>
          <p:spPr>
            <a:xfrm>
              <a:off x="5682272" y="3940079"/>
              <a:ext cx="584704" cy="504056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文本框 33"/>
            <p:cNvSpPr txBox="1"/>
            <p:nvPr/>
          </p:nvSpPr>
          <p:spPr>
            <a:xfrm>
              <a:off x="5292617" y="4618703"/>
              <a:ext cx="13640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2012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8742523" y="3940079"/>
            <a:ext cx="1364013" cy="1140289"/>
            <a:chOff x="8742523" y="3940079"/>
            <a:chExt cx="1364013" cy="1140289"/>
          </a:xfrm>
        </p:grpSpPr>
        <p:sp>
          <p:nvSpPr>
            <p:cNvPr id="22" name="等腰三角形 21"/>
            <p:cNvSpPr/>
            <p:nvPr/>
          </p:nvSpPr>
          <p:spPr>
            <a:xfrm>
              <a:off x="9132176" y="3940079"/>
              <a:ext cx="584704" cy="504056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文本框 35"/>
            <p:cNvSpPr txBox="1"/>
            <p:nvPr/>
          </p:nvSpPr>
          <p:spPr>
            <a:xfrm>
              <a:off x="8742523" y="4618703"/>
              <a:ext cx="1364013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2014</a:t>
              </a:r>
              <a:endParaRPr lang="zh-CN" altLang="en-US" sz="24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46" name="文本框 45"/>
          <p:cNvSpPr txBox="1"/>
          <p:nvPr/>
        </p:nvSpPr>
        <p:spPr>
          <a:xfrm>
            <a:off x="1466777" y="2749848"/>
            <a:ext cx="21158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  <a:endParaRPr lang="en-US" altLang="zh-CN" sz="2000" dirty="0" smtClean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</a:p>
          <a:p>
            <a:pPr algn="ctr"/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7" name="文本框 46"/>
          <p:cNvSpPr txBox="1"/>
          <p:nvPr/>
        </p:nvSpPr>
        <p:spPr>
          <a:xfrm>
            <a:off x="4916682" y="2749848"/>
            <a:ext cx="21158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  <a:endParaRPr lang="en-US" altLang="zh-CN" sz="2000" dirty="0" smtClean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</a:p>
          <a:p>
            <a:pPr algn="ctr"/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8366587" y="2749848"/>
            <a:ext cx="21158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  <a:endParaRPr lang="en-US" altLang="zh-CN" sz="2000" dirty="0" smtClean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</a:p>
          <a:p>
            <a:pPr algn="ctr"/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49" name="文本框 48"/>
          <p:cNvSpPr txBox="1"/>
          <p:nvPr/>
        </p:nvSpPr>
        <p:spPr>
          <a:xfrm>
            <a:off x="3191729" y="4618703"/>
            <a:ext cx="21158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  <a:endParaRPr lang="en-US" altLang="zh-CN" sz="2000" dirty="0" smtClean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</a:p>
          <a:p>
            <a:pPr algn="ctr"/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0" name="文本框 49"/>
          <p:cNvSpPr txBox="1"/>
          <p:nvPr/>
        </p:nvSpPr>
        <p:spPr>
          <a:xfrm>
            <a:off x="6641634" y="4618703"/>
            <a:ext cx="21158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  <a:endParaRPr lang="en-US" altLang="zh-CN" sz="2000" dirty="0" smtClean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algn="ctr"/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</a:p>
          <a:p>
            <a:pPr algn="ctr"/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99882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10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2000"/>
                            </p:stCondLst>
                            <p:childTnLst>
                              <p:par>
                                <p:cTn id="20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5" presetID="47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7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0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3000"/>
                            </p:stCondLst>
                            <p:childTnLst>
                              <p:par>
                                <p:cTn id="4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4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4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4000"/>
                            </p:stCondLst>
                            <p:childTnLst>
                              <p:par>
                                <p:cTn id="52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4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4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7" fill="hold">
                            <p:stCondLst>
                              <p:cond delay="5000"/>
                            </p:stCondLst>
                            <p:childTnLst>
                              <p:par>
                                <p:cTn id="5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4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4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3" fill="hold">
                            <p:stCondLst>
                              <p:cond delay="6000"/>
                            </p:stCondLst>
                            <p:childTnLst>
                              <p:par>
                                <p:cTn id="64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6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7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9" fill="hold">
                            <p:stCondLst>
                              <p:cond delay="7000"/>
                            </p:stCondLst>
                            <p:childTnLst>
                              <p:par>
                                <p:cTn id="7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2" dur="1000"/>
                                        <p:tgtEl>
                                          <p:spTgt spid="4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3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4" dur="1000" fill="hold"/>
                                        <p:tgtEl>
                                          <p:spTgt spid="4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  <p:bldP spid="46" grpId="0"/>
      <p:bldP spid="47" grpId="0"/>
      <p:bldP spid="48" grpId="0"/>
      <p:bldP spid="49" grpId="0"/>
      <p:bldP spid="50" grpId="0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4" name="组合 23"/>
          <p:cNvGrpSpPr/>
          <p:nvPr/>
        </p:nvGrpSpPr>
        <p:grpSpPr>
          <a:xfrm>
            <a:off x="3806917" y="2171685"/>
            <a:ext cx="2231401" cy="1430256"/>
            <a:chOff x="3806917" y="2171685"/>
            <a:chExt cx="2231401" cy="1430256"/>
          </a:xfrm>
        </p:grpSpPr>
        <p:cxnSp>
          <p:nvCxnSpPr>
            <p:cNvPr id="28" name="直接连接符 27"/>
            <p:cNvCxnSpPr/>
            <p:nvPr/>
          </p:nvCxnSpPr>
          <p:spPr>
            <a:xfrm>
              <a:off x="4994679" y="3026653"/>
              <a:ext cx="1043639" cy="575288"/>
            </a:xfrm>
            <a:prstGeom prst="line">
              <a:avLst/>
            </a:prstGeom>
            <a:ln w="25400">
              <a:solidFill>
                <a:srgbClr val="152B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6" name="任意多边形 25"/>
            <p:cNvSpPr/>
            <p:nvPr/>
          </p:nvSpPr>
          <p:spPr>
            <a:xfrm rot="12655077">
              <a:off x="3894171" y="2171685"/>
              <a:ext cx="1367681" cy="1176330"/>
            </a:xfrm>
            <a:custGeom>
              <a:avLst/>
              <a:gdLst>
                <a:gd name="connsiteX0" fmla="*/ 1695107 w 2259409"/>
                <a:gd name="connsiteY0" fmla="*/ 1943296 h 1943296"/>
                <a:gd name="connsiteX1" fmla="*/ 1693931 w 2259409"/>
                <a:gd name="connsiteY1" fmla="*/ 1943296 h 1943296"/>
                <a:gd name="connsiteX2" fmla="*/ 565478 w 2259409"/>
                <a:gd name="connsiteY2" fmla="*/ 1943296 h 1943296"/>
                <a:gd name="connsiteX3" fmla="*/ 564151 w 2259409"/>
                <a:gd name="connsiteY3" fmla="*/ 1943296 h 1943296"/>
                <a:gd name="connsiteX4" fmla="*/ 564814 w 2259409"/>
                <a:gd name="connsiteY4" fmla="*/ 1942152 h 1943296"/>
                <a:gd name="connsiteX5" fmla="*/ 3847 w 2259409"/>
                <a:gd name="connsiteY5" fmla="*/ 974964 h 1943296"/>
                <a:gd name="connsiteX6" fmla="*/ 0 w 2259409"/>
                <a:gd name="connsiteY6" fmla="*/ 974964 h 1943296"/>
                <a:gd name="connsiteX7" fmla="*/ 1923 w 2259409"/>
                <a:gd name="connsiteY7" fmla="*/ 971648 h 1943296"/>
                <a:gd name="connsiteX8" fmla="*/ 0 w 2259409"/>
                <a:gd name="connsiteY8" fmla="*/ 968332 h 1943296"/>
                <a:gd name="connsiteX9" fmla="*/ 3847 w 2259409"/>
                <a:gd name="connsiteY9" fmla="*/ 968332 h 1943296"/>
                <a:gd name="connsiteX10" fmla="*/ 564852 w 2259409"/>
                <a:gd name="connsiteY10" fmla="*/ 1080 h 1943296"/>
                <a:gd name="connsiteX11" fmla="*/ 564225 w 2259409"/>
                <a:gd name="connsiteY11" fmla="*/ 0 h 1943296"/>
                <a:gd name="connsiteX12" fmla="*/ 565478 w 2259409"/>
                <a:gd name="connsiteY12" fmla="*/ 0 h 1943296"/>
                <a:gd name="connsiteX13" fmla="*/ 1693928 w 2259409"/>
                <a:gd name="connsiteY13" fmla="*/ 0 h 1943296"/>
                <a:gd name="connsiteX14" fmla="*/ 1695181 w 2259409"/>
                <a:gd name="connsiteY14" fmla="*/ 0 h 1943296"/>
                <a:gd name="connsiteX15" fmla="*/ 1694554 w 2259409"/>
                <a:gd name="connsiteY15" fmla="*/ 1080 h 1943296"/>
                <a:gd name="connsiteX16" fmla="*/ 2255559 w 2259409"/>
                <a:gd name="connsiteY16" fmla="*/ 968332 h 1943296"/>
                <a:gd name="connsiteX17" fmla="*/ 2259409 w 2259409"/>
                <a:gd name="connsiteY17" fmla="*/ 968332 h 1943296"/>
                <a:gd name="connsiteX18" fmla="*/ 2257484 w 2259409"/>
                <a:gd name="connsiteY18" fmla="*/ 971651 h 1943296"/>
                <a:gd name="connsiteX19" fmla="*/ 2259406 w 2259409"/>
                <a:gd name="connsiteY19" fmla="*/ 974964 h 1943296"/>
                <a:gd name="connsiteX20" fmla="*/ 2255562 w 2259409"/>
                <a:gd name="connsiteY20" fmla="*/ 974964 h 1943296"/>
                <a:gd name="connsiteX21" fmla="*/ 1694519 w 2259409"/>
                <a:gd name="connsiteY21" fmla="*/ 1942282 h 194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59409" h="1943296">
                  <a:moveTo>
                    <a:pt x="1695107" y="1943296"/>
                  </a:moveTo>
                  <a:lnTo>
                    <a:pt x="1693931" y="1943296"/>
                  </a:lnTo>
                  <a:lnTo>
                    <a:pt x="565478" y="1943296"/>
                  </a:lnTo>
                  <a:lnTo>
                    <a:pt x="564151" y="1943296"/>
                  </a:lnTo>
                  <a:lnTo>
                    <a:pt x="564814" y="1942152"/>
                  </a:lnTo>
                  <a:lnTo>
                    <a:pt x="3847" y="974964"/>
                  </a:lnTo>
                  <a:lnTo>
                    <a:pt x="0" y="974964"/>
                  </a:lnTo>
                  <a:lnTo>
                    <a:pt x="1923" y="971648"/>
                  </a:lnTo>
                  <a:lnTo>
                    <a:pt x="0" y="968332"/>
                  </a:lnTo>
                  <a:lnTo>
                    <a:pt x="3847" y="968332"/>
                  </a:lnTo>
                  <a:lnTo>
                    <a:pt x="564852" y="1080"/>
                  </a:lnTo>
                  <a:lnTo>
                    <a:pt x="564225" y="0"/>
                  </a:lnTo>
                  <a:lnTo>
                    <a:pt x="565478" y="0"/>
                  </a:lnTo>
                  <a:lnTo>
                    <a:pt x="1693928" y="0"/>
                  </a:lnTo>
                  <a:lnTo>
                    <a:pt x="1695181" y="0"/>
                  </a:lnTo>
                  <a:lnTo>
                    <a:pt x="1694554" y="1080"/>
                  </a:lnTo>
                  <a:lnTo>
                    <a:pt x="2255559" y="968332"/>
                  </a:lnTo>
                  <a:lnTo>
                    <a:pt x="2259409" y="968332"/>
                  </a:lnTo>
                  <a:lnTo>
                    <a:pt x="2257484" y="971651"/>
                  </a:lnTo>
                  <a:lnTo>
                    <a:pt x="2259406" y="974964"/>
                  </a:lnTo>
                  <a:lnTo>
                    <a:pt x="2255562" y="974964"/>
                  </a:lnTo>
                  <a:lnTo>
                    <a:pt x="1694519" y="1942282"/>
                  </a:lnTo>
                  <a:close/>
                </a:path>
              </a:pathLst>
            </a:cu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9" name="文本框 48"/>
            <p:cNvSpPr txBox="1"/>
            <p:nvPr/>
          </p:nvSpPr>
          <p:spPr>
            <a:xfrm>
              <a:off x="3806917" y="2406611"/>
              <a:ext cx="1573228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14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</a:p>
            <a:p>
              <a:pPr algn="ctr"/>
              <a:r>
                <a:rPr lang="zh-CN" altLang="en-US" sz="14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4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4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4" name="组合 13"/>
          <p:cNvGrpSpPr/>
          <p:nvPr/>
        </p:nvGrpSpPr>
        <p:grpSpPr>
          <a:xfrm>
            <a:off x="1154212" y="4053824"/>
            <a:ext cx="4738885" cy="1980070"/>
            <a:chOff x="1154212" y="4053824"/>
            <a:chExt cx="4738885" cy="1980070"/>
          </a:xfrm>
        </p:grpSpPr>
        <p:cxnSp>
          <p:nvCxnSpPr>
            <p:cNvPr id="31" name="直接连接符 30"/>
            <p:cNvCxnSpPr/>
            <p:nvPr/>
          </p:nvCxnSpPr>
          <p:spPr>
            <a:xfrm flipV="1">
              <a:off x="2634082" y="4053824"/>
              <a:ext cx="3259015" cy="1127858"/>
            </a:xfrm>
            <a:prstGeom prst="line">
              <a:avLst/>
            </a:prstGeom>
            <a:ln w="25400">
              <a:solidFill>
                <a:srgbClr val="152B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29" name="任意多边形 28"/>
            <p:cNvSpPr/>
            <p:nvPr/>
          </p:nvSpPr>
          <p:spPr>
            <a:xfrm rot="12701347">
              <a:off x="1154212" y="4132943"/>
              <a:ext cx="2210175" cy="1900951"/>
            </a:xfrm>
            <a:custGeom>
              <a:avLst/>
              <a:gdLst>
                <a:gd name="connsiteX0" fmla="*/ 1695107 w 2259409"/>
                <a:gd name="connsiteY0" fmla="*/ 1943296 h 1943296"/>
                <a:gd name="connsiteX1" fmla="*/ 1693931 w 2259409"/>
                <a:gd name="connsiteY1" fmla="*/ 1943296 h 1943296"/>
                <a:gd name="connsiteX2" fmla="*/ 565478 w 2259409"/>
                <a:gd name="connsiteY2" fmla="*/ 1943296 h 1943296"/>
                <a:gd name="connsiteX3" fmla="*/ 564151 w 2259409"/>
                <a:gd name="connsiteY3" fmla="*/ 1943296 h 1943296"/>
                <a:gd name="connsiteX4" fmla="*/ 564814 w 2259409"/>
                <a:gd name="connsiteY4" fmla="*/ 1942152 h 1943296"/>
                <a:gd name="connsiteX5" fmla="*/ 3847 w 2259409"/>
                <a:gd name="connsiteY5" fmla="*/ 974964 h 1943296"/>
                <a:gd name="connsiteX6" fmla="*/ 0 w 2259409"/>
                <a:gd name="connsiteY6" fmla="*/ 974964 h 1943296"/>
                <a:gd name="connsiteX7" fmla="*/ 1923 w 2259409"/>
                <a:gd name="connsiteY7" fmla="*/ 971648 h 1943296"/>
                <a:gd name="connsiteX8" fmla="*/ 0 w 2259409"/>
                <a:gd name="connsiteY8" fmla="*/ 968332 h 1943296"/>
                <a:gd name="connsiteX9" fmla="*/ 3847 w 2259409"/>
                <a:gd name="connsiteY9" fmla="*/ 968332 h 1943296"/>
                <a:gd name="connsiteX10" fmla="*/ 564852 w 2259409"/>
                <a:gd name="connsiteY10" fmla="*/ 1080 h 1943296"/>
                <a:gd name="connsiteX11" fmla="*/ 564225 w 2259409"/>
                <a:gd name="connsiteY11" fmla="*/ 0 h 1943296"/>
                <a:gd name="connsiteX12" fmla="*/ 565478 w 2259409"/>
                <a:gd name="connsiteY12" fmla="*/ 0 h 1943296"/>
                <a:gd name="connsiteX13" fmla="*/ 1693928 w 2259409"/>
                <a:gd name="connsiteY13" fmla="*/ 0 h 1943296"/>
                <a:gd name="connsiteX14" fmla="*/ 1695181 w 2259409"/>
                <a:gd name="connsiteY14" fmla="*/ 0 h 1943296"/>
                <a:gd name="connsiteX15" fmla="*/ 1694554 w 2259409"/>
                <a:gd name="connsiteY15" fmla="*/ 1080 h 1943296"/>
                <a:gd name="connsiteX16" fmla="*/ 2255559 w 2259409"/>
                <a:gd name="connsiteY16" fmla="*/ 968332 h 1943296"/>
                <a:gd name="connsiteX17" fmla="*/ 2259409 w 2259409"/>
                <a:gd name="connsiteY17" fmla="*/ 968332 h 1943296"/>
                <a:gd name="connsiteX18" fmla="*/ 2257484 w 2259409"/>
                <a:gd name="connsiteY18" fmla="*/ 971651 h 1943296"/>
                <a:gd name="connsiteX19" fmla="*/ 2259406 w 2259409"/>
                <a:gd name="connsiteY19" fmla="*/ 974964 h 1943296"/>
                <a:gd name="connsiteX20" fmla="*/ 2255562 w 2259409"/>
                <a:gd name="connsiteY20" fmla="*/ 974964 h 1943296"/>
                <a:gd name="connsiteX21" fmla="*/ 1694519 w 2259409"/>
                <a:gd name="connsiteY21" fmla="*/ 1942282 h 194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59409" h="1943296">
                  <a:moveTo>
                    <a:pt x="1695107" y="1943296"/>
                  </a:moveTo>
                  <a:lnTo>
                    <a:pt x="1693931" y="1943296"/>
                  </a:lnTo>
                  <a:lnTo>
                    <a:pt x="565478" y="1943296"/>
                  </a:lnTo>
                  <a:lnTo>
                    <a:pt x="564151" y="1943296"/>
                  </a:lnTo>
                  <a:lnTo>
                    <a:pt x="564814" y="1942152"/>
                  </a:lnTo>
                  <a:lnTo>
                    <a:pt x="3847" y="974964"/>
                  </a:lnTo>
                  <a:lnTo>
                    <a:pt x="0" y="974964"/>
                  </a:lnTo>
                  <a:lnTo>
                    <a:pt x="1923" y="971648"/>
                  </a:lnTo>
                  <a:lnTo>
                    <a:pt x="0" y="968332"/>
                  </a:lnTo>
                  <a:lnTo>
                    <a:pt x="3847" y="968332"/>
                  </a:lnTo>
                  <a:lnTo>
                    <a:pt x="564852" y="1080"/>
                  </a:lnTo>
                  <a:lnTo>
                    <a:pt x="564225" y="0"/>
                  </a:lnTo>
                  <a:lnTo>
                    <a:pt x="565478" y="0"/>
                  </a:lnTo>
                  <a:lnTo>
                    <a:pt x="1693928" y="0"/>
                  </a:lnTo>
                  <a:lnTo>
                    <a:pt x="1695181" y="0"/>
                  </a:lnTo>
                  <a:lnTo>
                    <a:pt x="1694554" y="1080"/>
                  </a:lnTo>
                  <a:lnTo>
                    <a:pt x="2255559" y="968332"/>
                  </a:lnTo>
                  <a:lnTo>
                    <a:pt x="2259409" y="968332"/>
                  </a:lnTo>
                  <a:lnTo>
                    <a:pt x="2257484" y="971651"/>
                  </a:lnTo>
                  <a:lnTo>
                    <a:pt x="2259406" y="974964"/>
                  </a:lnTo>
                  <a:lnTo>
                    <a:pt x="2255562" y="974964"/>
                  </a:lnTo>
                  <a:lnTo>
                    <a:pt x="1694519" y="1942282"/>
                  </a:lnTo>
                  <a:close/>
                </a:path>
              </a:pathLst>
            </a:cu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8" name="文本框 47"/>
            <p:cNvSpPr txBox="1"/>
            <p:nvPr/>
          </p:nvSpPr>
          <p:spPr>
            <a:xfrm>
              <a:off x="1191203" y="4578748"/>
              <a:ext cx="211588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3" name="组合 12"/>
          <p:cNvGrpSpPr/>
          <p:nvPr/>
        </p:nvGrpSpPr>
        <p:grpSpPr>
          <a:xfrm>
            <a:off x="6382894" y="4530599"/>
            <a:ext cx="3946903" cy="1723363"/>
            <a:chOff x="6382894" y="4530599"/>
            <a:chExt cx="3946903" cy="1723363"/>
          </a:xfrm>
        </p:grpSpPr>
        <p:cxnSp>
          <p:nvCxnSpPr>
            <p:cNvPr id="42" name="直接连接符 41"/>
            <p:cNvCxnSpPr/>
            <p:nvPr/>
          </p:nvCxnSpPr>
          <p:spPr>
            <a:xfrm>
              <a:off x="6382894" y="4530599"/>
              <a:ext cx="2895178" cy="1001668"/>
            </a:xfrm>
            <a:prstGeom prst="line">
              <a:avLst/>
            </a:prstGeom>
            <a:ln w="25400">
              <a:solidFill>
                <a:srgbClr val="152B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40" name="任意多边形 39"/>
            <p:cNvSpPr/>
            <p:nvPr/>
          </p:nvSpPr>
          <p:spPr>
            <a:xfrm rot="13273132">
              <a:off x="8558267" y="4752541"/>
              <a:ext cx="1745655" cy="1501421"/>
            </a:xfrm>
            <a:custGeom>
              <a:avLst/>
              <a:gdLst>
                <a:gd name="connsiteX0" fmla="*/ 1695107 w 2259409"/>
                <a:gd name="connsiteY0" fmla="*/ 1943296 h 1943296"/>
                <a:gd name="connsiteX1" fmla="*/ 1693931 w 2259409"/>
                <a:gd name="connsiteY1" fmla="*/ 1943296 h 1943296"/>
                <a:gd name="connsiteX2" fmla="*/ 565478 w 2259409"/>
                <a:gd name="connsiteY2" fmla="*/ 1943296 h 1943296"/>
                <a:gd name="connsiteX3" fmla="*/ 564151 w 2259409"/>
                <a:gd name="connsiteY3" fmla="*/ 1943296 h 1943296"/>
                <a:gd name="connsiteX4" fmla="*/ 564814 w 2259409"/>
                <a:gd name="connsiteY4" fmla="*/ 1942152 h 1943296"/>
                <a:gd name="connsiteX5" fmla="*/ 3847 w 2259409"/>
                <a:gd name="connsiteY5" fmla="*/ 974964 h 1943296"/>
                <a:gd name="connsiteX6" fmla="*/ 0 w 2259409"/>
                <a:gd name="connsiteY6" fmla="*/ 974964 h 1943296"/>
                <a:gd name="connsiteX7" fmla="*/ 1923 w 2259409"/>
                <a:gd name="connsiteY7" fmla="*/ 971648 h 1943296"/>
                <a:gd name="connsiteX8" fmla="*/ 0 w 2259409"/>
                <a:gd name="connsiteY8" fmla="*/ 968332 h 1943296"/>
                <a:gd name="connsiteX9" fmla="*/ 3847 w 2259409"/>
                <a:gd name="connsiteY9" fmla="*/ 968332 h 1943296"/>
                <a:gd name="connsiteX10" fmla="*/ 564852 w 2259409"/>
                <a:gd name="connsiteY10" fmla="*/ 1080 h 1943296"/>
                <a:gd name="connsiteX11" fmla="*/ 564225 w 2259409"/>
                <a:gd name="connsiteY11" fmla="*/ 0 h 1943296"/>
                <a:gd name="connsiteX12" fmla="*/ 565478 w 2259409"/>
                <a:gd name="connsiteY12" fmla="*/ 0 h 1943296"/>
                <a:gd name="connsiteX13" fmla="*/ 1693928 w 2259409"/>
                <a:gd name="connsiteY13" fmla="*/ 0 h 1943296"/>
                <a:gd name="connsiteX14" fmla="*/ 1695181 w 2259409"/>
                <a:gd name="connsiteY14" fmla="*/ 0 h 1943296"/>
                <a:gd name="connsiteX15" fmla="*/ 1694554 w 2259409"/>
                <a:gd name="connsiteY15" fmla="*/ 1080 h 1943296"/>
                <a:gd name="connsiteX16" fmla="*/ 2255559 w 2259409"/>
                <a:gd name="connsiteY16" fmla="*/ 968332 h 1943296"/>
                <a:gd name="connsiteX17" fmla="*/ 2259409 w 2259409"/>
                <a:gd name="connsiteY17" fmla="*/ 968332 h 1943296"/>
                <a:gd name="connsiteX18" fmla="*/ 2257484 w 2259409"/>
                <a:gd name="connsiteY18" fmla="*/ 971651 h 1943296"/>
                <a:gd name="connsiteX19" fmla="*/ 2259406 w 2259409"/>
                <a:gd name="connsiteY19" fmla="*/ 974964 h 1943296"/>
                <a:gd name="connsiteX20" fmla="*/ 2255562 w 2259409"/>
                <a:gd name="connsiteY20" fmla="*/ 974964 h 1943296"/>
                <a:gd name="connsiteX21" fmla="*/ 1694519 w 2259409"/>
                <a:gd name="connsiteY21" fmla="*/ 1942282 h 194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59409" h="1943296">
                  <a:moveTo>
                    <a:pt x="1695107" y="1943296"/>
                  </a:moveTo>
                  <a:lnTo>
                    <a:pt x="1693931" y="1943296"/>
                  </a:lnTo>
                  <a:lnTo>
                    <a:pt x="565478" y="1943296"/>
                  </a:lnTo>
                  <a:lnTo>
                    <a:pt x="564151" y="1943296"/>
                  </a:lnTo>
                  <a:lnTo>
                    <a:pt x="564814" y="1942152"/>
                  </a:lnTo>
                  <a:lnTo>
                    <a:pt x="3847" y="974964"/>
                  </a:lnTo>
                  <a:lnTo>
                    <a:pt x="0" y="974964"/>
                  </a:lnTo>
                  <a:lnTo>
                    <a:pt x="1923" y="971648"/>
                  </a:lnTo>
                  <a:lnTo>
                    <a:pt x="0" y="968332"/>
                  </a:lnTo>
                  <a:lnTo>
                    <a:pt x="3847" y="968332"/>
                  </a:lnTo>
                  <a:lnTo>
                    <a:pt x="564852" y="1080"/>
                  </a:lnTo>
                  <a:lnTo>
                    <a:pt x="564225" y="0"/>
                  </a:lnTo>
                  <a:lnTo>
                    <a:pt x="565478" y="0"/>
                  </a:lnTo>
                  <a:lnTo>
                    <a:pt x="1693928" y="0"/>
                  </a:lnTo>
                  <a:lnTo>
                    <a:pt x="1695181" y="0"/>
                  </a:lnTo>
                  <a:lnTo>
                    <a:pt x="1694554" y="1080"/>
                  </a:lnTo>
                  <a:lnTo>
                    <a:pt x="2255559" y="968332"/>
                  </a:lnTo>
                  <a:lnTo>
                    <a:pt x="2259409" y="968332"/>
                  </a:lnTo>
                  <a:lnTo>
                    <a:pt x="2257484" y="971651"/>
                  </a:lnTo>
                  <a:lnTo>
                    <a:pt x="2259406" y="974964"/>
                  </a:lnTo>
                  <a:lnTo>
                    <a:pt x="2255562" y="974964"/>
                  </a:lnTo>
                  <a:lnTo>
                    <a:pt x="1694519" y="1942282"/>
                  </a:lnTo>
                  <a:close/>
                </a:path>
              </a:pathLst>
            </a:cu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文本框 46"/>
            <p:cNvSpPr txBox="1"/>
            <p:nvPr/>
          </p:nvSpPr>
          <p:spPr>
            <a:xfrm>
              <a:off x="8542498" y="5133004"/>
              <a:ext cx="1787299" cy="86177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1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</a:p>
            <a:p>
              <a:pPr algn="ctr"/>
              <a:r>
                <a:rPr lang="zh-CN" altLang="en-US" sz="16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16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16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2" name="组合 11"/>
          <p:cNvGrpSpPr/>
          <p:nvPr/>
        </p:nvGrpSpPr>
        <p:grpSpPr>
          <a:xfrm>
            <a:off x="6454985" y="936623"/>
            <a:ext cx="3952014" cy="2665319"/>
            <a:chOff x="6454985" y="936623"/>
            <a:chExt cx="3952014" cy="2665319"/>
          </a:xfrm>
        </p:grpSpPr>
        <p:cxnSp>
          <p:nvCxnSpPr>
            <p:cNvPr id="25" name="直接连接符 24"/>
            <p:cNvCxnSpPr/>
            <p:nvPr/>
          </p:nvCxnSpPr>
          <p:spPr>
            <a:xfrm flipV="1">
              <a:off x="6454985" y="2135556"/>
              <a:ext cx="2665351" cy="1466386"/>
            </a:xfrm>
            <a:prstGeom prst="line">
              <a:avLst/>
            </a:prstGeom>
            <a:ln w="25400">
              <a:solidFill>
                <a:srgbClr val="152B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15" name="任意多边形 14"/>
            <p:cNvSpPr/>
            <p:nvPr/>
          </p:nvSpPr>
          <p:spPr>
            <a:xfrm rot="10622798">
              <a:off x="8199673" y="936623"/>
              <a:ext cx="2207326" cy="1898500"/>
            </a:xfrm>
            <a:custGeom>
              <a:avLst/>
              <a:gdLst>
                <a:gd name="connsiteX0" fmla="*/ 1695107 w 2259409"/>
                <a:gd name="connsiteY0" fmla="*/ 1943296 h 1943296"/>
                <a:gd name="connsiteX1" fmla="*/ 1693931 w 2259409"/>
                <a:gd name="connsiteY1" fmla="*/ 1943296 h 1943296"/>
                <a:gd name="connsiteX2" fmla="*/ 565478 w 2259409"/>
                <a:gd name="connsiteY2" fmla="*/ 1943296 h 1943296"/>
                <a:gd name="connsiteX3" fmla="*/ 564151 w 2259409"/>
                <a:gd name="connsiteY3" fmla="*/ 1943296 h 1943296"/>
                <a:gd name="connsiteX4" fmla="*/ 564814 w 2259409"/>
                <a:gd name="connsiteY4" fmla="*/ 1942152 h 1943296"/>
                <a:gd name="connsiteX5" fmla="*/ 3847 w 2259409"/>
                <a:gd name="connsiteY5" fmla="*/ 974964 h 1943296"/>
                <a:gd name="connsiteX6" fmla="*/ 0 w 2259409"/>
                <a:gd name="connsiteY6" fmla="*/ 974964 h 1943296"/>
                <a:gd name="connsiteX7" fmla="*/ 1923 w 2259409"/>
                <a:gd name="connsiteY7" fmla="*/ 971648 h 1943296"/>
                <a:gd name="connsiteX8" fmla="*/ 0 w 2259409"/>
                <a:gd name="connsiteY8" fmla="*/ 968332 h 1943296"/>
                <a:gd name="connsiteX9" fmla="*/ 3847 w 2259409"/>
                <a:gd name="connsiteY9" fmla="*/ 968332 h 1943296"/>
                <a:gd name="connsiteX10" fmla="*/ 564852 w 2259409"/>
                <a:gd name="connsiteY10" fmla="*/ 1080 h 1943296"/>
                <a:gd name="connsiteX11" fmla="*/ 564225 w 2259409"/>
                <a:gd name="connsiteY11" fmla="*/ 0 h 1943296"/>
                <a:gd name="connsiteX12" fmla="*/ 565478 w 2259409"/>
                <a:gd name="connsiteY12" fmla="*/ 0 h 1943296"/>
                <a:gd name="connsiteX13" fmla="*/ 1693928 w 2259409"/>
                <a:gd name="connsiteY13" fmla="*/ 0 h 1943296"/>
                <a:gd name="connsiteX14" fmla="*/ 1695181 w 2259409"/>
                <a:gd name="connsiteY14" fmla="*/ 0 h 1943296"/>
                <a:gd name="connsiteX15" fmla="*/ 1694554 w 2259409"/>
                <a:gd name="connsiteY15" fmla="*/ 1080 h 1943296"/>
                <a:gd name="connsiteX16" fmla="*/ 2255559 w 2259409"/>
                <a:gd name="connsiteY16" fmla="*/ 968332 h 1943296"/>
                <a:gd name="connsiteX17" fmla="*/ 2259409 w 2259409"/>
                <a:gd name="connsiteY17" fmla="*/ 968332 h 1943296"/>
                <a:gd name="connsiteX18" fmla="*/ 2257484 w 2259409"/>
                <a:gd name="connsiteY18" fmla="*/ 971651 h 1943296"/>
                <a:gd name="connsiteX19" fmla="*/ 2259406 w 2259409"/>
                <a:gd name="connsiteY19" fmla="*/ 974964 h 1943296"/>
                <a:gd name="connsiteX20" fmla="*/ 2255562 w 2259409"/>
                <a:gd name="connsiteY20" fmla="*/ 974964 h 1943296"/>
                <a:gd name="connsiteX21" fmla="*/ 1694519 w 2259409"/>
                <a:gd name="connsiteY21" fmla="*/ 1942282 h 194329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</a:cxnLst>
              <a:rect l="l" t="t" r="r" b="b"/>
              <a:pathLst>
                <a:path w="2259409" h="1943296">
                  <a:moveTo>
                    <a:pt x="1695107" y="1943296"/>
                  </a:moveTo>
                  <a:lnTo>
                    <a:pt x="1693931" y="1943296"/>
                  </a:lnTo>
                  <a:lnTo>
                    <a:pt x="565478" y="1943296"/>
                  </a:lnTo>
                  <a:lnTo>
                    <a:pt x="564151" y="1943296"/>
                  </a:lnTo>
                  <a:lnTo>
                    <a:pt x="564814" y="1942152"/>
                  </a:lnTo>
                  <a:lnTo>
                    <a:pt x="3847" y="974964"/>
                  </a:lnTo>
                  <a:lnTo>
                    <a:pt x="0" y="974964"/>
                  </a:lnTo>
                  <a:lnTo>
                    <a:pt x="1923" y="971648"/>
                  </a:lnTo>
                  <a:lnTo>
                    <a:pt x="0" y="968332"/>
                  </a:lnTo>
                  <a:lnTo>
                    <a:pt x="3847" y="968332"/>
                  </a:lnTo>
                  <a:lnTo>
                    <a:pt x="564852" y="1080"/>
                  </a:lnTo>
                  <a:lnTo>
                    <a:pt x="564225" y="0"/>
                  </a:lnTo>
                  <a:lnTo>
                    <a:pt x="565478" y="0"/>
                  </a:lnTo>
                  <a:lnTo>
                    <a:pt x="1693928" y="0"/>
                  </a:lnTo>
                  <a:lnTo>
                    <a:pt x="1695181" y="0"/>
                  </a:lnTo>
                  <a:lnTo>
                    <a:pt x="1694554" y="1080"/>
                  </a:lnTo>
                  <a:lnTo>
                    <a:pt x="2255559" y="968332"/>
                  </a:lnTo>
                  <a:lnTo>
                    <a:pt x="2259409" y="968332"/>
                  </a:lnTo>
                  <a:lnTo>
                    <a:pt x="2257484" y="971651"/>
                  </a:lnTo>
                  <a:lnTo>
                    <a:pt x="2259406" y="974964"/>
                  </a:lnTo>
                  <a:lnTo>
                    <a:pt x="2255562" y="974964"/>
                  </a:lnTo>
                  <a:lnTo>
                    <a:pt x="1694519" y="1942282"/>
                  </a:lnTo>
                  <a:close/>
                </a:path>
              </a:pathLst>
            </a:cu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文本框 45"/>
            <p:cNvSpPr txBox="1"/>
            <p:nvPr/>
          </p:nvSpPr>
          <p:spPr>
            <a:xfrm>
              <a:off x="8277287" y="1424440"/>
              <a:ext cx="2115881" cy="1015663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  <a:endParaRPr lang="en-US" altLang="zh-CN" sz="20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请在此输入文字</a:t>
              </a:r>
            </a:p>
            <a:p>
              <a:pPr algn="ctr"/>
              <a:r>
                <a:rPr lang="zh-CN" altLang="en-US" sz="2000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</a:t>
              </a:r>
              <a:r>
                <a:rPr lang="zh-CN" altLang="en-US" sz="2000" dirty="0" smtClean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文字</a:t>
              </a:r>
              <a:endParaRPr lang="zh-CN" altLang="en-US" sz="2000" dirty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" name="组合 10"/>
          <p:cNvGrpSpPr/>
          <p:nvPr/>
        </p:nvGrpSpPr>
        <p:grpSpPr>
          <a:xfrm>
            <a:off x="5367997" y="4530599"/>
            <a:ext cx="682345" cy="1626904"/>
            <a:chOff x="5367997" y="4530599"/>
            <a:chExt cx="682345" cy="1626904"/>
          </a:xfrm>
        </p:grpSpPr>
        <p:cxnSp>
          <p:nvCxnSpPr>
            <p:cNvPr id="39" name="直接连接符 38"/>
            <p:cNvCxnSpPr/>
            <p:nvPr/>
          </p:nvCxnSpPr>
          <p:spPr>
            <a:xfrm flipV="1">
              <a:off x="5784274" y="4530599"/>
              <a:ext cx="266068" cy="1054867"/>
            </a:xfrm>
            <a:prstGeom prst="line">
              <a:avLst/>
            </a:prstGeom>
            <a:ln w="25400">
              <a:solidFill>
                <a:srgbClr val="152B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grpSp>
          <p:nvGrpSpPr>
            <p:cNvPr id="32" name="组合 31"/>
            <p:cNvGrpSpPr/>
            <p:nvPr/>
          </p:nvGrpSpPr>
          <p:grpSpPr>
            <a:xfrm>
              <a:off x="5367997" y="5396038"/>
              <a:ext cx="657163" cy="761465"/>
              <a:chOff x="5780027" y="3062879"/>
              <a:chExt cx="631946" cy="732245"/>
            </a:xfrm>
            <a:effectLst/>
          </p:grpSpPr>
          <p:sp>
            <p:nvSpPr>
              <p:cNvPr id="33" name="等腰三角形 3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" name="等腰三角形 3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" name="等腰三角形 3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6" name="组合 15"/>
          <p:cNvGrpSpPr/>
          <p:nvPr/>
        </p:nvGrpSpPr>
        <p:grpSpPr>
          <a:xfrm>
            <a:off x="695400" y="548680"/>
            <a:ext cx="1008112" cy="1168114"/>
            <a:chOff x="5780027" y="3062879"/>
            <a:chExt cx="631946" cy="732245"/>
          </a:xfrm>
          <a:effectLst/>
        </p:grpSpPr>
        <p:sp>
          <p:nvSpPr>
            <p:cNvPr id="17" name="等腰三角形 16"/>
            <p:cNvSpPr/>
            <p:nvPr/>
          </p:nvSpPr>
          <p:spPr>
            <a:xfrm rot="5400000">
              <a:off x="5754750" y="3270990"/>
              <a:ext cx="366528" cy="315973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5400000">
              <a:off x="6070723" y="3088156"/>
              <a:ext cx="366528" cy="315973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6070723" y="3453872"/>
              <a:ext cx="366528" cy="315973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16200000" flipH="1">
              <a:off x="5754750" y="3453873"/>
              <a:ext cx="366528" cy="315973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16200000" flipH="1">
              <a:off x="5754750" y="3088156"/>
              <a:ext cx="366528" cy="315973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22" name="文本框 21"/>
          <p:cNvSpPr txBox="1"/>
          <p:nvPr/>
        </p:nvSpPr>
        <p:spPr>
          <a:xfrm>
            <a:off x="1919536" y="67622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  <a:endParaRPr lang="zh-CN" altLang="en-US" sz="36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23" name="文本框 22"/>
          <p:cNvSpPr txBox="1"/>
          <p:nvPr/>
        </p:nvSpPr>
        <p:spPr>
          <a:xfrm>
            <a:off x="1919536" y="1316684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请在此输入副标题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" name="组合 1"/>
          <p:cNvGrpSpPr/>
          <p:nvPr/>
        </p:nvGrpSpPr>
        <p:grpSpPr>
          <a:xfrm>
            <a:off x="5597558" y="3246363"/>
            <a:ext cx="1395272" cy="1616720"/>
            <a:chOff x="5780026" y="3062879"/>
            <a:chExt cx="631947" cy="732245"/>
          </a:xfrm>
          <a:effectLst/>
        </p:grpSpPr>
        <p:sp>
          <p:nvSpPr>
            <p:cNvPr id="3" name="等腰三角形 2"/>
            <p:cNvSpPr/>
            <p:nvPr/>
          </p:nvSpPr>
          <p:spPr>
            <a:xfrm rot="5400000">
              <a:off x="5754750" y="3270990"/>
              <a:ext cx="366528" cy="315973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6070723" y="3088156"/>
              <a:ext cx="366528" cy="315973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070723" y="3453872"/>
              <a:ext cx="366528" cy="315973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5754750" y="3453873"/>
              <a:ext cx="366528" cy="315973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 flipH="1">
              <a:off x="5754749" y="3088156"/>
              <a:ext cx="366528" cy="315973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33491746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2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8" dur="175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9" presetID="22" presetClass="entr" presetSubtype="2" fill="hold" nodeType="withEffect">
                                  <p:stCondLst>
                                    <p:cond delay="110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21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750"/>
                            </p:stCondLst>
                            <p:childTnLst>
                              <p:par>
                                <p:cTn id="2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5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750"/>
                            </p:stCondLst>
                            <p:childTnLst>
                              <p:par>
                                <p:cTn id="2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29" dur="10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4750"/>
                            </p:stCondLst>
                            <p:childTnLst>
                              <p:par>
                                <p:cTn id="31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3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5750"/>
                            </p:stCondLst>
                            <p:childTnLst>
                              <p:par>
                                <p:cTn id="35" presetID="2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right)">
                                      <p:cBhvr>
                                        <p:cTn id="3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2" grpId="0"/>
      <p:bldP spid="23" grpId="0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3" name="组合 2"/>
          <p:cNvGrpSpPr/>
          <p:nvPr/>
        </p:nvGrpSpPr>
        <p:grpSpPr>
          <a:xfrm>
            <a:off x="5148079" y="1598644"/>
            <a:ext cx="1895841" cy="3660712"/>
            <a:chOff x="5148079" y="1598644"/>
            <a:chExt cx="1895841" cy="3660712"/>
          </a:xfrm>
          <a:effectLst>
            <a:reflection blurRad="6350" stA="20000" endPos="30000" dir="5400000" sy="-100000" algn="bl" rotWithShape="0"/>
          </a:effectLst>
        </p:grpSpPr>
        <p:grpSp>
          <p:nvGrpSpPr>
            <p:cNvPr id="11" name="组合 10"/>
            <p:cNvGrpSpPr/>
            <p:nvPr/>
          </p:nvGrpSpPr>
          <p:grpSpPr>
            <a:xfrm>
              <a:off x="5148080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" name="等腰三角形 5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5780027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1" name="等腰三角形 3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411974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7" name="等腰三角形 3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5148079" y="2330888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05" name="等腰三角形 10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等腰三角形 10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等腰三角形 10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等腰三角形 10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6411974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17" name="等腰三角形 11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等腰三角形 11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等腰三角形 11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等腰三角形 11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等腰三角形 12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5780028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23" name="等腰三角形 12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等腰三角形 12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等腰三角形 12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等腰三角形 13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等腰三角形 14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5148080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57" name="等腰三角形 15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等腰三角形 15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等腰三角形 15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等腰三角形 15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等腰三角形 16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2" name="组合 161"/>
            <p:cNvGrpSpPr/>
            <p:nvPr/>
          </p:nvGrpSpPr>
          <p:grpSpPr>
            <a:xfrm>
              <a:off x="6411973" y="3795679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63" name="等腰三角形 16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等腰三角形 16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等腰三角形 16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等腰三角形 16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等腰三角形 16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>
              <a:off x="5148080" y="452711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69" name="等腰三角形 168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等腰三角形 169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等腰三角形 170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等腰三角形 171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等腰三角形 172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5780027" y="452711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75" name="等腰三角形 17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等腰三角形 17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等腰三角形 17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等腰三角形 17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等腰三角形 17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0" name="组合 179"/>
            <p:cNvGrpSpPr/>
            <p:nvPr/>
          </p:nvGrpSpPr>
          <p:grpSpPr>
            <a:xfrm>
              <a:off x="6411974" y="452711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81" name="等腰三角形 18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等腰三角形 18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等腰三角形 18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等腰三角形 18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等腰三角形 18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8531564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8" name="组合 17"/>
          <p:cNvGrpSpPr/>
          <p:nvPr/>
        </p:nvGrpSpPr>
        <p:grpSpPr>
          <a:xfrm>
            <a:off x="3729806" y="890669"/>
            <a:ext cx="4732389" cy="5076663"/>
            <a:chOff x="3729806" y="890669"/>
            <a:chExt cx="4732389" cy="5076663"/>
          </a:xfrm>
        </p:grpSpPr>
        <p:sp>
          <p:nvSpPr>
            <p:cNvPr id="2" name="椭圆 1"/>
            <p:cNvSpPr/>
            <p:nvPr/>
          </p:nvSpPr>
          <p:spPr>
            <a:xfrm rot="5400000">
              <a:off x="4829747" y="2159941"/>
              <a:ext cx="2538261" cy="2538261"/>
            </a:xfrm>
            <a:prstGeom prst="ellipse">
              <a:avLst/>
            </a:prstGeom>
            <a:noFill/>
            <a:ln>
              <a:solidFill>
                <a:srgbClr val="152B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" name="椭圆 2"/>
            <p:cNvSpPr/>
            <p:nvPr/>
          </p:nvSpPr>
          <p:spPr>
            <a:xfrm rot="5400000">
              <a:off x="4829747" y="890669"/>
              <a:ext cx="2538261" cy="2538261"/>
            </a:xfrm>
            <a:prstGeom prst="ellipse">
              <a:avLst/>
            </a:prstGeom>
            <a:noFill/>
            <a:ln>
              <a:solidFill>
                <a:srgbClr val="FF464E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椭圆 3"/>
            <p:cNvSpPr/>
            <p:nvPr/>
          </p:nvSpPr>
          <p:spPr>
            <a:xfrm rot="5400000">
              <a:off x="4829747" y="3429071"/>
              <a:ext cx="2538261" cy="2538261"/>
            </a:xfrm>
            <a:prstGeom prst="ellipse">
              <a:avLst/>
            </a:prstGeom>
            <a:noFill/>
            <a:ln>
              <a:solidFill>
                <a:srgbClr val="55DED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椭圆 4"/>
            <p:cNvSpPr/>
            <p:nvPr/>
          </p:nvSpPr>
          <p:spPr>
            <a:xfrm rot="5400000">
              <a:off x="3729806" y="1525305"/>
              <a:ext cx="2538261" cy="2538261"/>
            </a:xfrm>
            <a:prstGeom prst="ellipse">
              <a:avLst/>
            </a:prstGeom>
            <a:noFill/>
            <a:ln>
              <a:solidFill>
                <a:srgbClr val="FF7B1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椭圆 5"/>
            <p:cNvSpPr/>
            <p:nvPr/>
          </p:nvSpPr>
          <p:spPr>
            <a:xfrm rot="5400000">
              <a:off x="3729806" y="2794224"/>
              <a:ext cx="2538261" cy="2538261"/>
            </a:xfrm>
            <a:prstGeom prst="ellipse">
              <a:avLst/>
            </a:prstGeom>
            <a:noFill/>
            <a:ln>
              <a:solidFill>
                <a:srgbClr val="FFD116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椭圆 6"/>
            <p:cNvSpPr/>
            <p:nvPr/>
          </p:nvSpPr>
          <p:spPr>
            <a:xfrm rot="5400000">
              <a:off x="5923934" y="1525305"/>
              <a:ext cx="2538261" cy="2538261"/>
            </a:xfrm>
            <a:prstGeom prst="ellipse">
              <a:avLst/>
            </a:prstGeom>
            <a:noFill/>
            <a:ln>
              <a:solidFill>
                <a:srgbClr val="00897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椭圆 7"/>
            <p:cNvSpPr/>
            <p:nvPr/>
          </p:nvSpPr>
          <p:spPr>
            <a:xfrm rot="5400000">
              <a:off x="5923934" y="2794224"/>
              <a:ext cx="2538261" cy="2538261"/>
            </a:xfrm>
            <a:prstGeom prst="ellipse">
              <a:avLst/>
            </a:prstGeom>
            <a:noFill/>
            <a:ln>
              <a:solidFill>
                <a:srgbClr val="A04AEF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六边形 8"/>
            <p:cNvSpPr>
              <a:spLocks noChangeAspect="1"/>
            </p:cNvSpPr>
            <p:nvPr/>
          </p:nvSpPr>
          <p:spPr>
            <a:xfrm rot="5400000">
              <a:off x="4826336" y="2327211"/>
              <a:ext cx="2537979" cy="2187912"/>
            </a:xfrm>
            <a:prstGeom prst="hexagon">
              <a:avLst>
                <a:gd name="adj" fmla="val 28859"/>
                <a:gd name="vf" fmla="val 115470"/>
              </a:avLst>
            </a:prstGeom>
            <a:noFill/>
            <a:ln w="31750">
              <a:solidFill>
                <a:srgbClr val="093D5A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4998002" y="2156730"/>
            <a:ext cx="2196000" cy="2544536"/>
            <a:chOff x="4998002" y="2156730"/>
            <a:chExt cx="2196000" cy="2544536"/>
          </a:xfrm>
        </p:grpSpPr>
        <p:sp>
          <p:nvSpPr>
            <p:cNvPr id="12" name="等腰三角形 11"/>
            <p:cNvSpPr/>
            <p:nvPr/>
          </p:nvSpPr>
          <p:spPr>
            <a:xfrm rot="5400000">
              <a:off x="4910163" y="2879913"/>
              <a:ext cx="1273677" cy="1098000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" name="等腰三角形 12"/>
            <p:cNvSpPr/>
            <p:nvPr/>
          </p:nvSpPr>
          <p:spPr>
            <a:xfrm rot="5400000">
              <a:off x="6008163" y="2244569"/>
              <a:ext cx="1273677" cy="1098000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6008163" y="3515424"/>
              <a:ext cx="1273677" cy="1098000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16200000" flipH="1">
              <a:off x="4910163" y="3515428"/>
              <a:ext cx="1273677" cy="1098000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16200000" flipH="1">
              <a:off x="4910163" y="2244569"/>
              <a:ext cx="1273677" cy="1098000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283287332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3500"/>
    </mc:Choice>
    <mc:Fallback xmlns="">
      <p:transition spd="slow" advTm="35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500"/>
                            </p:stCondLst>
                            <p:childTnLst>
                              <p:par>
                                <p:cTn id="9" presetID="10" presetClass="exit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fade">
                                      <p:cBhvr>
                                        <p:cTn id="10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3000"/>
                            </p:stCondLst>
                            <p:childTnLst>
                              <p:par>
                                <p:cTn id="13" presetID="32" presetClass="emph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Rot by="120000">
                                      <p:cBhvr>
                                        <p:cTn id="14" dur="75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5" dur="150" fill="hold">
                                          <p:stCondLst>
                                            <p:cond delay="1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240000">
                                      <p:cBhvr>
                                        <p:cTn id="16" dur="150" fill="hold">
                                          <p:stCondLst>
                                            <p:cond delay="3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-240000">
                                      <p:cBhvr>
                                        <p:cTn id="17" dur="150" fill="hold">
                                          <p:stCondLst>
                                            <p:cond delay="45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  <p:animRot by="120000">
                                      <p:cBhvr>
                                        <p:cTn id="18" dur="150" fill="hold">
                                          <p:stCondLst>
                                            <p:cond delay="60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2" name="组合 11"/>
          <p:cNvGrpSpPr/>
          <p:nvPr/>
        </p:nvGrpSpPr>
        <p:grpSpPr>
          <a:xfrm>
            <a:off x="3947175" y="267472"/>
            <a:ext cx="3484850" cy="1168114"/>
            <a:chOff x="3691270" y="229372"/>
            <a:chExt cx="3484850" cy="1168114"/>
          </a:xfrm>
        </p:grpSpPr>
        <p:grpSp>
          <p:nvGrpSpPr>
            <p:cNvPr id="2" name="组合 1"/>
            <p:cNvGrpSpPr/>
            <p:nvPr/>
          </p:nvGrpSpPr>
          <p:grpSpPr>
            <a:xfrm>
              <a:off x="3691270" y="229372"/>
              <a:ext cx="1008112" cy="1168114"/>
              <a:chOff x="5780027" y="3062879"/>
              <a:chExt cx="631946" cy="732245"/>
            </a:xfrm>
            <a:effectLst/>
          </p:grpSpPr>
          <p:sp>
            <p:nvSpPr>
              <p:cNvPr id="3" name="等腰三角形 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" name="等腰三角形 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" name="等腰三角形 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等腰三角形 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4915406" y="356914"/>
              <a:ext cx="2116698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3600" dirty="0" smtClean="0">
                  <a:solidFill>
                    <a:srgbClr val="093D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员工介绍</a:t>
              </a:r>
              <a:endParaRPr lang="zh-CN" altLang="en-US" sz="3600" dirty="0">
                <a:solidFill>
                  <a:srgbClr val="093D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  <p:sp>
          <p:nvSpPr>
            <p:cNvPr id="9" name="文本框 8"/>
            <p:cNvSpPr txBox="1"/>
            <p:nvPr/>
          </p:nvSpPr>
          <p:spPr>
            <a:xfrm>
              <a:off x="4915406" y="997376"/>
              <a:ext cx="2260714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 smtClean="0">
                  <a:solidFill>
                    <a:srgbClr val="093D5A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rPr>
                <a:t>请在此输入副标题</a:t>
              </a:r>
              <a:endParaRPr lang="zh-CN" altLang="en-US" sz="2000" dirty="0">
                <a:solidFill>
                  <a:srgbClr val="093D5A"/>
                </a:solidFill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sp>
        <p:nvSpPr>
          <p:cNvPr id="11" name="文本框 10"/>
          <p:cNvSpPr txBox="1"/>
          <p:nvPr/>
        </p:nvSpPr>
        <p:spPr>
          <a:xfrm>
            <a:off x="1415480" y="1488257"/>
            <a:ext cx="936104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093D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600" dirty="0">
                <a:solidFill>
                  <a:srgbClr val="093D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输入文字请在此输入</a:t>
            </a:r>
            <a:r>
              <a:rPr lang="zh-CN" altLang="en-US" sz="1600" dirty="0" smtClean="0">
                <a:solidFill>
                  <a:srgbClr val="093D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solidFill>
                  <a:srgbClr val="093D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rgbClr val="093D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solidFill>
                  <a:srgbClr val="093D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rgbClr val="093D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093D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请在此输入文字请在此输入文字请在此输入文字请在此输入</a:t>
            </a:r>
            <a:r>
              <a:rPr lang="zh-CN" altLang="en-US" sz="1600" dirty="0" smtClean="0">
                <a:solidFill>
                  <a:srgbClr val="093D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093D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请在此输入文字请在此输入文字请在此输入文字请在此输入</a:t>
            </a:r>
            <a:r>
              <a:rPr lang="zh-CN" altLang="en-US" sz="1600" dirty="0" smtClean="0">
                <a:solidFill>
                  <a:srgbClr val="093D5A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solidFill>
                <a:srgbClr val="093D5A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6" name="任意多边形 35"/>
          <p:cNvSpPr>
            <a:spLocks noChangeAspect="1"/>
          </p:cNvSpPr>
          <p:nvPr/>
        </p:nvSpPr>
        <p:spPr>
          <a:xfrm flipH="1">
            <a:off x="859561" y="2412600"/>
            <a:ext cx="2448000" cy="2105502"/>
          </a:xfrm>
          <a:custGeom>
            <a:avLst/>
            <a:gdLst>
              <a:gd name="connsiteX0" fmla="*/ 1508733 w 2010991"/>
              <a:gd name="connsiteY0" fmla="*/ 0 h 1729634"/>
              <a:gd name="connsiteX1" fmla="*/ 1507687 w 2010991"/>
              <a:gd name="connsiteY1" fmla="*/ 0 h 1729634"/>
              <a:gd name="connsiteX2" fmla="*/ 503305 w 2010991"/>
              <a:gd name="connsiteY2" fmla="*/ 0 h 1729634"/>
              <a:gd name="connsiteX3" fmla="*/ 502124 w 2010991"/>
              <a:gd name="connsiteY3" fmla="*/ 0 h 1729634"/>
              <a:gd name="connsiteX4" fmla="*/ 502715 w 2010991"/>
              <a:gd name="connsiteY4" fmla="*/ 1018 h 1729634"/>
              <a:gd name="connsiteX5" fmla="*/ 3423 w 2010991"/>
              <a:gd name="connsiteY5" fmla="*/ 861866 h 1729634"/>
              <a:gd name="connsiteX6" fmla="*/ 0 w 2010991"/>
              <a:gd name="connsiteY6" fmla="*/ 861866 h 1729634"/>
              <a:gd name="connsiteX7" fmla="*/ 1711 w 2010991"/>
              <a:gd name="connsiteY7" fmla="*/ 864817 h 1729634"/>
              <a:gd name="connsiteX8" fmla="*/ 0 w 2010991"/>
              <a:gd name="connsiteY8" fmla="*/ 867768 h 1729634"/>
              <a:gd name="connsiteX9" fmla="*/ 3423 w 2010991"/>
              <a:gd name="connsiteY9" fmla="*/ 867768 h 1729634"/>
              <a:gd name="connsiteX10" fmla="*/ 502748 w 2010991"/>
              <a:gd name="connsiteY10" fmla="*/ 1728673 h 1729634"/>
              <a:gd name="connsiteX11" fmla="*/ 502190 w 2010991"/>
              <a:gd name="connsiteY11" fmla="*/ 1729634 h 1729634"/>
              <a:gd name="connsiteX12" fmla="*/ 503305 w 2010991"/>
              <a:gd name="connsiteY12" fmla="*/ 1729634 h 1729634"/>
              <a:gd name="connsiteX13" fmla="*/ 1507684 w 2010991"/>
              <a:gd name="connsiteY13" fmla="*/ 1729634 h 1729634"/>
              <a:gd name="connsiteX14" fmla="*/ 1508799 w 2010991"/>
              <a:gd name="connsiteY14" fmla="*/ 1729634 h 1729634"/>
              <a:gd name="connsiteX15" fmla="*/ 1508242 w 2010991"/>
              <a:gd name="connsiteY15" fmla="*/ 1728673 h 1729634"/>
              <a:gd name="connsiteX16" fmla="*/ 2007565 w 2010991"/>
              <a:gd name="connsiteY16" fmla="*/ 867768 h 1729634"/>
              <a:gd name="connsiteX17" fmla="*/ 2010991 w 2010991"/>
              <a:gd name="connsiteY17" fmla="*/ 867768 h 1729634"/>
              <a:gd name="connsiteX18" fmla="*/ 2009278 w 2010991"/>
              <a:gd name="connsiteY18" fmla="*/ 864815 h 1729634"/>
              <a:gd name="connsiteX19" fmla="*/ 2010988 w 2010991"/>
              <a:gd name="connsiteY19" fmla="*/ 861866 h 1729634"/>
              <a:gd name="connsiteX20" fmla="*/ 2007568 w 2010991"/>
              <a:gd name="connsiteY20" fmla="*/ 861866 h 1729634"/>
              <a:gd name="connsiteX21" fmla="*/ 1508210 w 2010991"/>
              <a:gd name="connsiteY21" fmla="*/ 902 h 172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10991" h="1729634">
                <a:moveTo>
                  <a:pt x="1508733" y="0"/>
                </a:moveTo>
                <a:lnTo>
                  <a:pt x="1507687" y="0"/>
                </a:lnTo>
                <a:lnTo>
                  <a:pt x="503305" y="0"/>
                </a:lnTo>
                <a:lnTo>
                  <a:pt x="502124" y="0"/>
                </a:lnTo>
                <a:lnTo>
                  <a:pt x="502715" y="1018"/>
                </a:lnTo>
                <a:lnTo>
                  <a:pt x="3423" y="861866"/>
                </a:lnTo>
                <a:lnTo>
                  <a:pt x="0" y="861866"/>
                </a:lnTo>
                <a:lnTo>
                  <a:pt x="1711" y="864817"/>
                </a:lnTo>
                <a:lnTo>
                  <a:pt x="0" y="867768"/>
                </a:lnTo>
                <a:lnTo>
                  <a:pt x="3423" y="867768"/>
                </a:lnTo>
                <a:lnTo>
                  <a:pt x="502748" y="1728673"/>
                </a:lnTo>
                <a:lnTo>
                  <a:pt x="502190" y="1729634"/>
                </a:lnTo>
                <a:lnTo>
                  <a:pt x="503305" y="1729634"/>
                </a:lnTo>
                <a:lnTo>
                  <a:pt x="1507684" y="1729634"/>
                </a:lnTo>
                <a:lnTo>
                  <a:pt x="1508799" y="1729634"/>
                </a:lnTo>
                <a:lnTo>
                  <a:pt x="1508242" y="1728673"/>
                </a:lnTo>
                <a:lnTo>
                  <a:pt x="2007565" y="867768"/>
                </a:lnTo>
                <a:lnTo>
                  <a:pt x="2010991" y="867768"/>
                </a:lnTo>
                <a:lnTo>
                  <a:pt x="2009278" y="864815"/>
                </a:lnTo>
                <a:lnTo>
                  <a:pt x="2010988" y="861866"/>
                </a:lnTo>
                <a:lnTo>
                  <a:pt x="2007568" y="861866"/>
                </a:lnTo>
                <a:lnTo>
                  <a:pt x="1508210" y="902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0" name="文本框 49"/>
          <p:cNvSpPr txBox="1"/>
          <p:nvPr/>
        </p:nvSpPr>
        <p:spPr>
          <a:xfrm>
            <a:off x="1353634" y="4604809"/>
            <a:ext cx="1459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员工姓名</a:t>
            </a:r>
            <a:endParaRPr lang="zh-CN" altLang="en-US" sz="24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1074110" y="5051960"/>
            <a:ext cx="20189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输入文字请在此输入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4" name="任意多边形 53"/>
          <p:cNvSpPr>
            <a:spLocks noChangeAspect="1"/>
          </p:cNvSpPr>
          <p:nvPr/>
        </p:nvSpPr>
        <p:spPr>
          <a:xfrm flipH="1">
            <a:off x="3534520" y="2412600"/>
            <a:ext cx="2448000" cy="2105502"/>
          </a:xfrm>
          <a:custGeom>
            <a:avLst/>
            <a:gdLst>
              <a:gd name="connsiteX0" fmla="*/ 1508733 w 2010991"/>
              <a:gd name="connsiteY0" fmla="*/ 0 h 1729634"/>
              <a:gd name="connsiteX1" fmla="*/ 1507687 w 2010991"/>
              <a:gd name="connsiteY1" fmla="*/ 0 h 1729634"/>
              <a:gd name="connsiteX2" fmla="*/ 503305 w 2010991"/>
              <a:gd name="connsiteY2" fmla="*/ 0 h 1729634"/>
              <a:gd name="connsiteX3" fmla="*/ 502124 w 2010991"/>
              <a:gd name="connsiteY3" fmla="*/ 0 h 1729634"/>
              <a:gd name="connsiteX4" fmla="*/ 502715 w 2010991"/>
              <a:gd name="connsiteY4" fmla="*/ 1018 h 1729634"/>
              <a:gd name="connsiteX5" fmla="*/ 3423 w 2010991"/>
              <a:gd name="connsiteY5" fmla="*/ 861866 h 1729634"/>
              <a:gd name="connsiteX6" fmla="*/ 0 w 2010991"/>
              <a:gd name="connsiteY6" fmla="*/ 861866 h 1729634"/>
              <a:gd name="connsiteX7" fmla="*/ 1711 w 2010991"/>
              <a:gd name="connsiteY7" fmla="*/ 864817 h 1729634"/>
              <a:gd name="connsiteX8" fmla="*/ 0 w 2010991"/>
              <a:gd name="connsiteY8" fmla="*/ 867768 h 1729634"/>
              <a:gd name="connsiteX9" fmla="*/ 3423 w 2010991"/>
              <a:gd name="connsiteY9" fmla="*/ 867768 h 1729634"/>
              <a:gd name="connsiteX10" fmla="*/ 502748 w 2010991"/>
              <a:gd name="connsiteY10" fmla="*/ 1728673 h 1729634"/>
              <a:gd name="connsiteX11" fmla="*/ 502190 w 2010991"/>
              <a:gd name="connsiteY11" fmla="*/ 1729634 h 1729634"/>
              <a:gd name="connsiteX12" fmla="*/ 503305 w 2010991"/>
              <a:gd name="connsiteY12" fmla="*/ 1729634 h 1729634"/>
              <a:gd name="connsiteX13" fmla="*/ 1507684 w 2010991"/>
              <a:gd name="connsiteY13" fmla="*/ 1729634 h 1729634"/>
              <a:gd name="connsiteX14" fmla="*/ 1508799 w 2010991"/>
              <a:gd name="connsiteY14" fmla="*/ 1729634 h 1729634"/>
              <a:gd name="connsiteX15" fmla="*/ 1508242 w 2010991"/>
              <a:gd name="connsiteY15" fmla="*/ 1728673 h 1729634"/>
              <a:gd name="connsiteX16" fmla="*/ 2007565 w 2010991"/>
              <a:gd name="connsiteY16" fmla="*/ 867768 h 1729634"/>
              <a:gd name="connsiteX17" fmla="*/ 2010991 w 2010991"/>
              <a:gd name="connsiteY17" fmla="*/ 867768 h 1729634"/>
              <a:gd name="connsiteX18" fmla="*/ 2009278 w 2010991"/>
              <a:gd name="connsiteY18" fmla="*/ 864815 h 1729634"/>
              <a:gd name="connsiteX19" fmla="*/ 2010988 w 2010991"/>
              <a:gd name="connsiteY19" fmla="*/ 861866 h 1729634"/>
              <a:gd name="connsiteX20" fmla="*/ 2007568 w 2010991"/>
              <a:gd name="connsiteY20" fmla="*/ 861866 h 1729634"/>
              <a:gd name="connsiteX21" fmla="*/ 1508210 w 2010991"/>
              <a:gd name="connsiteY21" fmla="*/ 902 h 172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10991" h="1729634">
                <a:moveTo>
                  <a:pt x="1508733" y="0"/>
                </a:moveTo>
                <a:lnTo>
                  <a:pt x="1507687" y="0"/>
                </a:lnTo>
                <a:lnTo>
                  <a:pt x="503305" y="0"/>
                </a:lnTo>
                <a:lnTo>
                  <a:pt x="502124" y="0"/>
                </a:lnTo>
                <a:lnTo>
                  <a:pt x="502715" y="1018"/>
                </a:lnTo>
                <a:lnTo>
                  <a:pt x="3423" y="861866"/>
                </a:lnTo>
                <a:lnTo>
                  <a:pt x="0" y="861866"/>
                </a:lnTo>
                <a:lnTo>
                  <a:pt x="1711" y="864817"/>
                </a:lnTo>
                <a:lnTo>
                  <a:pt x="0" y="867768"/>
                </a:lnTo>
                <a:lnTo>
                  <a:pt x="3423" y="867768"/>
                </a:lnTo>
                <a:lnTo>
                  <a:pt x="502748" y="1728673"/>
                </a:lnTo>
                <a:lnTo>
                  <a:pt x="502190" y="1729634"/>
                </a:lnTo>
                <a:lnTo>
                  <a:pt x="503305" y="1729634"/>
                </a:lnTo>
                <a:lnTo>
                  <a:pt x="1507684" y="1729634"/>
                </a:lnTo>
                <a:lnTo>
                  <a:pt x="1508799" y="1729634"/>
                </a:lnTo>
                <a:lnTo>
                  <a:pt x="1508242" y="1728673"/>
                </a:lnTo>
                <a:lnTo>
                  <a:pt x="2007565" y="867768"/>
                </a:lnTo>
                <a:lnTo>
                  <a:pt x="2010991" y="867768"/>
                </a:lnTo>
                <a:lnTo>
                  <a:pt x="2009278" y="864815"/>
                </a:lnTo>
                <a:lnTo>
                  <a:pt x="2010988" y="861866"/>
                </a:lnTo>
                <a:lnTo>
                  <a:pt x="2007568" y="861866"/>
                </a:lnTo>
                <a:lnTo>
                  <a:pt x="1508210" y="902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5" name="文本框 54"/>
          <p:cNvSpPr txBox="1"/>
          <p:nvPr/>
        </p:nvSpPr>
        <p:spPr>
          <a:xfrm>
            <a:off x="4028593" y="4604809"/>
            <a:ext cx="1459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员工姓名</a:t>
            </a:r>
            <a:endParaRPr lang="zh-CN" altLang="en-US" sz="24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6" name="文本框 55"/>
          <p:cNvSpPr txBox="1"/>
          <p:nvPr/>
        </p:nvSpPr>
        <p:spPr>
          <a:xfrm>
            <a:off x="3749069" y="5051960"/>
            <a:ext cx="20189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输入文字请在此输入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8" name="任意多边形 57"/>
          <p:cNvSpPr>
            <a:spLocks noChangeAspect="1"/>
          </p:cNvSpPr>
          <p:nvPr/>
        </p:nvSpPr>
        <p:spPr>
          <a:xfrm flipH="1">
            <a:off x="6209479" y="2412600"/>
            <a:ext cx="2448000" cy="2105502"/>
          </a:xfrm>
          <a:custGeom>
            <a:avLst/>
            <a:gdLst>
              <a:gd name="connsiteX0" fmla="*/ 1508733 w 2010991"/>
              <a:gd name="connsiteY0" fmla="*/ 0 h 1729634"/>
              <a:gd name="connsiteX1" fmla="*/ 1507687 w 2010991"/>
              <a:gd name="connsiteY1" fmla="*/ 0 h 1729634"/>
              <a:gd name="connsiteX2" fmla="*/ 503305 w 2010991"/>
              <a:gd name="connsiteY2" fmla="*/ 0 h 1729634"/>
              <a:gd name="connsiteX3" fmla="*/ 502124 w 2010991"/>
              <a:gd name="connsiteY3" fmla="*/ 0 h 1729634"/>
              <a:gd name="connsiteX4" fmla="*/ 502715 w 2010991"/>
              <a:gd name="connsiteY4" fmla="*/ 1018 h 1729634"/>
              <a:gd name="connsiteX5" fmla="*/ 3423 w 2010991"/>
              <a:gd name="connsiteY5" fmla="*/ 861866 h 1729634"/>
              <a:gd name="connsiteX6" fmla="*/ 0 w 2010991"/>
              <a:gd name="connsiteY6" fmla="*/ 861866 h 1729634"/>
              <a:gd name="connsiteX7" fmla="*/ 1711 w 2010991"/>
              <a:gd name="connsiteY7" fmla="*/ 864817 h 1729634"/>
              <a:gd name="connsiteX8" fmla="*/ 0 w 2010991"/>
              <a:gd name="connsiteY8" fmla="*/ 867768 h 1729634"/>
              <a:gd name="connsiteX9" fmla="*/ 3423 w 2010991"/>
              <a:gd name="connsiteY9" fmla="*/ 867768 h 1729634"/>
              <a:gd name="connsiteX10" fmla="*/ 502748 w 2010991"/>
              <a:gd name="connsiteY10" fmla="*/ 1728673 h 1729634"/>
              <a:gd name="connsiteX11" fmla="*/ 502190 w 2010991"/>
              <a:gd name="connsiteY11" fmla="*/ 1729634 h 1729634"/>
              <a:gd name="connsiteX12" fmla="*/ 503305 w 2010991"/>
              <a:gd name="connsiteY12" fmla="*/ 1729634 h 1729634"/>
              <a:gd name="connsiteX13" fmla="*/ 1507684 w 2010991"/>
              <a:gd name="connsiteY13" fmla="*/ 1729634 h 1729634"/>
              <a:gd name="connsiteX14" fmla="*/ 1508799 w 2010991"/>
              <a:gd name="connsiteY14" fmla="*/ 1729634 h 1729634"/>
              <a:gd name="connsiteX15" fmla="*/ 1508242 w 2010991"/>
              <a:gd name="connsiteY15" fmla="*/ 1728673 h 1729634"/>
              <a:gd name="connsiteX16" fmla="*/ 2007565 w 2010991"/>
              <a:gd name="connsiteY16" fmla="*/ 867768 h 1729634"/>
              <a:gd name="connsiteX17" fmla="*/ 2010991 w 2010991"/>
              <a:gd name="connsiteY17" fmla="*/ 867768 h 1729634"/>
              <a:gd name="connsiteX18" fmla="*/ 2009278 w 2010991"/>
              <a:gd name="connsiteY18" fmla="*/ 864815 h 1729634"/>
              <a:gd name="connsiteX19" fmla="*/ 2010988 w 2010991"/>
              <a:gd name="connsiteY19" fmla="*/ 861866 h 1729634"/>
              <a:gd name="connsiteX20" fmla="*/ 2007568 w 2010991"/>
              <a:gd name="connsiteY20" fmla="*/ 861866 h 1729634"/>
              <a:gd name="connsiteX21" fmla="*/ 1508210 w 2010991"/>
              <a:gd name="connsiteY21" fmla="*/ 902 h 172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10991" h="1729634">
                <a:moveTo>
                  <a:pt x="1508733" y="0"/>
                </a:moveTo>
                <a:lnTo>
                  <a:pt x="1507687" y="0"/>
                </a:lnTo>
                <a:lnTo>
                  <a:pt x="503305" y="0"/>
                </a:lnTo>
                <a:lnTo>
                  <a:pt x="502124" y="0"/>
                </a:lnTo>
                <a:lnTo>
                  <a:pt x="502715" y="1018"/>
                </a:lnTo>
                <a:lnTo>
                  <a:pt x="3423" y="861866"/>
                </a:lnTo>
                <a:lnTo>
                  <a:pt x="0" y="861866"/>
                </a:lnTo>
                <a:lnTo>
                  <a:pt x="1711" y="864817"/>
                </a:lnTo>
                <a:lnTo>
                  <a:pt x="0" y="867768"/>
                </a:lnTo>
                <a:lnTo>
                  <a:pt x="3423" y="867768"/>
                </a:lnTo>
                <a:lnTo>
                  <a:pt x="502748" y="1728673"/>
                </a:lnTo>
                <a:lnTo>
                  <a:pt x="502190" y="1729634"/>
                </a:lnTo>
                <a:lnTo>
                  <a:pt x="503305" y="1729634"/>
                </a:lnTo>
                <a:lnTo>
                  <a:pt x="1507684" y="1729634"/>
                </a:lnTo>
                <a:lnTo>
                  <a:pt x="1508799" y="1729634"/>
                </a:lnTo>
                <a:lnTo>
                  <a:pt x="1508242" y="1728673"/>
                </a:lnTo>
                <a:lnTo>
                  <a:pt x="2007565" y="867768"/>
                </a:lnTo>
                <a:lnTo>
                  <a:pt x="2010991" y="867768"/>
                </a:lnTo>
                <a:lnTo>
                  <a:pt x="2009278" y="864815"/>
                </a:lnTo>
                <a:lnTo>
                  <a:pt x="2010988" y="861866"/>
                </a:lnTo>
                <a:lnTo>
                  <a:pt x="2007568" y="861866"/>
                </a:lnTo>
                <a:lnTo>
                  <a:pt x="1508210" y="902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59" name="文本框 58"/>
          <p:cNvSpPr txBox="1"/>
          <p:nvPr/>
        </p:nvSpPr>
        <p:spPr>
          <a:xfrm>
            <a:off x="6703552" y="4604809"/>
            <a:ext cx="1459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员工姓名</a:t>
            </a:r>
            <a:endParaRPr lang="zh-CN" altLang="en-US" sz="24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0" name="文本框 59"/>
          <p:cNvSpPr txBox="1"/>
          <p:nvPr/>
        </p:nvSpPr>
        <p:spPr>
          <a:xfrm>
            <a:off x="6424028" y="5051960"/>
            <a:ext cx="20189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输入文字请在此输入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2" name="任意多边形 61"/>
          <p:cNvSpPr>
            <a:spLocks noChangeAspect="1"/>
          </p:cNvSpPr>
          <p:nvPr/>
        </p:nvSpPr>
        <p:spPr>
          <a:xfrm flipH="1">
            <a:off x="8884439" y="2412600"/>
            <a:ext cx="2448000" cy="2105502"/>
          </a:xfrm>
          <a:custGeom>
            <a:avLst/>
            <a:gdLst>
              <a:gd name="connsiteX0" fmla="*/ 1508733 w 2010991"/>
              <a:gd name="connsiteY0" fmla="*/ 0 h 1729634"/>
              <a:gd name="connsiteX1" fmla="*/ 1507687 w 2010991"/>
              <a:gd name="connsiteY1" fmla="*/ 0 h 1729634"/>
              <a:gd name="connsiteX2" fmla="*/ 503305 w 2010991"/>
              <a:gd name="connsiteY2" fmla="*/ 0 h 1729634"/>
              <a:gd name="connsiteX3" fmla="*/ 502124 w 2010991"/>
              <a:gd name="connsiteY3" fmla="*/ 0 h 1729634"/>
              <a:gd name="connsiteX4" fmla="*/ 502715 w 2010991"/>
              <a:gd name="connsiteY4" fmla="*/ 1018 h 1729634"/>
              <a:gd name="connsiteX5" fmla="*/ 3423 w 2010991"/>
              <a:gd name="connsiteY5" fmla="*/ 861866 h 1729634"/>
              <a:gd name="connsiteX6" fmla="*/ 0 w 2010991"/>
              <a:gd name="connsiteY6" fmla="*/ 861866 h 1729634"/>
              <a:gd name="connsiteX7" fmla="*/ 1711 w 2010991"/>
              <a:gd name="connsiteY7" fmla="*/ 864817 h 1729634"/>
              <a:gd name="connsiteX8" fmla="*/ 0 w 2010991"/>
              <a:gd name="connsiteY8" fmla="*/ 867768 h 1729634"/>
              <a:gd name="connsiteX9" fmla="*/ 3423 w 2010991"/>
              <a:gd name="connsiteY9" fmla="*/ 867768 h 1729634"/>
              <a:gd name="connsiteX10" fmla="*/ 502748 w 2010991"/>
              <a:gd name="connsiteY10" fmla="*/ 1728673 h 1729634"/>
              <a:gd name="connsiteX11" fmla="*/ 502190 w 2010991"/>
              <a:gd name="connsiteY11" fmla="*/ 1729634 h 1729634"/>
              <a:gd name="connsiteX12" fmla="*/ 503305 w 2010991"/>
              <a:gd name="connsiteY12" fmla="*/ 1729634 h 1729634"/>
              <a:gd name="connsiteX13" fmla="*/ 1507684 w 2010991"/>
              <a:gd name="connsiteY13" fmla="*/ 1729634 h 1729634"/>
              <a:gd name="connsiteX14" fmla="*/ 1508799 w 2010991"/>
              <a:gd name="connsiteY14" fmla="*/ 1729634 h 1729634"/>
              <a:gd name="connsiteX15" fmla="*/ 1508242 w 2010991"/>
              <a:gd name="connsiteY15" fmla="*/ 1728673 h 1729634"/>
              <a:gd name="connsiteX16" fmla="*/ 2007565 w 2010991"/>
              <a:gd name="connsiteY16" fmla="*/ 867768 h 1729634"/>
              <a:gd name="connsiteX17" fmla="*/ 2010991 w 2010991"/>
              <a:gd name="connsiteY17" fmla="*/ 867768 h 1729634"/>
              <a:gd name="connsiteX18" fmla="*/ 2009278 w 2010991"/>
              <a:gd name="connsiteY18" fmla="*/ 864815 h 1729634"/>
              <a:gd name="connsiteX19" fmla="*/ 2010988 w 2010991"/>
              <a:gd name="connsiteY19" fmla="*/ 861866 h 1729634"/>
              <a:gd name="connsiteX20" fmla="*/ 2007568 w 2010991"/>
              <a:gd name="connsiteY20" fmla="*/ 861866 h 1729634"/>
              <a:gd name="connsiteX21" fmla="*/ 1508210 w 2010991"/>
              <a:gd name="connsiteY21" fmla="*/ 902 h 1729634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</a:cxnLst>
            <a:rect l="l" t="t" r="r" b="b"/>
            <a:pathLst>
              <a:path w="2010991" h="1729634">
                <a:moveTo>
                  <a:pt x="1508733" y="0"/>
                </a:moveTo>
                <a:lnTo>
                  <a:pt x="1507687" y="0"/>
                </a:lnTo>
                <a:lnTo>
                  <a:pt x="503305" y="0"/>
                </a:lnTo>
                <a:lnTo>
                  <a:pt x="502124" y="0"/>
                </a:lnTo>
                <a:lnTo>
                  <a:pt x="502715" y="1018"/>
                </a:lnTo>
                <a:lnTo>
                  <a:pt x="3423" y="861866"/>
                </a:lnTo>
                <a:lnTo>
                  <a:pt x="0" y="861866"/>
                </a:lnTo>
                <a:lnTo>
                  <a:pt x="1711" y="864817"/>
                </a:lnTo>
                <a:lnTo>
                  <a:pt x="0" y="867768"/>
                </a:lnTo>
                <a:lnTo>
                  <a:pt x="3423" y="867768"/>
                </a:lnTo>
                <a:lnTo>
                  <a:pt x="502748" y="1728673"/>
                </a:lnTo>
                <a:lnTo>
                  <a:pt x="502190" y="1729634"/>
                </a:lnTo>
                <a:lnTo>
                  <a:pt x="503305" y="1729634"/>
                </a:lnTo>
                <a:lnTo>
                  <a:pt x="1507684" y="1729634"/>
                </a:lnTo>
                <a:lnTo>
                  <a:pt x="1508799" y="1729634"/>
                </a:lnTo>
                <a:lnTo>
                  <a:pt x="1508242" y="1728673"/>
                </a:lnTo>
                <a:lnTo>
                  <a:pt x="2007565" y="867768"/>
                </a:lnTo>
                <a:lnTo>
                  <a:pt x="2010991" y="867768"/>
                </a:lnTo>
                <a:lnTo>
                  <a:pt x="2009278" y="864815"/>
                </a:lnTo>
                <a:lnTo>
                  <a:pt x="2010988" y="861866"/>
                </a:lnTo>
                <a:lnTo>
                  <a:pt x="2007568" y="861866"/>
                </a:lnTo>
                <a:lnTo>
                  <a:pt x="1508210" y="902"/>
                </a:lnTo>
                <a:close/>
              </a:path>
            </a:pathLst>
          </a:custGeom>
          <a:blipFill dpi="0" rotWithShape="0">
            <a:blip r:embed="rId2"/>
            <a:srcRect/>
            <a:stretch>
              <a:fillRect/>
            </a:stretch>
          </a:blipFill>
          <a:ln w="25400"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wrap="square" rtlCol="0" anchor="ctr">
            <a:noAutofit/>
          </a:bodyPr>
          <a:lstStyle/>
          <a:p>
            <a:pPr algn="ctr"/>
            <a:endParaRPr lang="zh-CN" altLang="en-US"/>
          </a:p>
        </p:txBody>
      </p:sp>
      <p:sp>
        <p:nvSpPr>
          <p:cNvPr id="63" name="文本框 62"/>
          <p:cNvSpPr txBox="1"/>
          <p:nvPr/>
        </p:nvSpPr>
        <p:spPr>
          <a:xfrm>
            <a:off x="9378512" y="4604809"/>
            <a:ext cx="145985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员工姓名</a:t>
            </a:r>
            <a:endParaRPr lang="zh-CN" altLang="en-US" sz="24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64" name="文本框 63"/>
          <p:cNvSpPr txBox="1"/>
          <p:nvPr/>
        </p:nvSpPr>
        <p:spPr>
          <a:xfrm>
            <a:off x="9098988" y="5051960"/>
            <a:ext cx="2018901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输入文字请在此输入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6" name="组合 65"/>
          <p:cNvGrpSpPr/>
          <p:nvPr/>
        </p:nvGrpSpPr>
        <p:grpSpPr>
          <a:xfrm rot="5400000">
            <a:off x="10219150" y="4897283"/>
            <a:ext cx="433342" cy="3517120"/>
            <a:chOff x="7680176" y="2635070"/>
            <a:chExt cx="433342" cy="3517120"/>
          </a:xfrm>
        </p:grpSpPr>
        <p:grpSp>
          <p:nvGrpSpPr>
            <p:cNvPr id="67" name="组合 66"/>
            <p:cNvGrpSpPr/>
            <p:nvPr/>
          </p:nvGrpSpPr>
          <p:grpSpPr>
            <a:xfrm flipH="1">
              <a:off x="7680176" y="3382783"/>
              <a:ext cx="433340" cy="1506528"/>
              <a:chOff x="4943873" y="2780928"/>
              <a:chExt cx="487610" cy="1695200"/>
            </a:xfrm>
          </p:grpSpPr>
          <p:sp>
            <p:nvSpPr>
              <p:cNvPr id="79" name="等腰三角形 78"/>
              <p:cNvSpPr/>
              <p:nvPr/>
            </p:nvSpPr>
            <p:spPr>
              <a:xfrm rot="5400000">
                <a:off x="4904864" y="2819937"/>
                <a:ext cx="565627" cy="487610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0" name="等腰三角形 79"/>
              <p:cNvSpPr/>
              <p:nvPr/>
            </p:nvSpPr>
            <p:spPr>
              <a:xfrm rot="5400000">
                <a:off x="4904864" y="3384723"/>
                <a:ext cx="565627" cy="487610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1" name="等腰三角形 80"/>
              <p:cNvSpPr/>
              <p:nvPr/>
            </p:nvSpPr>
            <p:spPr>
              <a:xfrm rot="16200000">
                <a:off x="4904864" y="3667116"/>
                <a:ext cx="565627" cy="487610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2" name="等腰三角形 81"/>
              <p:cNvSpPr/>
              <p:nvPr/>
            </p:nvSpPr>
            <p:spPr>
              <a:xfrm rot="5400000" flipH="1">
                <a:off x="4904864" y="3949510"/>
                <a:ext cx="565627" cy="487610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等腰三角形 82"/>
              <p:cNvSpPr/>
              <p:nvPr/>
            </p:nvSpPr>
            <p:spPr>
              <a:xfrm rot="16200000" flipH="1">
                <a:off x="4904864" y="3102330"/>
                <a:ext cx="565627" cy="487610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" name="组合 67"/>
            <p:cNvGrpSpPr/>
            <p:nvPr/>
          </p:nvGrpSpPr>
          <p:grpSpPr>
            <a:xfrm>
              <a:off x="7680176" y="4643109"/>
              <a:ext cx="433340" cy="1506528"/>
              <a:chOff x="4943873" y="2780928"/>
              <a:chExt cx="487610" cy="1695200"/>
            </a:xfrm>
          </p:grpSpPr>
          <p:sp>
            <p:nvSpPr>
              <p:cNvPr id="74" name="等腰三角形 73"/>
              <p:cNvSpPr/>
              <p:nvPr/>
            </p:nvSpPr>
            <p:spPr>
              <a:xfrm rot="5400000">
                <a:off x="4904864" y="2819937"/>
                <a:ext cx="565627" cy="487610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" name="等腰三角形 74"/>
              <p:cNvSpPr/>
              <p:nvPr/>
            </p:nvSpPr>
            <p:spPr>
              <a:xfrm rot="5400000">
                <a:off x="4904864" y="3384723"/>
                <a:ext cx="565627" cy="487610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" name="等腰三角形 75"/>
              <p:cNvSpPr/>
              <p:nvPr/>
            </p:nvSpPr>
            <p:spPr>
              <a:xfrm rot="16200000">
                <a:off x="4904864" y="3667116"/>
                <a:ext cx="565627" cy="487610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7" name="等腰三角形 76"/>
              <p:cNvSpPr/>
              <p:nvPr/>
            </p:nvSpPr>
            <p:spPr>
              <a:xfrm rot="5400000" flipH="1">
                <a:off x="4904864" y="3949510"/>
                <a:ext cx="565627" cy="487610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8" name="等腰三角形 77"/>
              <p:cNvSpPr/>
              <p:nvPr/>
            </p:nvSpPr>
            <p:spPr>
              <a:xfrm rot="16200000" flipH="1">
                <a:off x="4904864" y="3102330"/>
                <a:ext cx="565627" cy="487610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69" name="任意多边形 68"/>
            <p:cNvSpPr/>
            <p:nvPr/>
          </p:nvSpPr>
          <p:spPr>
            <a:xfrm rot="16200000" flipH="1">
              <a:off x="7769887" y="5808561"/>
              <a:ext cx="253919" cy="433340"/>
            </a:xfrm>
            <a:custGeom>
              <a:avLst/>
              <a:gdLst>
                <a:gd name="connsiteX0" fmla="*/ 0 w 253919"/>
                <a:gd name="connsiteY0" fmla="*/ 433340 h 433340"/>
                <a:gd name="connsiteX1" fmla="*/ 253919 w 253919"/>
                <a:gd name="connsiteY1" fmla="*/ 433340 h 433340"/>
                <a:gd name="connsiteX2" fmla="*/ 253919 w 253919"/>
                <a:gd name="connsiteY2" fmla="*/ 4452 h 433340"/>
                <a:gd name="connsiteX3" fmla="*/ 251337 w 253919"/>
                <a:gd name="connsiteY3" fmla="*/ 0 h 43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919" h="433340">
                  <a:moveTo>
                    <a:pt x="0" y="433340"/>
                  </a:moveTo>
                  <a:lnTo>
                    <a:pt x="253919" y="433340"/>
                  </a:lnTo>
                  <a:lnTo>
                    <a:pt x="253919" y="4452"/>
                  </a:lnTo>
                  <a:lnTo>
                    <a:pt x="251337" y="0"/>
                  </a:lnTo>
                  <a:close/>
                </a:path>
              </a:pathLst>
            </a:cu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0" name="任意多边形 69"/>
            <p:cNvSpPr/>
            <p:nvPr/>
          </p:nvSpPr>
          <p:spPr>
            <a:xfrm rot="5400000" flipH="1" flipV="1">
              <a:off x="7769888" y="2546625"/>
              <a:ext cx="253919" cy="433340"/>
            </a:xfrm>
            <a:custGeom>
              <a:avLst/>
              <a:gdLst>
                <a:gd name="connsiteX0" fmla="*/ 0 w 253919"/>
                <a:gd name="connsiteY0" fmla="*/ 433340 h 433340"/>
                <a:gd name="connsiteX1" fmla="*/ 253919 w 253919"/>
                <a:gd name="connsiteY1" fmla="*/ 433340 h 433340"/>
                <a:gd name="connsiteX2" fmla="*/ 253919 w 253919"/>
                <a:gd name="connsiteY2" fmla="*/ 4452 h 433340"/>
                <a:gd name="connsiteX3" fmla="*/ 251337 w 253919"/>
                <a:gd name="connsiteY3" fmla="*/ 0 h 43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919" h="433340">
                  <a:moveTo>
                    <a:pt x="0" y="433340"/>
                  </a:moveTo>
                  <a:lnTo>
                    <a:pt x="253919" y="433340"/>
                  </a:lnTo>
                  <a:lnTo>
                    <a:pt x="253919" y="4452"/>
                  </a:lnTo>
                  <a:lnTo>
                    <a:pt x="251337" y="0"/>
                  </a:lnTo>
                  <a:close/>
                </a:path>
              </a:pathLst>
            </a:cu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71" name="等腰三角形 70"/>
            <p:cNvSpPr/>
            <p:nvPr/>
          </p:nvSpPr>
          <p:spPr>
            <a:xfrm rot="5400000">
              <a:off x="7645509" y="2669737"/>
              <a:ext cx="502674" cy="433340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" name="等腰三角形 71"/>
            <p:cNvSpPr/>
            <p:nvPr/>
          </p:nvSpPr>
          <p:spPr>
            <a:xfrm rot="16200000">
              <a:off x="7645509" y="2920700"/>
              <a:ext cx="502674" cy="433340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" name="等腰三角形 72"/>
            <p:cNvSpPr/>
            <p:nvPr/>
          </p:nvSpPr>
          <p:spPr>
            <a:xfrm rot="5400000" flipH="1">
              <a:off x="7645509" y="3171664"/>
              <a:ext cx="502674" cy="433340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2" name="矩形 41"/>
          <p:cNvSpPr/>
          <p:nvPr/>
        </p:nvSpPr>
        <p:spPr>
          <a:xfrm>
            <a:off x="0" y="6689729"/>
            <a:ext cx="3023659" cy="192021"/>
          </a:xfrm>
          <a:prstGeom prst="rect">
            <a:avLst/>
          </a:prstGeom>
          <a:solidFill>
            <a:srgbClr val="F490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3023659" y="6689729"/>
            <a:ext cx="3072341" cy="192021"/>
          </a:xfrm>
          <a:prstGeom prst="rect">
            <a:avLst/>
          </a:prstGeom>
          <a:solidFill>
            <a:srgbClr val="EE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6096000" y="6689729"/>
            <a:ext cx="3023659" cy="192021"/>
          </a:xfrm>
          <a:prstGeom prst="rect">
            <a:avLst/>
          </a:prstGeom>
          <a:solidFill>
            <a:srgbClr val="53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5" name="矩形 44"/>
          <p:cNvSpPr/>
          <p:nvPr/>
        </p:nvSpPr>
        <p:spPr>
          <a:xfrm>
            <a:off x="9119659" y="6689729"/>
            <a:ext cx="3072341" cy="192021"/>
          </a:xfrm>
          <a:prstGeom prst="rect">
            <a:avLst/>
          </a:prstGeom>
          <a:solidFill>
            <a:srgbClr val="317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257153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1" dur="10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6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2" dur="10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5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7" dur="1000"/>
                                        <p:tgtEl>
                                          <p:spTgt spid="5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8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5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2" dur="10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3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000" fill="hold"/>
                                        <p:tgtEl>
                                          <p:spTgt spid="5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5" fill="hold">
                            <p:stCondLst>
                              <p:cond delay="2500"/>
                            </p:stCondLst>
                            <p:childTnLst>
                              <p:par>
                                <p:cTn id="36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8" dur="1000"/>
                                        <p:tgtEl>
                                          <p:spTgt spid="5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9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0" dur="1000" fill="hold"/>
                                        <p:tgtEl>
                                          <p:spTgt spid="5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3" dur="1000"/>
                                        <p:tgtEl>
                                          <p:spTgt spid="5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5" dur="1000" fill="hold"/>
                                        <p:tgtEl>
                                          <p:spTgt spid="5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6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56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5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3500"/>
                            </p:stCondLst>
                            <p:childTnLst>
                              <p:par>
                                <p:cTn id="52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4" dur="1000"/>
                                        <p:tgtEl>
                                          <p:spTgt spid="5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5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7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9" dur="1000"/>
                                        <p:tgtEl>
                                          <p:spTgt spid="5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0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5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62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4" dur="1000"/>
                                        <p:tgtEl>
                                          <p:spTgt spid="6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5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6" dur="1000" fill="hold"/>
                                        <p:tgtEl>
                                          <p:spTgt spid="6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4500"/>
                            </p:stCondLst>
                            <p:childTnLst>
                              <p:par>
                                <p:cTn id="68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0" dur="1000"/>
                                        <p:tgtEl>
                                          <p:spTgt spid="6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1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2" dur="1000" fill="hold"/>
                                        <p:tgtEl>
                                          <p:spTgt spid="6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3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5" dur="1000"/>
                                        <p:tgtEl>
                                          <p:spTgt spid="6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76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1000" fill="hold"/>
                                        <p:tgtEl>
                                          <p:spTgt spid="6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7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80" dur="1000"/>
                                        <p:tgtEl>
                                          <p:spTgt spid="6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1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2" dur="1000" fill="hold"/>
                                        <p:tgtEl>
                                          <p:spTgt spid="6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1" grpId="0"/>
      <p:bldP spid="36" grpId="0" animBg="1"/>
      <p:bldP spid="50" grpId="0"/>
      <p:bldP spid="51" grpId="0"/>
      <p:bldP spid="54" grpId="0" animBg="1"/>
      <p:bldP spid="55" grpId="0"/>
      <p:bldP spid="56" grpId="0"/>
      <p:bldP spid="58" grpId="0" animBg="1"/>
      <p:bldP spid="59" grpId="0"/>
      <p:bldP spid="60" grpId="0"/>
      <p:bldP spid="62" grpId="0" animBg="1"/>
      <p:bldP spid="63" grpId="0"/>
      <p:bldP spid="64" grpId="0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23" name="组合 622"/>
          <p:cNvGrpSpPr/>
          <p:nvPr/>
        </p:nvGrpSpPr>
        <p:grpSpPr>
          <a:xfrm>
            <a:off x="2477598" y="859672"/>
            <a:ext cx="7236804" cy="5582700"/>
            <a:chOff x="2477598" y="859672"/>
            <a:chExt cx="7236804" cy="5582700"/>
          </a:xfrm>
        </p:grpSpPr>
        <p:sp>
          <p:nvSpPr>
            <p:cNvPr id="64" name="等腰三角形 63"/>
            <p:cNvSpPr/>
            <p:nvPr/>
          </p:nvSpPr>
          <p:spPr>
            <a:xfrm rot="5400000">
              <a:off x="2461521" y="99229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" name="等腰三角形 64"/>
            <p:cNvSpPr/>
            <p:nvPr/>
          </p:nvSpPr>
          <p:spPr>
            <a:xfrm rot="5400000">
              <a:off x="2662489" y="87600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" name="等腰三角形 65"/>
            <p:cNvSpPr/>
            <p:nvPr/>
          </p:nvSpPr>
          <p:spPr>
            <a:xfrm rot="5400000">
              <a:off x="2662489" y="110861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" name="等腰三角形 66"/>
            <p:cNvSpPr/>
            <p:nvPr/>
          </p:nvSpPr>
          <p:spPr>
            <a:xfrm rot="16200000" flipH="1">
              <a:off x="2461521" y="110861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" name="等腰三角形 67"/>
            <p:cNvSpPr/>
            <p:nvPr/>
          </p:nvSpPr>
          <p:spPr>
            <a:xfrm rot="16200000" flipH="1">
              <a:off x="2461521" y="87600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" name="等腰三角形 58"/>
            <p:cNvSpPr/>
            <p:nvPr/>
          </p:nvSpPr>
          <p:spPr>
            <a:xfrm rot="5400000">
              <a:off x="2863459" y="99229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" name="等腰三角形 59"/>
            <p:cNvSpPr/>
            <p:nvPr/>
          </p:nvSpPr>
          <p:spPr>
            <a:xfrm rot="5400000">
              <a:off x="3064427" y="87600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1" name="等腰三角形 60"/>
            <p:cNvSpPr/>
            <p:nvPr/>
          </p:nvSpPr>
          <p:spPr>
            <a:xfrm rot="5400000">
              <a:off x="3064427" y="110861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" name="等腰三角形 61"/>
            <p:cNvSpPr/>
            <p:nvPr/>
          </p:nvSpPr>
          <p:spPr>
            <a:xfrm rot="16200000" flipH="1">
              <a:off x="2863459" y="110861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" name="等腰三角形 62"/>
            <p:cNvSpPr/>
            <p:nvPr/>
          </p:nvSpPr>
          <p:spPr>
            <a:xfrm rot="16200000" flipH="1">
              <a:off x="2863459" y="87600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4" name="等腰三角形 53"/>
            <p:cNvSpPr/>
            <p:nvPr/>
          </p:nvSpPr>
          <p:spPr>
            <a:xfrm rot="5400000">
              <a:off x="3265397" y="99229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" name="等腰三角形 54"/>
            <p:cNvSpPr/>
            <p:nvPr/>
          </p:nvSpPr>
          <p:spPr>
            <a:xfrm rot="5400000">
              <a:off x="3466365" y="87600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" name="等腰三角形 55"/>
            <p:cNvSpPr/>
            <p:nvPr/>
          </p:nvSpPr>
          <p:spPr>
            <a:xfrm rot="5400000">
              <a:off x="3466365" y="110861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" name="等腰三角形 56"/>
            <p:cNvSpPr/>
            <p:nvPr/>
          </p:nvSpPr>
          <p:spPr>
            <a:xfrm rot="16200000" flipH="1">
              <a:off x="3265397" y="110861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" name="等腰三角形 57"/>
            <p:cNvSpPr/>
            <p:nvPr/>
          </p:nvSpPr>
          <p:spPr>
            <a:xfrm rot="16200000" flipH="1">
              <a:off x="3265397" y="87600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" name="等腰三角形 43"/>
            <p:cNvSpPr/>
            <p:nvPr/>
          </p:nvSpPr>
          <p:spPr>
            <a:xfrm rot="5400000">
              <a:off x="4471211" y="99203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" name="等腰三角形 44"/>
            <p:cNvSpPr/>
            <p:nvPr/>
          </p:nvSpPr>
          <p:spPr>
            <a:xfrm rot="5400000">
              <a:off x="4672179" y="87574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" name="等腰三角形 45"/>
            <p:cNvSpPr/>
            <p:nvPr/>
          </p:nvSpPr>
          <p:spPr>
            <a:xfrm rot="5400000">
              <a:off x="4672179" y="110835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16200000" flipH="1">
              <a:off x="4471211" y="110835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6200000" flipH="1">
              <a:off x="4471211" y="87574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" name="等腰三角形 38"/>
            <p:cNvSpPr/>
            <p:nvPr/>
          </p:nvSpPr>
          <p:spPr>
            <a:xfrm rot="5400000">
              <a:off x="4069274" y="99203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" name="等腰三角形 39"/>
            <p:cNvSpPr/>
            <p:nvPr/>
          </p:nvSpPr>
          <p:spPr>
            <a:xfrm rot="5400000">
              <a:off x="4270242" y="87574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" name="等腰三角形 40"/>
            <p:cNvSpPr/>
            <p:nvPr/>
          </p:nvSpPr>
          <p:spPr>
            <a:xfrm rot="5400000">
              <a:off x="4270242" y="110835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" name="等腰三角形 41"/>
            <p:cNvSpPr/>
            <p:nvPr/>
          </p:nvSpPr>
          <p:spPr>
            <a:xfrm rot="16200000" flipH="1">
              <a:off x="4069274" y="110835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" name="等腰三角形 42"/>
            <p:cNvSpPr/>
            <p:nvPr/>
          </p:nvSpPr>
          <p:spPr>
            <a:xfrm rot="16200000" flipH="1">
              <a:off x="4069274" y="87574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5400000">
              <a:off x="3667335" y="99203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rot="5400000">
              <a:off x="3868303" y="87574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" name="等腰三角形 35"/>
            <p:cNvSpPr/>
            <p:nvPr/>
          </p:nvSpPr>
          <p:spPr>
            <a:xfrm rot="5400000">
              <a:off x="3868303" y="110835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" name="等腰三角形 36"/>
            <p:cNvSpPr/>
            <p:nvPr/>
          </p:nvSpPr>
          <p:spPr>
            <a:xfrm rot="16200000" flipH="1">
              <a:off x="3667335" y="110835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" name="等腰三角形 37"/>
            <p:cNvSpPr/>
            <p:nvPr/>
          </p:nvSpPr>
          <p:spPr>
            <a:xfrm rot="16200000" flipH="1">
              <a:off x="3667335" y="87574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" name="等腰三角形 23"/>
            <p:cNvSpPr/>
            <p:nvPr/>
          </p:nvSpPr>
          <p:spPr>
            <a:xfrm rot="5400000">
              <a:off x="2461522" y="145776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5" name="等腰三角形 24"/>
            <p:cNvSpPr/>
            <p:nvPr/>
          </p:nvSpPr>
          <p:spPr>
            <a:xfrm rot="5400000">
              <a:off x="2662490" y="134147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6" name="等腰三角形 25"/>
            <p:cNvSpPr/>
            <p:nvPr/>
          </p:nvSpPr>
          <p:spPr>
            <a:xfrm rot="5400000">
              <a:off x="2662490" y="157408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" name="等腰三角形 26"/>
            <p:cNvSpPr/>
            <p:nvPr/>
          </p:nvSpPr>
          <p:spPr>
            <a:xfrm rot="16200000" flipH="1">
              <a:off x="2461522" y="157408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" name="等腰三角形 27"/>
            <p:cNvSpPr/>
            <p:nvPr/>
          </p:nvSpPr>
          <p:spPr>
            <a:xfrm rot="16200000" flipH="1">
              <a:off x="2461522" y="134147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9" name="等腰三角形 18"/>
            <p:cNvSpPr/>
            <p:nvPr/>
          </p:nvSpPr>
          <p:spPr>
            <a:xfrm rot="5400000">
              <a:off x="2461522" y="192297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0" name="等腰三角形 19"/>
            <p:cNvSpPr/>
            <p:nvPr/>
          </p:nvSpPr>
          <p:spPr>
            <a:xfrm rot="5400000">
              <a:off x="2662490" y="180668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1" name="等腰三角形 20"/>
            <p:cNvSpPr/>
            <p:nvPr/>
          </p:nvSpPr>
          <p:spPr>
            <a:xfrm rot="5400000">
              <a:off x="2662490" y="203929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" name="等腰三角形 21"/>
            <p:cNvSpPr/>
            <p:nvPr/>
          </p:nvSpPr>
          <p:spPr>
            <a:xfrm rot="16200000" flipH="1">
              <a:off x="2461522" y="203929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" name="等腰三角形 22"/>
            <p:cNvSpPr/>
            <p:nvPr/>
          </p:nvSpPr>
          <p:spPr>
            <a:xfrm rot="16200000" flipH="1">
              <a:off x="2461522" y="180668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4" name="等腰三角形 13"/>
            <p:cNvSpPr/>
            <p:nvPr/>
          </p:nvSpPr>
          <p:spPr>
            <a:xfrm rot="5400000">
              <a:off x="2461522" y="2388156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5" name="等腰三角形 14"/>
            <p:cNvSpPr/>
            <p:nvPr/>
          </p:nvSpPr>
          <p:spPr>
            <a:xfrm rot="5400000">
              <a:off x="2662490" y="2271868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6" name="等腰三角形 15"/>
            <p:cNvSpPr/>
            <p:nvPr/>
          </p:nvSpPr>
          <p:spPr>
            <a:xfrm rot="5400000">
              <a:off x="2662490" y="2504475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7" name="等腰三角形 16"/>
            <p:cNvSpPr/>
            <p:nvPr/>
          </p:nvSpPr>
          <p:spPr>
            <a:xfrm rot="16200000" flipH="1">
              <a:off x="2461522" y="2504476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8" name="等腰三角形 17"/>
            <p:cNvSpPr/>
            <p:nvPr/>
          </p:nvSpPr>
          <p:spPr>
            <a:xfrm rot="16200000" flipH="1">
              <a:off x="2461522" y="2271868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" name="等腰三角形 83"/>
            <p:cNvSpPr/>
            <p:nvPr/>
          </p:nvSpPr>
          <p:spPr>
            <a:xfrm rot="5400000">
              <a:off x="5678949" y="99203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" name="等腰三角形 84"/>
            <p:cNvSpPr/>
            <p:nvPr/>
          </p:nvSpPr>
          <p:spPr>
            <a:xfrm rot="5400000">
              <a:off x="5879917" y="87574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" name="等腰三角形 85"/>
            <p:cNvSpPr/>
            <p:nvPr/>
          </p:nvSpPr>
          <p:spPr>
            <a:xfrm rot="5400000">
              <a:off x="5879917" y="110835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" name="等腰三角形 86"/>
            <p:cNvSpPr/>
            <p:nvPr/>
          </p:nvSpPr>
          <p:spPr>
            <a:xfrm rot="16200000" flipH="1">
              <a:off x="5678949" y="110835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" name="等腰三角形 87"/>
            <p:cNvSpPr/>
            <p:nvPr/>
          </p:nvSpPr>
          <p:spPr>
            <a:xfrm rot="16200000" flipH="1">
              <a:off x="5678949" y="87574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" name="等腰三角形 78"/>
            <p:cNvSpPr/>
            <p:nvPr/>
          </p:nvSpPr>
          <p:spPr>
            <a:xfrm rot="5400000">
              <a:off x="5277012" y="99203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" name="等腰三角形 79"/>
            <p:cNvSpPr/>
            <p:nvPr/>
          </p:nvSpPr>
          <p:spPr>
            <a:xfrm rot="5400000">
              <a:off x="5477980" y="87574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" name="等腰三角形 80"/>
            <p:cNvSpPr/>
            <p:nvPr/>
          </p:nvSpPr>
          <p:spPr>
            <a:xfrm rot="5400000">
              <a:off x="5477980" y="110835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" name="等腰三角形 81"/>
            <p:cNvSpPr/>
            <p:nvPr/>
          </p:nvSpPr>
          <p:spPr>
            <a:xfrm rot="16200000" flipH="1">
              <a:off x="5277012" y="110835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" name="等腰三角形 82"/>
            <p:cNvSpPr/>
            <p:nvPr/>
          </p:nvSpPr>
          <p:spPr>
            <a:xfrm rot="16200000" flipH="1">
              <a:off x="5277012" y="87574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" name="等腰三角形 73"/>
            <p:cNvSpPr/>
            <p:nvPr/>
          </p:nvSpPr>
          <p:spPr>
            <a:xfrm rot="5400000">
              <a:off x="4875073" y="99203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" name="等腰三角形 74"/>
            <p:cNvSpPr/>
            <p:nvPr/>
          </p:nvSpPr>
          <p:spPr>
            <a:xfrm rot="5400000">
              <a:off x="5076041" y="87574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" name="等腰三角形 75"/>
            <p:cNvSpPr/>
            <p:nvPr/>
          </p:nvSpPr>
          <p:spPr>
            <a:xfrm rot="5400000">
              <a:off x="5076041" y="110835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" name="等腰三角形 76"/>
            <p:cNvSpPr/>
            <p:nvPr/>
          </p:nvSpPr>
          <p:spPr>
            <a:xfrm rot="16200000" flipH="1">
              <a:off x="4875073" y="110835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" name="等腰三角形 77"/>
            <p:cNvSpPr/>
            <p:nvPr/>
          </p:nvSpPr>
          <p:spPr>
            <a:xfrm rot="16200000" flipH="1">
              <a:off x="4875073" y="87574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等腰三角形 89"/>
            <p:cNvSpPr/>
            <p:nvPr/>
          </p:nvSpPr>
          <p:spPr>
            <a:xfrm rot="5400000">
              <a:off x="2461521" y="2852574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等腰三角形 90"/>
            <p:cNvSpPr/>
            <p:nvPr/>
          </p:nvSpPr>
          <p:spPr>
            <a:xfrm rot="5400000">
              <a:off x="2662489" y="2736286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等腰三角形 91"/>
            <p:cNvSpPr/>
            <p:nvPr/>
          </p:nvSpPr>
          <p:spPr>
            <a:xfrm rot="5400000">
              <a:off x="2662489" y="2968893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" name="等腰三角形 92"/>
            <p:cNvSpPr/>
            <p:nvPr/>
          </p:nvSpPr>
          <p:spPr>
            <a:xfrm rot="16200000" flipH="1">
              <a:off x="2461521" y="2968894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" name="等腰三角形 93"/>
            <p:cNvSpPr/>
            <p:nvPr/>
          </p:nvSpPr>
          <p:spPr>
            <a:xfrm rot="16200000" flipH="1">
              <a:off x="2461521" y="2736286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" name="等腰三角形 95"/>
            <p:cNvSpPr/>
            <p:nvPr/>
          </p:nvSpPr>
          <p:spPr>
            <a:xfrm rot="5400000">
              <a:off x="2461522" y="3318045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等腰三角形 96"/>
            <p:cNvSpPr/>
            <p:nvPr/>
          </p:nvSpPr>
          <p:spPr>
            <a:xfrm rot="5400000">
              <a:off x="2662490" y="3201757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8" name="等腰三角形 97"/>
            <p:cNvSpPr/>
            <p:nvPr/>
          </p:nvSpPr>
          <p:spPr>
            <a:xfrm rot="5400000">
              <a:off x="2662490" y="3434364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9" name="等腰三角形 98"/>
            <p:cNvSpPr/>
            <p:nvPr/>
          </p:nvSpPr>
          <p:spPr>
            <a:xfrm rot="16200000" flipH="1">
              <a:off x="2461522" y="3434365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0" name="等腰三角形 99"/>
            <p:cNvSpPr/>
            <p:nvPr/>
          </p:nvSpPr>
          <p:spPr>
            <a:xfrm rot="16200000" flipH="1">
              <a:off x="2461522" y="3201757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2" name="等腰三角形 101"/>
            <p:cNvSpPr/>
            <p:nvPr/>
          </p:nvSpPr>
          <p:spPr>
            <a:xfrm rot="5400000">
              <a:off x="2461522" y="4713371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3" name="等腰三角形 102"/>
            <p:cNvSpPr/>
            <p:nvPr/>
          </p:nvSpPr>
          <p:spPr>
            <a:xfrm rot="5400000">
              <a:off x="2662490" y="4597083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等腰三角形 103"/>
            <p:cNvSpPr/>
            <p:nvPr/>
          </p:nvSpPr>
          <p:spPr>
            <a:xfrm rot="5400000">
              <a:off x="2662490" y="4829690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5" name="等腰三角形 104"/>
            <p:cNvSpPr/>
            <p:nvPr/>
          </p:nvSpPr>
          <p:spPr>
            <a:xfrm rot="16200000" flipH="1">
              <a:off x="2461522" y="4829691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6" name="等腰三角形 105"/>
            <p:cNvSpPr/>
            <p:nvPr/>
          </p:nvSpPr>
          <p:spPr>
            <a:xfrm rot="16200000" flipH="1">
              <a:off x="2461522" y="4597083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7" name="等腰三角形 126"/>
            <p:cNvSpPr/>
            <p:nvPr/>
          </p:nvSpPr>
          <p:spPr>
            <a:xfrm rot="5400000">
              <a:off x="6884762" y="99203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8" name="等腰三角形 127"/>
            <p:cNvSpPr/>
            <p:nvPr/>
          </p:nvSpPr>
          <p:spPr>
            <a:xfrm rot="5400000">
              <a:off x="7085730" y="87574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9" name="等腰三角形 128"/>
            <p:cNvSpPr/>
            <p:nvPr/>
          </p:nvSpPr>
          <p:spPr>
            <a:xfrm rot="5400000">
              <a:off x="7085730" y="110835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0" name="等腰三角形 129"/>
            <p:cNvSpPr/>
            <p:nvPr/>
          </p:nvSpPr>
          <p:spPr>
            <a:xfrm rot="16200000" flipH="1">
              <a:off x="6884762" y="110835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31" name="等腰三角形 130"/>
            <p:cNvSpPr/>
            <p:nvPr/>
          </p:nvSpPr>
          <p:spPr>
            <a:xfrm rot="16200000" flipH="1">
              <a:off x="6884762" y="87574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2" name="等腰三角形 121"/>
            <p:cNvSpPr/>
            <p:nvPr/>
          </p:nvSpPr>
          <p:spPr>
            <a:xfrm rot="5400000">
              <a:off x="6482825" y="99203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3" name="等腰三角形 122"/>
            <p:cNvSpPr/>
            <p:nvPr/>
          </p:nvSpPr>
          <p:spPr>
            <a:xfrm rot="5400000">
              <a:off x="6683793" y="87574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4" name="等腰三角形 123"/>
            <p:cNvSpPr/>
            <p:nvPr/>
          </p:nvSpPr>
          <p:spPr>
            <a:xfrm rot="5400000">
              <a:off x="6683793" y="110835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5" name="等腰三角形 124"/>
            <p:cNvSpPr/>
            <p:nvPr/>
          </p:nvSpPr>
          <p:spPr>
            <a:xfrm rot="16200000" flipH="1">
              <a:off x="6482825" y="110835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6" name="等腰三角形 125"/>
            <p:cNvSpPr/>
            <p:nvPr/>
          </p:nvSpPr>
          <p:spPr>
            <a:xfrm rot="16200000" flipH="1">
              <a:off x="6482825" y="87574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7" name="等腰三角形 116"/>
            <p:cNvSpPr/>
            <p:nvPr/>
          </p:nvSpPr>
          <p:spPr>
            <a:xfrm rot="5400000">
              <a:off x="6080886" y="99203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8" name="等腰三角形 117"/>
            <p:cNvSpPr/>
            <p:nvPr/>
          </p:nvSpPr>
          <p:spPr>
            <a:xfrm rot="5400000">
              <a:off x="6281854" y="87574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9" name="等腰三角形 118"/>
            <p:cNvSpPr/>
            <p:nvPr/>
          </p:nvSpPr>
          <p:spPr>
            <a:xfrm rot="5400000">
              <a:off x="6281854" y="110835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0" name="等腰三角形 119"/>
            <p:cNvSpPr/>
            <p:nvPr/>
          </p:nvSpPr>
          <p:spPr>
            <a:xfrm rot="16200000" flipH="1">
              <a:off x="6080886" y="110835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21" name="等腰三角形 120"/>
            <p:cNvSpPr/>
            <p:nvPr/>
          </p:nvSpPr>
          <p:spPr>
            <a:xfrm rot="16200000" flipH="1">
              <a:off x="6080886" y="87574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5" name="等腰三角形 224"/>
            <p:cNvSpPr/>
            <p:nvPr/>
          </p:nvSpPr>
          <p:spPr>
            <a:xfrm rot="5400000">
              <a:off x="2461522" y="3783775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6" name="等腰三角形 225"/>
            <p:cNvSpPr/>
            <p:nvPr/>
          </p:nvSpPr>
          <p:spPr>
            <a:xfrm rot="5400000">
              <a:off x="2662490" y="3667487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7" name="等腰三角形 226"/>
            <p:cNvSpPr/>
            <p:nvPr/>
          </p:nvSpPr>
          <p:spPr>
            <a:xfrm rot="5400000">
              <a:off x="2662490" y="3900094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8" name="等腰三角形 227"/>
            <p:cNvSpPr/>
            <p:nvPr/>
          </p:nvSpPr>
          <p:spPr>
            <a:xfrm rot="16200000" flipH="1">
              <a:off x="2461522" y="3900095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29" name="等腰三角形 228"/>
            <p:cNvSpPr/>
            <p:nvPr/>
          </p:nvSpPr>
          <p:spPr>
            <a:xfrm rot="16200000" flipH="1">
              <a:off x="2461522" y="3667487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1" name="等腰三角形 230"/>
            <p:cNvSpPr/>
            <p:nvPr/>
          </p:nvSpPr>
          <p:spPr>
            <a:xfrm rot="5400000">
              <a:off x="2461522" y="4248953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2" name="等腰三角形 231"/>
            <p:cNvSpPr/>
            <p:nvPr/>
          </p:nvSpPr>
          <p:spPr>
            <a:xfrm rot="5400000">
              <a:off x="2662490" y="4132665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3" name="等腰三角形 232"/>
            <p:cNvSpPr/>
            <p:nvPr/>
          </p:nvSpPr>
          <p:spPr>
            <a:xfrm rot="5400000">
              <a:off x="2662490" y="4365272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4" name="等腰三角形 233"/>
            <p:cNvSpPr/>
            <p:nvPr/>
          </p:nvSpPr>
          <p:spPr>
            <a:xfrm rot="16200000" flipH="1">
              <a:off x="2461522" y="4365273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35" name="等腰三角形 234"/>
            <p:cNvSpPr/>
            <p:nvPr/>
          </p:nvSpPr>
          <p:spPr>
            <a:xfrm rot="16200000" flipH="1">
              <a:off x="2461522" y="4132665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3" name="等腰三角形 242"/>
            <p:cNvSpPr/>
            <p:nvPr/>
          </p:nvSpPr>
          <p:spPr>
            <a:xfrm rot="5400000">
              <a:off x="2461522" y="517884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4" name="等腰三角形 243"/>
            <p:cNvSpPr/>
            <p:nvPr/>
          </p:nvSpPr>
          <p:spPr>
            <a:xfrm rot="5400000">
              <a:off x="2662490" y="506255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5" name="等腰三角形 244"/>
            <p:cNvSpPr/>
            <p:nvPr/>
          </p:nvSpPr>
          <p:spPr>
            <a:xfrm rot="5400000">
              <a:off x="2662490" y="529516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6" name="等腰三角形 245"/>
            <p:cNvSpPr/>
            <p:nvPr/>
          </p:nvSpPr>
          <p:spPr>
            <a:xfrm rot="16200000" flipH="1">
              <a:off x="2461522" y="529516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47" name="等腰三角形 246"/>
            <p:cNvSpPr/>
            <p:nvPr/>
          </p:nvSpPr>
          <p:spPr>
            <a:xfrm rot="16200000" flipH="1">
              <a:off x="2461522" y="506255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6" name="等腰三角形 285"/>
            <p:cNvSpPr/>
            <p:nvPr/>
          </p:nvSpPr>
          <p:spPr>
            <a:xfrm rot="5400000">
              <a:off x="8090575" y="99203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7" name="等腰三角形 286"/>
            <p:cNvSpPr/>
            <p:nvPr/>
          </p:nvSpPr>
          <p:spPr>
            <a:xfrm rot="5400000">
              <a:off x="8291543" y="87574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8" name="等腰三角形 287"/>
            <p:cNvSpPr/>
            <p:nvPr/>
          </p:nvSpPr>
          <p:spPr>
            <a:xfrm rot="5400000">
              <a:off x="8291543" y="110835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9" name="等腰三角形 288"/>
            <p:cNvSpPr/>
            <p:nvPr/>
          </p:nvSpPr>
          <p:spPr>
            <a:xfrm rot="16200000" flipH="1">
              <a:off x="8090575" y="110835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90" name="等腰三角形 289"/>
            <p:cNvSpPr/>
            <p:nvPr/>
          </p:nvSpPr>
          <p:spPr>
            <a:xfrm rot="16200000" flipH="1">
              <a:off x="8090575" y="87574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1" name="等腰三角形 280"/>
            <p:cNvSpPr/>
            <p:nvPr/>
          </p:nvSpPr>
          <p:spPr>
            <a:xfrm rot="5400000">
              <a:off x="7688638" y="99203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2" name="等腰三角形 281"/>
            <p:cNvSpPr/>
            <p:nvPr/>
          </p:nvSpPr>
          <p:spPr>
            <a:xfrm rot="5400000">
              <a:off x="7889606" y="87574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3" name="等腰三角形 282"/>
            <p:cNvSpPr/>
            <p:nvPr/>
          </p:nvSpPr>
          <p:spPr>
            <a:xfrm rot="5400000">
              <a:off x="7889606" y="110835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4" name="等腰三角形 283"/>
            <p:cNvSpPr/>
            <p:nvPr/>
          </p:nvSpPr>
          <p:spPr>
            <a:xfrm rot="16200000" flipH="1">
              <a:off x="7688638" y="110835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5" name="等腰三角形 284"/>
            <p:cNvSpPr/>
            <p:nvPr/>
          </p:nvSpPr>
          <p:spPr>
            <a:xfrm rot="16200000" flipH="1">
              <a:off x="7688638" y="87574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6" name="等腰三角形 275"/>
            <p:cNvSpPr/>
            <p:nvPr/>
          </p:nvSpPr>
          <p:spPr>
            <a:xfrm rot="5400000">
              <a:off x="7286699" y="99203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7" name="等腰三角形 276"/>
            <p:cNvSpPr/>
            <p:nvPr/>
          </p:nvSpPr>
          <p:spPr>
            <a:xfrm rot="5400000">
              <a:off x="7487667" y="87574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8" name="等腰三角形 277"/>
            <p:cNvSpPr/>
            <p:nvPr/>
          </p:nvSpPr>
          <p:spPr>
            <a:xfrm rot="5400000">
              <a:off x="7487667" y="110835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79" name="等腰三角形 278"/>
            <p:cNvSpPr/>
            <p:nvPr/>
          </p:nvSpPr>
          <p:spPr>
            <a:xfrm rot="16200000" flipH="1">
              <a:off x="7286699" y="110835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280" name="等腰三角形 279"/>
            <p:cNvSpPr/>
            <p:nvPr/>
          </p:nvSpPr>
          <p:spPr>
            <a:xfrm rot="16200000" flipH="1">
              <a:off x="7286699" y="87574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1" name="等腰三角形 310"/>
            <p:cNvSpPr/>
            <p:nvPr/>
          </p:nvSpPr>
          <p:spPr>
            <a:xfrm rot="5400000">
              <a:off x="9296388" y="99203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2" name="等腰三角形 311"/>
            <p:cNvSpPr/>
            <p:nvPr/>
          </p:nvSpPr>
          <p:spPr>
            <a:xfrm rot="5400000">
              <a:off x="9497356" y="87574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3" name="等腰三角形 312"/>
            <p:cNvSpPr/>
            <p:nvPr/>
          </p:nvSpPr>
          <p:spPr>
            <a:xfrm rot="5400000">
              <a:off x="9497356" y="110835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4" name="等腰三角形 313"/>
            <p:cNvSpPr/>
            <p:nvPr/>
          </p:nvSpPr>
          <p:spPr>
            <a:xfrm rot="16200000" flipH="1">
              <a:off x="9296388" y="110835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5" name="等腰三角形 314"/>
            <p:cNvSpPr/>
            <p:nvPr/>
          </p:nvSpPr>
          <p:spPr>
            <a:xfrm rot="16200000" flipH="1">
              <a:off x="9296388" y="87574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6" name="等腰三角形 305"/>
            <p:cNvSpPr/>
            <p:nvPr/>
          </p:nvSpPr>
          <p:spPr>
            <a:xfrm rot="5400000">
              <a:off x="8894451" y="99203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7" name="等腰三角形 306"/>
            <p:cNvSpPr/>
            <p:nvPr/>
          </p:nvSpPr>
          <p:spPr>
            <a:xfrm rot="5400000">
              <a:off x="9095419" y="87574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8" name="等腰三角形 307"/>
            <p:cNvSpPr/>
            <p:nvPr/>
          </p:nvSpPr>
          <p:spPr>
            <a:xfrm rot="5400000">
              <a:off x="9095419" y="110835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9" name="等腰三角形 308"/>
            <p:cNvSpPr/>
            <p:nvPr/>
          </p:nvSpPr>
          <p:spPr>
            <a:xfrm rot="16200000" flipH="1">
              <a:off x="8894451" y="110835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0" name="等腰三角形 309"/>
            <p:cNvSpPr/>
            <p:nvPr/>
          </p:nvSpPr>
          <p:spPr>
            <a:xfrm rot="16200000" flipH="1">
              <a:off x="8894451" y="87574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1" name="等腰三角形 300"/>
            <p:cNvSpPr/>
            <p:nvPr/>
          </p:nvSpPr>
          <p:spPr>
            <a:xfrm rot="5400000">
              <a:off x="8492512" y="99203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2" name="等腰三角形 301"/>
            <p:cNvSpPr/>
            <p:nvPr/>
          </p:nvSpPr>
          <p:spPr>
            <a:xfrm rot="5400000">
              <a:off x="8693480" y="87574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3" name="等腰三角形 302"/>
            <p:cNvSpPr/>
            <p:nvPr/>
          </p:nvSpPr>
          <p:spPr>
            <a:xfrm rot="5400000">
              <a:off x="8693480" y="110835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4" name="等腰三角形 303"/>
            <p:cNvSpPr/>
            <p:nvPr/>
          </p:nvSpPr>
          <p:spPr>
            <a:xfrm rot="16200000" flipH="1">
              <a:off x="8492512" y="110835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05" name="等腰三角形 304"/>
            <p:cNvSpPr/>
            <p:nvPr/>
          </p:nvSpPr>
          <p:spPr>
            <a:xfrm rot="16200000" flipH="1">
              <a:off x="8492512" y="87574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7" name="等腰三角形 316"/>
            <p:cNvSpPr/>
            <p:nvPr/>
          </p:nvSpPr>
          <p:spPr>
            <a:xfrm rot="5400000">
              <a:off x="9296387" y="145776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8" name="等腰三角形 317"/>
            <p:cNvSpPr/>
            <p:nvPr/>
          </p:nvSpPr>
          <p:spPr>
            <a:xfrm rot="5400000">
              <a:off x="9497355" y="134147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19" name="等腰三角形 318"/>
            <p:cNvSpPr/>
            <p:nvPr/>
          </p:nvSpPr>
          <p:spPr>
            <a:xfrm rot="5400000">
              <a:off x="9497355" y="157408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0" name="等腰三角形 319"/>
            <p:cNvSpPr/>
            <p:nvPr/>
          </p:nvSpPr>
          <p:spPr>
            <a:xfrm rot="16200000" flipH="1">
              <a:off x="9296387" y="157408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1" name="等腰三角形 320"/>
            <p:cNvSpPr/>
            <p:nvPr/>
          </p:nvSpPr>
          <p:spPr>
            <a:xfrm rot="16200000" flipH="1">
              <a:off x="9296387" y="134147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3" name="等腰三角形 322"/>
            <p:cNvSpPr/>
            <p:nvPr/>
          </p:nvSpPr>
          <p:spPr>
            <a:xfrm rot="5400000">
              <a:off x="9296387" y="1922977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4" name="等腰三角形 323"/>
            <p:cNvSpPr/>
            <p:nvPr/>
          </p:nvSpPr>
          <p:spPr>
            <a:xfrm rot="5400000">
              <a:off x="9497355" y="1806689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5" name="等腰三角形 324"/>
            <p:cNvSpPr/>
            <p:nvPr/>
          </p:nvSpPr>
          <p:spPr>
            <a:xfrm rot="5400000">
              <a:off x="9497355" y="2039296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6" name="等腰三角形 325"/>
            <p:cNvSpPr/>
            <p:nvPr/>
          </p:nvSpPr>
          <p:spPr>
            <a:xfrm rot="16200000" flipH="1">
              <a:off x="9296387" y="2039297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7" name="等腰三角形 326"/>
            <p:cNvSpPr/>
            <p:nvPr/>
          </p:nvSpPr>
          <p:spPr>
            <a:xfrm rot="16200000" flipH="1">
              <a:off x="9296387" y="1806689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9" name="等腰三角形 328"/>
            <p:cNvSpPr/>
            <p:nvPr/>
          </p:nvSpPr>
          <p:spPr>
            <a:xfrm rot="5400000">
              <a:off x="9296387" y="2388156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0" name="等腰三角形 329"/>
            <p:cNvSpPr/>
            <p:nvPr/>
          </p:nvSpPr>
          <p:spPr>
            <a:xfrm rot="5400000">
              <a:off x="9497355" y="2271868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1" name="等腰三角形 330"/>
            <p:cNvSpPr/>
            <p:nvPr/>
          </p:nvSpPr>
          <p:spPr>
            <a:xfrm rot="5400000">
              <a:off x="9497355" y="2504475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2" name="等腰三角形 331"/>
            <p:cNvSpPr/>
            <p:nvPr/>
          </p:nvSpPr>
          <p:spPr>
            <a:xfrm rot="16200000" flipH="1">
              <a:off x="9296387" y="2504476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3" name="等腰三角形 332"/>
            <p:cNvSpPr/>
            <p:nvPr/>
          </p:nvSpPr>
          <p:spPr>
            <a:xfrm rot="16200000" flipH="1">
              <a:off x="9296387" y="2271868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5" name="等腰三角形 334"/>
            <p:cNvSpPr/>
            <p:nvPr/>
          </p:nvSpPr>
          <p:spPr>
            <a:xfrm rot="5400000">
              <a:off x="9296386" y="2852574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6" name="等腰三角形 335"/>
            <p:cNvSpPr/>
            <p:nvPr/>
          </p:nvSpPr>
          <p:spPr>
            <a:xfrm rot="5400000">
              <a:off x="9497354" y="2736286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7" name="等腰三角形 336"/>
            <p:cNvSpPr/>
            <p:nvPr/>
          </p:nvSpPr>
          <p:spPr>
            <a:xfrm rot="5400000">
              <a:off x="9497354" y="2968893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8" name="等腰三角形 337"/>
            <p:cNvSpPr/>
            <p:nvPr/>
          </p:nvSpPr>
          <p:spPr>
            <a:xfrm rot="16200000" flipH="1">
              <a:off x="9296386" y="2968894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9" name="等腰三角形 338"/>
            <p:cNvSpPr/>
            <p:nvPr/>
          </p:nvSpPr>
          <p:spPr>
            <a:xfrm rot="16200000" flipH="1">
              <a:off x="9296386" y="2736286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1" name="等腰三角形 340"/>
            <p:cNvSpPr/>
            <p:nvPr/>
          </p:nvSpPr>
          <p:spPr>
            <a:xfrm rot="5400000">
              <a:off x="9296387" y="3318045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2" name="等腰三角形 341"/>
            <p:cNvSpPr/>
            <p:nvPr/>
          </p:nvSpPr>
          <p:spPr>
            <a:xfrm rot="5400000">
              <a:off x="9497355" y="3201757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3" name="等腰三角形 342"/>
            <p:cNvSpPr/>
            <p:nvPr/>
          </p:nvSpPr>
          <p:spPr>
            <a:xfrm rot="5400000">
              <a:off x="9497355" y="3434364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4" name="等腰三角形 343"/>
            <p:cNvSpPr/>
            <p:nvPr/>
          </p:nvSpPr>
          <p:spPr>
            <a:xfrm rot="16200000" flipH="1">
              <a:off x="9296387" y="3434365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5" name="等腰三角形 344"/>
            <p:cNvSpPr/>
            <p:nvPr/>
          </p:nvSpPr>
          <p:spPr>
            <a:xfrm rot="16200000" flipH="1">
              <a:off x="9296387" y="3201757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7" name="等腰三角形 346"/>
            <p:cNvSpPr/>
            <p:nvPr/>
          </p:nvSpPr>
          <p:spPr>
            <a:xfrm rot="5400000">
              <a:off x="9296387" y="4713371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8" name="等腰三角形 347"/>
            <p:cNvSpPr/>
            <p:nvPr/>
          </p:nvSpPr>
          <p:spPr>
            <a:xfrm rot="5400000">
              <a:off x="9497355" y="4597083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9" name="等腰三角形 348"/>
            <p:cNvSpPr/>
            <p:nvPr/>
          </p:nvSpPr>
          <p:spPr>
            <a:xfrm rot="5400000">
              <a:off x="9497355" y="4829690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0" name="等腰三角形 349"/>
            <p:cNvSpPr/>
            <p:nvPr/>
          </p:nvSpPr>
          <p:spPr>
            <a:xfrm rot="16200000" flipH="1">
              <a:off x="9296387" y="4829691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1" name="等腰三角形 350"/>
            <p:cNvSpPr/>
            <p:nvPr/>
          </p:nvSpPr>
          <p:spPr>
            <a:xfrm rot="16200000" flipH="1">
              <a:off x="9296387" y="4597083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3" name="等腰三角形 352"/>
            <p:cNvSpPr/>
            <p:nvPr/>
          </p:nvSpPr>
          <p:spPr>
            <a:xfrm rot="5400000">
              <a:off x="9296387" y="3783775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4" name="等腰三角形 353"/>
            <p:cNvSpPr/>
            <p:nvPr/>
          </p:nvSpPr>
          <p:spPr>
            <a:xfrm rot="5400000">
              <a:off x="9497355" y="3667487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5" name="等腰三角形 354"/>
            <p:cNvSpPr/>
            <p:nvPr/>
          </p:nvSpPr>
          <p:spPr>
            <a:xfrm rot="5400000">
              <a:off x="9497355" y="3900094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6" name="等腰三角形 355"/>
            <p:cNvSpPr/>
            <p:nvPr/>
          </p:nvSpPr>
          <p:spPr>
            <a:xfrm rot="16200000" flipH="1">
              <a:off x="9296387" y="3900095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7" name="等腰三角形 356"/>
            <p:cNvSpPr/>
            <p:nvPr/>
          </p:nvSpPr>
          <p:spPr>
            <a:xfrm rot="16200000" flipH="1">
              <a:off x="9296387" y="3667487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9" name="等腰三角形 358"/>
            <p:cNvSpPr/>
            <p:nvPr/>
          </p:nvSpPr>
          <p:spPr>
            <a:xfrm rot="5400000">
              <a:off x="9296387" y="4248953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0" name="等腰三角形 359"/>
            <p:cNvSpPr/>
            <p:nvPr/>
          </p:nvSpPr>
          <p:spPr>
            <a:xfrm rot="5400000">
              <a:off x="9497355" y="4132665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1" name="等腰三角形 360"/>
            <p:cNvSpPr/>
            <p:nvPr/>
          </p:nvSpPr>
          <p:spPr>
            <a:xfrm rot="5400000">
              <a:off x="9497355" y="4365272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2" name="等腰三角形 361"/>
            <p:cNvSpPr/>
            <p:nvPr/>
          </p:nvSpPr>
          <p:spPr>
            <a:xfrm rot="16200000" flipH="1">
              <a:off x="9296387" y="4365273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3" name="等腰三角形 362"/>
            <p:cNvSpPr/>
            <p:nvPr/>
          </p:nvSpPr>
          <p:spPr>
            <a:xfrm rot="16200000" flipH="1">
              <a:off x="9296387" y="4132665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5" name="等腰三角形 364"/>
            <p:cNvSpPr/>
            <p:nvPr/>
          </p:nvSpPr>
          <p:spPr>
            <a:xfrm rot="5400000">
              <a:off x="9296387" y="517884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6" name="等腰三角形 365"/>
            <p:cNvSpPr/>
            <p:nvPr/>
          </p:nvSpPr>
          <p:spPr>
            <a:xfrm rot="5400000">
              <a:off x="9497355" y="506255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7" name="等腰三角形 366"/>
            <p:cNvSpPr/>
            <p:nvPr/>
          </p:nvSpPr>
          <p:spPr>
            <a:xfrm rot="5400000">
              <a:off x="9497355" y="529516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8" name="等腰三角形 367"/>
            <p:cNvSpPr/>
            <p:nvPr/>
          </p:nvSpPr>
          <p:spPr>
            <a:xfrm rot="16200000" flipH="1">
              <a:off x="9296387" y="529516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69" name="等腰三角形 368"/>
            <p:cNvSpPr/>
            <p:nvPr/>
          </p:nvSpPr>
          <p:spPr>
            <a:xfrm rot="16200000" flipH="1">
              <a:off x="9296387" y="506255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7" name="等腰三角形 376"/>
            <p:cNvSpPr/>
            <p:nvPr/>
          </p:nvSpPr>
          <p:spPr>
            <a:xfrm rot="5400000">
              <a:off x="2461521" y="517858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8" name="等腰三角形 377"/>
            <p:cNvSpPr/>
            <p:nvPr/>
          </p:nvSpPr>
          <p:spPr>
            <a:xfrm rot="5400000">
              <a:off x="2662489" y="506229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79" name="等腰三角形 378"/>
            <p:cNvSpPr/>
            <p:nvPr/>
          </p:nvSpPr>
          <p:spPr>
            <a:xfrm rot="5400000">
              <a:off x="2662489" y="529490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0" name="等腰三角形 379"/>
            <p:cNvSpPr/>
            <p:nvPr/>
          </p:nvSpPr>
          <p:spPr>
            <a:xfrm rot="16200000" flipH="1">
              <a:off x="2461521" y="529490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1" name="等腰三角形 380"/>
            <p:cNvSpPr/>
            <p:nvPr/>
          </p:nvSpPr>
          <p:spPr>
            <a:xfrm rot="16200000" flipH="1">
              <a:off x="2461521" y="506229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3" name="等腰三角形 382"/>
            <p:cNvSpPr/>
            <p:nvPr/>
          </p:nvSpPr>
          <p:spPr>
            <a:xfrm rot="5400000">
              <a:off x="2863459" y="517858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4" name="等腰三角形 383"/>
            <p:cNvSpPr/>
            <p:nvPr/>
          </p:nvSpPr>
          <p:spPr>
            <a:xfrm rot="5400000">
              <a:off x="3064427" y="506229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5" name="等腰三角形 384"/>
            <p:cNvSpPr/>
            <p:nvPr/>
          </p:nvSpPr>
          <p:spPr>
            <a:xfrm rot="5400000">
              <a:off x="3064427" y="529490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6" name="等腰三角形 385"/>
            <p:cNvSpPr/>
            <p:nvPr/>
          </p:nvSpPr>
          <p:spPr>
            <a:xfrm rot="16200000" flipH="1">
              <a:off x="2863459" y="529490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7" name="等腰三角形 386"/>
            <p:cNvSpPr/>
            <p:nvPr/>
          </p:nvSpPr>
          <p:spPr>
            <a:xfrm rot="16200000" flipH="1">
              <a:off x="2863459" y="506229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89" name="等腰三角形 388"/>
            <p:cNvSpPr/>
            <p:nvPr/>
          </p:nvSpPr>
          <p:spPr>
            <a:xfrm rot="5400000">
              <a:off x="3265397" y="517858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0" name="等腰三角形 389"/>
            <p:cNvSpPr/>
            <p:nvPr/>
          </p:nvSpPr>
          <p:spPr>
            <a:xfrm rot="5400000">
              <a:off x="3466365" y="506229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1" name="等腰三角形 390"/>
            <p:cNvSpPr/>
            <p:nvPr/>
          </p:nvSpPr>
          <p:spPr>
            <a:xfrm rot="5400000">
              <a:off x="3466365" y="529490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2" name="等腰三角形 391"/>
            <p:cNvSpPr/>
            <p:nvPr/>
          </p:nvSpPr>
          <p:spPr>
            <a:xfrm rot="16200000" flipH="1">
              <a:off x="3265397" y="529490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3" name="等腰三角形 392"/>
            <p:cNvSpPr/>
            <p:nvPr/>
          </p:nvSpPr>
          <p:spPr>
            <a:xfrm rot="16200000" flipH="1">
              <a:off x="3265397" y="506229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8" name="等腰三角形 407"/>
            <p:cNvSpPr/>
            <p:nvPr/>
          </p:nvSpPr>
          <p:spPr>
            <a:xfrm rot="5400000">
              <a:off x="4471211" y="517832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9" name="等腰三角形 408"/>
            <p:cNvSpPr/>
            <p:nvPr/>
          </p:nvSpPr>
          <p:spPr>
            <a:xfrm rot="5400000">
              <a:off x="4672179" y="506203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0" name="等腰三角形 409"/>
            <p:cNvSpPr/>
            <p:nvPr/>
          </p:nvSpPr>
          <p:spPr>
            <a:xfrm rot="5400000">
              <a:off x="4672179" y="529464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1" name="等腰三角形 410"/>
            <p:cNvSpPr/>
            <p:nvPr/>
          </p:nvSpPr>
          <p:spPr>
            <a:xfrm rot="16200000" flipH="1">
              <a:off x="4471211" y="529464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2" name="等腰三角形 411"/>
            <p:cNvSpPr/>
            <p:nvPr/>
          </p:nvSpPr>
          <p:spPr>
            <a:xfrm rot="16200000" flipH="1">
              <a:off x="4471211" y="506203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3" name="等腰三角形 402"/>
            <p:cNvSpPr/>
            <p:nvPr/>
          </p:nvSpPr>
          <p:spPr>
            <a:xfrm rot="5400000">
              <a:off x="4069274" y="517832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4" name="等腰三角形 403"/>
            <p:cNvSpPr/>
            <p:nvPr/>
          </p:nvSpPr>
          <p:spPr>
            <a:xfrm rot="5400000">
              <a:off x="4270242" y="506203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5" name="等腰三角形 404"/>
            <p:cNvSpPr/>
            <p:nvPr/>
          </p:nvSpPr>
          <p:spPr>
            <a:xfrm rot="5400000">
              <a:off x="4270242" y="529464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6" name="等腰三角形 405"/>
            <p:cNvSpPr/>
            <p:nvPr/>
          </p:nvSpPr>
          <p:spPr>
            <a:xfrm rot="16200000" flipH="1">
              <a:off x="4069274" y="529464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7" name="等腰三角形 406"/>
            <p:cNvSpPr/>
            <p:nvPr/>
          </p:nvSpPr>
          <p:spPr>
            <a:xfrm rot="16200000" flipH="1">
              <a:off x="4069274" y="506203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等腰三角形 397"/>
            <p:cNvSpPr/>
            <p:nvPr/>
          </p:nvSpPr>
          <p:spPr>
            <a:xfrm rot="5400000">
              <a:off x="3667335" y="517832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等腰三角形 398"/>
            <p:cNvSpPr/>
            <p:nvPr/>
          </p:nvSpPr>
          <p:spPr>
            <a:xfrm rot="5400000">
              <a:off x="3868303" y="506203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等腰三角形 399"/>
            <p:cNvSpPr/>
            <p:nvPr/>
          </p:nvSpPr>
          <p:spPr>
            <a:xfrm rot="5400000">
              <a:off x="3868303" y="529464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等腰三角形 400"/>
            <p:cNvSpPr/>
            <p:nvPr/>
          </p:nvSpPr>
          <p:spPr>
            <a:xfrm rot="16200000" flipH="1">
              <a:off x="3667335" y="529464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2" name="等腰三角形 401"/>
            <p:cNvSpPr/>
            <p:nvPr/>
          </p:nvSpPr>
          <p:spPr>
            <a:xfrm rot="16200000" flipH="1">
              <a:off x="3667335" y="506203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7" name="等腰三角形 426"/>
            <p:cNvSpPr/>
            <p:nvPr/>
          </p:nvSpPr>
          <p:spPr>
            <a:xfrm rot="5400000">
              <a:off x="5678949" y="517832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8" name="等腰三角形 427"/>
            <p:cNvSpPr/>
            <p:nvPr/>
          </p:nvSpPr>
          <p:spPr>
            <a:xfrm rot="5400000">
              <a:off x="5879917" y="506203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9" name="等腰三角形 428"/>
            <p:cNvSpPr/>
            <p:nvPr/>
          </p:nvSpPr>
          <p:spPr>
            <a:xfrm rot="5400000">
              <a:off x="5879917" y="529464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0" name="等腰三角形 429"/>
            <p:cNvSpPr/>
            <p:nvPr/>
          </p:nvSpPr>
          <p:spPr>
            <a:xfrm rot="16200000" flipH="1">
              <a:off x="5678949" y="529464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1" name="等腰三角形 430"/>
            <p:cNvSpPr/>
            <p:nvPr/>
          </p:nvSpPr>
          <p:spPr>
            <a:xfrm rot="16200000" flipH="1">
              <a:off x="5678949" y="506203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2" name="等腰三角形 421"/>
            <p:cNvSpPr/>
            <p:nvPr/>
          </p:nvSpPr>
          <p:spPr>
            <a:xfrm rot="5400000">
              <a:off x="5277012" y="517832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3" name="等腰三角形 422"/>
            <p:cNvSpPr/>
            <p:nvPr/>
          </p:nvSpPr>
          <p:spPr>
            <a:xfrm rot="5400000">
              <a:off x="5477980" y="506203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4" name="等腰三角形 423"/>
            <p:cNvSpPr/>
            <p:nvPr/>
          </p:nvSpPr>
          <p:spPr>
            <a:xfrm rot="5400000">
              <a:off x="5477980" y="529464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5" name="等腰三角形 424"/>
            <p:cNvSpPr/>
            <p:nvPr/>
          </p:nvSpPr>
          <p:spPr>
            <a:xfrm rot="16200000" flipH="1">
              <a:off x="5277012" y="529464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6" name="等腰三角形 425"/>
            <p:cNvSpPr/>
            <p:nvPr/>
          </p:nvSpPr>
          <p:spPr>
            <a:xfrm rot="16200000" flipH="1">
              <a:off x="5277012" y="506203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7" name="等腰三角形 416"/>
            <p:cNvSpPr/>
            <p:nvPr/>
          </p:nvSpPr>
          <p:spPr>
            <a:xfrm rot="5400000">
              <a:off x="4875073" y="517832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8" name="等腰三角形 417"/>
            <p:cNvSpPr/>
            <p:nvPr/>
          </p:nvSpPr>
          <p:spPr>
            <a:xfrm rot="5400000">
              <a:off x="5076041" y="506203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19" name="等腰三角形 418"/>
            <p:cNvSpPr/>
            <p:nvPr/>
          </p:nvSpPr>
          <p:spPr>
            <a:xfrm rot="5400000">
              <a:off x="5076041" y="529464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0" name="等腰三角形 419"/>
            <p:cNvSpPr/>
            <p:nvPr/>
          </p:nvSpPr>
          <p:spPr>
            <a:xfrm rot="16200000" flipH="1">
              <a:off x="4875073" y="529464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21" name="等腰三角形 420"/>
            <p:cNvSpPr/>
            <p:nvPr/>
          </p:nvSpPr>
          <p:spPr>
            <a:xfrm rot="16200000" flipH="1">
              <a:off x="4875073" y="506203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6" name="等腰三角形 445"/>
            <p:cNvSpPr/>
            <p:nvPr/>
          </p:nvSpPr>
          <p:spPr>
            <a:xfrm rot="5400000">
              <a:off x="6884762" y="517832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7" name="等腰三角形 446"/>
            <p:cNvSpPr/>
            <p:nvPr/>
          </p:nvSpPr>
          <p:spPr>
            <a:xfrm rot="5400000">
              <a:off x="7085730" y="506203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8" name="等腰三角形 447"/>
            <p:cNvSpPr/>
            <p:nvPr/>
          </p:nvSpPr>
          <p:spPr>
            <a:xfrm rot="5400000">
              <a:off x="7085730" y="529464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9" name="等腰三角形 448"/>
            <p:cNvSpPr/>
            <p:nvPr/>
          </p:nvSpPr>
          <p:spPr>
            <a:xfrm rot="16200000" flipH="1">
              <a:off x="6884762" y="529464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0" name="等腰三角形 449"/>
            <p:cNvSpPr/>
            <p:nvPr/>
          </p:nvSpPr>
          <p:spPr>
            <a:xfrm rot="16200000" flipH="1">
              <a:off x="6884762" y="506203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1" name="等腰三角形 440"/>
            <p:cNvSpPr/>
            <p:nvPr/>
          </p:nvSpPr>
          <p:spPr>
            <a:xfrm rot="5400000">
              <a:off x="6482825" y="517832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2" name="等腰三角形 441"/>
            <p:cNvSpPr/>
            <p:nvPr/>
          </p:nvSpPr>
          <p:spPr>
            <a:xfrm rot="5400000">
              <a:off x="6683793" y="506203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3" name="等腰三角形 442"/>
            <p:cNvSpPr/>
            <p:nvPr/>
          </p:nvSpPr>
          <p:spPr>
            <a:xfrm rot="5400000">
              <a:off x="6683793" y="529464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4" name="等腰三角形 443"/>
            <p:cNvSpPr/>
            <p:nvPr/>
          </p:nvSpPr>
          <p:spPr>
            <a:xfrm rot="16200000" flipH="1">
              <a:off x="6482825" y="529464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5" name="等腰三角形 444"/>
            <p:cNvSpPr/>
            <p:nvPr/>
          </p:nvSpPr>
          <p:spPr>
            <a:xfrm rot="16200000" flipH="1">
              <a:off x="6482825" y="506203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6" name="等腰三角形 435"/>
            <p:cNvSpPr/>
            <p:nvPr/>
          </p:nvSpPr>
          <p:spPr>
            <a:xfrm rot="5400000">
              <a:off x="6080886" y="517832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7" name="等腰三角形 436"/>
            <p:cNvSpPr/>
            <p:nvPr/>
          </p:nvSpPr>
          <p:spPr>
            <a:xfrm rot="5400000">
              <a:off x="6281854" y="506203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8" name="等腰三角形 437"/>
            <p:cNvSpPr/>
            <p:nvPr/>
          </p:nvSpPr>
          <p:spPr>
            <a:xfrm rot="5400000">
              <a:off x="6281854" y="529464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39" name="等腰三角形 438"/>
            <p:cNvSpPr/>
            <p:nvPr/>
          </p:nvSpPr>
          <p:spPr>
            <a:xfrm rot="16200000" flipH="1">
              <a:off x="6080886" y="529464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40" name="等腰三角形 439"/>
            <p:cNvSpPr/>
            <p:nvPr/>
          </p:nvSpPr>
          <p:spPr>
            <a:xfrm rot="16200000" flipH="1">
              <a:off x="6080886" y="506203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5" name="等腰三角形 464"/>
            <p:cNvSpPr/>
            <p:nvPr/>
          </p:nvSpPr>
          <p:spPr>
            <a:xfrm rot="5400000">
              <a:off x="8090575" y="517832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6" name="等腰三角形 465"/>
            <p:cNvSpPr/>
            <p:nvPr/>
          </p:nvSpPr>
          <p:spPr>
            <a:xfrm rot="5400000">
              <a:off x="8291543" y="506203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7" name="等腰三角形 466"/>
            <p:cNvSpPr/>
            <p:nvPr/>
          </p:nvSpPr>
          <p:spPr>
            <a:xfrm rot="5400000">
              <a:off x="8291543" y="529464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8" name="等腰三角形 467"/>
            <p:cNvSpPr/>
            <p:nvPr/>
          </p:nvSpPr>
          <p:spPr>
            <a:xfrm rot="16200000" flipH="1">
              <a:off x="8090575" y="529464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9" name="等腰三角形 468"/>
            <p:cNvSpPr/>
            <p:nvPr/>
          </p:nvSpPr>
          <p:spPr>
            <a:xfrm rot="16200000" flipH="1">
              <a:off x="8090575" y="506203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0" name="等腰三角形 459"/>
            <p:cNvSpPr/>
            <p:nvPr/>
          </p:nvSpPr>
          <p:spPr>
            <a:xfrm rot="5400000">
              <a:off x="7688638" y="517832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1" name="等腰三角形 460"/>
            <p:cNvSpPr/>
            <p:nvPr/>
          </p:nvSpPr>
          <p:spPr>
            <a:xfrm rot="5400000">
              <a:off x="7889606" y="506203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2" name="等腰三角形 461"/>
            <p:cNvSpPr/>
            <p:nvPr/>
          </p:nvSpPr>
          <p:spPr>
            <a:xfrm rot="5400000">
              <a:off x="7889606" y="529464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3" name="等腰三角形 462"/>
            <p:cNvSpPr/>
            <p:nvPr/>
          </p:nvSpPr>
          <p:spPr>
            <a:xfrm rot="16200000" flipH="1">
              <a:off x="7688638" y="529464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64" name="等腰三角形 463"/>
            <p:cNvSpPr/>
            <p:nvPr/>
          </p:nvSpPr>
          <p:spPr>
            <a:xfrm rot="16200000" flipH="1">
              <a:off x="7688638" y="506203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5" name="等腰三角形 454"/>
            <p:cNvSpPr/>
            <p:nvPr/>
          </p:nvSpPr>
          <p:spPr>
            <a:xfrm rot="5400000">
              <a:off x="7286699" y="517832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6" name="等腰三角形 455"/>
            <p:cNvSpPr/>
            <p:nvPr/>
          </p:nvSpPr>
          <p:spPr>
            <a:xfrm rot="5400000">
              <a:off x="7487667" y="506203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7" name="等腰三角形 456"/>
            <p:cNvSpPr/>
            <p:nvPr/>
          </p:nvSpPr>
          <p:spPr>
            <a:xfrm rot="5400000">
              <a:off x="7487667" y="529464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8" name="等腰三角形 457"/>
            <p:cNvSpPr/>
            <p:nvPr/>
          </p:nvSpPr>
          <p:spPr>
            <a:xfrm rot="16200000" flipH="1">
              <a:off x="7286699" y="529464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59" name="等腰三角形 458"/>
            <p:cNvSpPr/>
            <p:nvPr/>
          </p:nvSpPr>
          <p:spPr>
            <a:xfrm rot="16200000" flipH="1">
              <a:off x="7286699" y="506203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4" name="等腰三角形 483"/>
            <p:cNvSpPr/>
            <p:nvPr/>
          </p:nvSpPr>
          <p:spPr>
            <a:xfrm rot="5400000">
              <a:off x="9296388" y="517832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5" name="等腰三角形 484"/>
            <p:cNvSpPr/>
            <p:nvPr/>
          </p:nvSpPr>
          <p:spPr>
            <a:xfrm rot="5400000">
              <a:off x="9497356" y="506203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6" name="等腰三角形 485"/>
            <p:cNvSpPr/>
            <p:nvPr/>
          </p:nvSpPr>
          <p:spPr>
            <a:xfrm rot="5400000">
              <a:off x="9497356" y="529464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7" name="等腰三角形 486"/>
            <p:cNvSpPr/>
            <p:nvPr/>
          </p:nvSpPr>
          <p:spPr>
            <a:xfrm rot="16200000" flipH="1">
              <a:off x="9296388" y="529464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8" name="等腰三角形 487"/>
            <p:cNvSpPr/>
            <p:nvPr/>
          </p:nvSpPr>
          <p:spPr>
            <a:xfrm rot="16200000" flipH="1">
              <a:off x="9296388" y="506203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9" name="等腰三角形 478"/>
            <p:cNvSpPr/>
            <p:nvPr/>
          </p:nvSpPr>
          <p:spPr>
            <a:xfrm rot="5400000">
              <a:off x="8894451" y="517832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0" name="等腰三角形 479"/>
            <p:cNvSpPr/>
            <p:nvPr/>
          </p:nvSpPr>
          <p:spPr>
            <a:xfrm rot="5400000">
              <a:off x="9095419" y="506203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1" name="等腰三角形 480"/>
            <p:cNvSpPr/>
            <p:nvPr/>
          </p:nvSpPr>
          <p:spPr>
            <a:xfrm rot="5400000">
              <a:off x="9095419" y="529464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2" name="等腰三角形 481"/>
            <p:cNvSpPr/>
            <p:nvPr/>
          </p:nvSpPr>
          <p:spPr>
            <a:xfrm rot="16200000" flipH="1">
              <a:off x="8894451" y="529464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3" name="等腰三角形 482"/>
            <p:cNvSpPr/>
            <p:nvPr/>
          </p:nvSpPr>
          <p:spPr>
            <a:xfrm rot="16200000" flipH="1">
              <a:off x="8894451" y="506203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4" name="等腰三角形 473"/>
            <p:cNvSpPr/>
            <p:nvPr/>
          </p:nvSpPr>
          <p:spPr>
            <a:xfrm rot="5400000">
              <a:off x="8492512" y="5178322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5" name="等腰三角形 474"/>
            <p:cNvSpPr/>
            <p:nvPr/>
          </p:nvSpPr>
          <p:spPr>
            <a:xfrm rot="5400000">
              <a:off x="8693480" y="5062034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6" name="等腰三角形 475"/>
            <p:cNvSpPr/>
            <p:nvPr/>
          </p:nvSpPr>
          <p:spPr>
            <a:xfrm rot="5400000">
              <a:off x="8693480" y="5294641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7" name="等腰三角形 476"/>
            <p:cNvSpPr/>
            <p:nvPr/>
          </p:nvSpPr>
          <p:spPr>
            <a:xfrm rot="16200000" flipH="1">
              <a:off x="8492512" y="5294642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8" name="等腰三角形 477"/>
            <p:cNvSpPr/>
            <p:nvPr/>
          </p:nvSpPr>
          <p:spPr>
            <a:xfrm rot="16200000" flipH="1">
              <a:off x="8492512" y="5062034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4" name="等腰三角形 503"/>
            <p:cNvSpPr/>
            <p:nvPr/>
          </p:nvSpPr>
          <p:spPr>
            <a:xfrm rot="5400000">
              <a:off x="5678948" y="5643794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5" name="等腰三角形 504"/>
            <p:cNvSpPr/>
            <p:nvPr/>
          </p:nvSpPr>
          <p:spPr>
            <a:xfrm rot="5400000">
              <a:off x="5879916" y="5527506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6" name="等腰三角形 505"/>
            <p:cNvSpPr/>
            <p:nvPr/>
          </p:nvSpPr>
          <p:spPr>
            <a:xfrm rot="5400000">
              <a:off x="5879916" y="5760113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7" name="等腰三角形 506"/>
            <p:cNvSpPr/>
            <p:nvPr/>
          </p:nvSpPr>
          <p:spPr>
            <a:xfrm rot="16200000" flipH="1">
              <a:off x="5678948" y="5760114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8" name="等腰三角形 507"/>
            <p:cNvSpPr/>
            <p:nvPr/>
          </p:nvSpPr>
          <p:spPr>
            <a:xfrm rot="16200000" flipH="1">
              <a:off x="5678948" y="5527506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9" name="等腰三角形 498"/>
            <p:cNvSpPr/>
            <p:nvPr/>
          </p:nvSpPr>
          <p:spPr>
            <a:xfrm rot="5400000">
              <a:off x="5277011" y="5643794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0" name="等腰三角形 499"/>
            <p:cNvSpPr/>
            <p:nvPr/>
          </p:nvSpPr>
          <p:spPr>
            <a:xfrm rot="5400000">
              <a:off x="5477979" y="5527506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1" name="等腰三角形 500"/>
            <p:cNvSpPr/>
            <p:nvPr/>
          </p:nvSpPr>
          <p:spPr>
            <a:xfrm rot="5400000">
              <a:off x="5477979" y="5760113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2" name="等腰三角形 501"/>
            <p:cNvSpPr/>
            <p:nvPr/>
          </p:nvSpPr>
          <p:spPr>
            <a:xfrm rot="16200000" flipH="1">
              <a:off x="5277011" y="5760114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3" name="等腰三角形 502"/>
            <p:cNvSpPr/>
            <p:nvPr/>
          </p:nvSpPr>
          <p:spPr>
            <a:xfrm rot="16200000" flipH="1">
              <a:off x="5277011" y="5527506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8" name="等腰三角形 517"/>
            <p:cNvSpPr/>
            <p:nvPr/>
          </p:nvSpPr>
          <p:spPr>
            <a:xfrm rot="5400000">
              <a:off x="6482824" y="5643794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9" name="等腰三角形 518"/>
            <p:cNvSpPr/>
            <p:nvPr/>
          </p:nvSpPr>
          <p:spPr>
            <a:xfrm rot="5400000">
              <a:off x="6683792" y="5527506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0" name="等腰三角形 519"/>
            <p:cNvSpPr/>
            <p:nvPr/>
          </p:nvSpPr>
          <p:spPr>
            <a:xfrm rot="5400000">
              <a:off x="6683792" y="5760113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1" name="等腰三角形 520"/>
            <p:cNvSpPr/>
            <p:nvPr/>
          </p:nvSpPr>
          <p:spPr>
            <a:xfrm rot="16200000" flipH="1">
              <a:off x="6482824" y="5760114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22" name="等腰三角形 521"/>
            <p:cNvSpPr/>
            <p:nvPr/>
          </p:nvSpPr>
          <p:spPr>
            <a:xfrm rot="16200000" flipH="1">
              <a:off x="6482824" y="5527506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3" name="等腰三角形 512"/>
            <p:cNvSpPr/>
            <p:nvPr/>
          </p:nvSpPr>
          <p:spPr>
            <a:xfrm rot="5400000">
              <a:off x="6080886" y="5643794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4" name="等腰三角形 513"/>
            <p:cNvSpPr/>
            <p:nvPr/>
          </p:nvSpPr>
          <p:spPr>
            <a:xfrm rot="5400000">
              <a:off x="6281854" y="5527506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5" name="等腰三角形 514"/>
            <p:cNvSpPr/>
            <p:nvPr/>
          </p:nvSpPr>
          <p:spPr>
            <a:xfrm rot="5400000">
              <a:off x="6281854" y="5760113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6" name="等腰三角形 515"/>
            <p:cNvSpPr/>
            <p:nvPr/>
          </p:nvSpPr>
          <p:spPr>
            <a:xfrm rot="16200000" flipH="1">
              <a:off x="6080886" y="5760114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17" name="等腰三角形 516"/>
            <p:cNvSpPr/>
            <p:nvPr/>
          </p:nvSpPr>
          <p:spPr>
            <a:xfrm rot="16200000" flipH="1">
              <a:off x="6080886" y="5527506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6" name="等腰三角形 565"/>
            <p:cNvSpPr/>
            <p:nvPr/>
          </p:nvSpPr>
          <p:spPr>
            <a:xfrm rot="5400000">
              <a:off x="5074118" y="6109006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7" name="等腰三角形 566"/>
            <p:cNvSpPr/>
            <p:nvPr/>
          </p:nvSpPr>
          <p:spPr>
            <a:xfrm rot="5400000">
              <a:off x="5275086" y="5992718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8" name="等腰三角形 567"/>
            <p:cNvSpPr/>
            <p:nvPr/>
          </p:nvSpPr>
          <p:spPr>
            <a:xfrm rot="5400000">
              <a:off x="5275086" y="6225325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9" name="等腰三角形 568"/>
            <p:cNvSpPr/>
            <p:nvPr/>
          </p:nvSpPr>
          <p:spPr>
            <a:xfrm rot="16200000" flipH="1">
              <a:off x="5074118" y="6225326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0" name="等腰三角形 569"/>
            <p:cNvSpPr/>
            <p:nvPr/>
          </p:nvSpPr>
          <p:spPr>
            <a:xfrm rot="16200000" flipH="1">
              <a:off x="5074118" y="5992718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1" name="等腰三角形 560"/>
            <p:cNvSpPr/>
            <p:nvPr/>
          </p:nvSpPr>
          <p:spPr>
            <a:xfrm rot="5400000">
              <a:off x="4672181" y="6109006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2" name="等腰三角形 561"/>
            <p:cNvSpPr/>
            <p:nvPr/>
          </p:nvSpPr>
          <p:spPr>
            <a:xfrm rot="5400000">
              <a:off x="4873149" y="5992718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3" name="等腰三角形 562"/>
            <p:cNvSpPr/>
            <p:nvPr/>
          </p:nvSpPr>
          <p:spPr>
            <a:xfrm rot="5400000">
              <a:off x="4873149" y="6225325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4" name="等腰三角形 563"/>
            <p:cNvSpPr/>
            <p:nvPr/>
          </p:nvSpPr>
          <p:spPr>
            <a:xfrm rot="16200000" flipH="1">
              <a:off x="4672181" y="6225326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5" name="等腰三角形 564"/>
            <p:cNvSpPr/>
            <p:nvPr/>
          </p:nvSpPr>
          <p:spPr>
            <a:xfrm rot="16200000" flipH="1">
              <a:off x="4672181" y="5992718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6" name="等腰三角形 555"/>
            <p:cNvSpPr/>
            <p:nvPr/>
          </p:nvSpPr>
          <p:spPr>
            <a:xfrm rot="5400000">
              <a:off x="4270242" y="6109006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7" name="等腰三角形 556"/>
            <p:cNvSpPr/>
            <p:nvPr/>
          </p:nvSpPr>
          <p:spPr>
            <a:xfrm rot="5400000">
              <a:off x="4471210" y="5992718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8" name="等腰三角形 557"/>
            <p:cNvSpPr/>
            <p:nvPr/>
          </p:nvSpPr>
          <p:spPr>
            <a:xfrm rot="5400000">
              <a:off x="4471210" y="6225325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59" name="等腰三角形 558"/>
            <p:cNvSpPr/>
            <p:nvPr/>
          </p:nvSpPr>
          <p:spPr>
            <a:xfrm rot="16200000" flipH="1">
              <a:off x="4270242" y="6225326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60" name="等腰三角形 559"/>
            <p:cNvSpPr/>
            <p:nvPr/>
          </p:nvSpPr>
          <p:spPr>
            <a:xfrm rot="16200000" flipH="1">
              <a:off x="4270242" y="5992718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5" name="等腰三角形 584"/>
            <p:cNvSpPr/>
            <p:nvPr/>
          </p:nvSpPr>
          <p:spPr>
            <a:xfrm rot="5400000">
              <a:off x="6279931" y="6109006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6" name="等腰三角形 585"/>
            <p:cNvSpPr/>
            <p:nvPr/>
          </p:nvSpPr>
          <p:spPr>
            <a:xfrm rot="5400000">
              <a:off x="6480899" y="5992718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7" name="等腰三角形 586"/>
            <p:cNvSpPr/>
            <p:nvPr/>
          </p:nvSpPr>
          <p:spPr>
            <a:xfrm rot="5400000">
              <a:off x="6480899" y="6225325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8" name="等腰三角形 587"/>
            <p:cNvSpPr/>
            <p:nvPr/>
          </p:nvSpPr>
          <p:spPr>
            <a:xfrm rot="16200000" flipH="1">
              <a:off x="6279931" y="6225326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9" name="等腰三角形 588"/>
            <p:cNvSpPr/>
            <p:nvPr/>
          </p:nvSpPr>
          <p:spPr>
            <a:xfrm rot="16200000" flipH="1">
              <a:off x="6279931" y="5992718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0" name="等腰三角形 579"/>
            <p:cNvSpPr/>
            <p:nvPr/>
          </p:nvSpPr>
          <p:spPr>
            <a:xfrm rot="5400000">
              <a:off x="5877994" y="6109006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1" name="等腰三角形 580"/>
            <p:cNvSpPr/>
            <p:nvPr/>
          </p:nvSpPr>
          <p:spPr>
            <a:xfrm rot="5400000">
              <a:off x="6078962" y="5992718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2" name="等腰三角形 581"/>
            <p:cNvSpPr/>
            <p:nvPr/>
          </p:nvSpPr>
          <p:spPr>
            <a:xfrm rot="5400000">
              <a:off x="6078962" y="6225325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3" name="等腰三角形 582"/>
            <p:cNvSpPr/>
            <p:nvPr/>
          </p:nvSpPr>
          <p:spPr>
            <a:xfrm rot="16200000" flipH="1">
              <a:off x="5877994" y="6225326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84" name="等腰三角形 583"/>
            <p:cNvSpPr/>
            <p:nvPr/>
          </p:nvSpPr>
          <p:spPr>
            <a:xfrm rot="16200000" flipH="1">
              <a:off x="5877994" y="5992718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5" name="等腰三角形 574"/>
            <p:cNvSpPr/>
            <p:nvPr/>
          </p:nvSpPr>
          <p:spPr>
            <a:xfrm rot="5400000">
              <a:off x="5476055" y="6109006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6" name="等腰三角形 575"/>
            <p:cNvSpPr/>
            <p:nvPr/>
          </p:nvSpPr>
          <p:spPr>
            <a:xfrm rot="5400000">
              <a:off x="5677023" y="5992718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7" name="等腰三角形 576"/>
            <p:cNvSpPr/>
            <p:nvPr/>
          </p:nvSpPr>
          <p:spPr>
            <a:xfrm rot="5400000">
              <a:off x="5677023" y="6225325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8" name="等腰三角形 577"/>
            <p:cNvSpPr/>
            <p:nvPr/>
          </p:nvSpPr>
          <p:spPr>
            <a:xfrm rot="16200000" flipH="1">
              <a:off x="5476055" y="6225326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79" name="等腰三角形 578"/>
            <p:cNvSpPr/>
            <p:nvPr/>
          </p:nvSpPr>
          <p:spPr>
            <a:xfrm rot="16200000" flipH="1">
              <a:off x="5476055" y="5992718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4" name="等腰三角形 603"/>
            <p:cNvSpPr/>
            <p:nvPr/>
          </p:nvSpPr>
          <p:spPr>
            <a:xfrm rot="5400000">
              <a:off x="7485745" y="6109006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5" name="等腰三角形 604"/>
            <p:cNvSpPr/>
            <p:nvPr/>
          </p:nvSpPr>
          <p:spPr>
            <a:xfrm rot="5400000">
              <a:off x="7686713" y="5992718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6" name="等腰三角形 605"/>
            <p:cNvSpPr/>
            <p:nvPr/>
          </p:nvSpPr>
          <p:spPr>
            <a:xfrm rot="5400000">
              <a:off x="7686713" y="6225325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7" name="等腰三角形 606"/>
            <p:cNvSpPr/>
            <p:nvPr/>
          </p:nvSpPr>
          <p:spPr>
            <a:xfrm rot="16200000" flipH="1">
              <a:off x="7485745" y="6225326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8" name="等腰三角形 607"/>
            <p:cNvSpPr/>
            <p:nvPr/>
          </p:nvSpPr>
          <p:spPr>
            <a:xfrm rot="16200000" flipH="1">
              <a:off x="7485745" y="5992718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9" name="等腰三角形 598"/>
            <p:cNvSpPr/>
            <p:nvPr/>
          </p:nvSpPr>
          <p:spPr>
            <a:xfrm rot="5400000">
              <a:off x="7083808" y="6109006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0" name="等腰三角形 599"/>
            <p:cNvSpPr/>
            <p:nvPr/>
          </p:nvSpPr>
          <p:spPr>
            <a:xfrm rot="5400000">
              <a:off x="7284776" y="5992718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1" name="等腰三角形 600"/>
            <p:cNvSpPr/>
            <p:nvPr/>
          </p:nvSpPr>
          <p:spPr>
            <a:xfrm rot="5400000">
              <a:off x="7284776" y="6225325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2" name="等腰三角形 601"/>
            <p:cNvSpPr/>
            <p:nvPr/>
          </p:nvSpPr>
          <p:spPr>
            <a:xfrm rot="16200000" flipH="1">
              <a:off x="7083808" y="6225326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03" name="等腰三角形 602"/>
            <p:cNvSpPr/>
            <p:nvPr/>
          </p:nvSpPr>
          <p:spPr>
            <a:xfrm rot="16200000" flipH="1">
              <a:off x="7083808" y="5992718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4" name="等腰三角形 593"/>
            <p:cNvSpPr/>
            <p:nvPr/>
          </p:nvSpPr>
          <p:spPr>
            <a:xfrm rot="5400000">
              <a:off x="6681869" y="6109006"/>
              <a:ext cx="233123" cy="200969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5" name="等腰三角形 594"/>
            <p:cNvSpPr/>
            <p:nvPr/>
          </p:nvSpPr>
          <p:spPr>
            <a:xfrm rot="5400000">
              <a:off x="6882837" y="5992718"/>
              <a:ext cx="233123" cy="200969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6" name="等腰三角形 595"/>
            <p:cNvSpPr/>
            <p:nvPr/>
          </p:nvSpPr>
          <p:spPr>
            <a:xfrm rot="5400000">
              <a:off x="6882837" y="6225325"/>
              <a:ext cx="233123" cy="200969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7" name="等腰三角形 596"/>
            <p:cNvSpPr/>
            <p:nvPr/>
          </p:nvSpPr>
          <p:spPr>
            <a:xfrm rot="16200000" flipH="1">
              <a:off x="6681869" y="6225326"/>
              <a:ext cx="233123" cy="200969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98" name="等腰三角形 597"/>
            <p:cNvSpPr/>
            <p:nvPr/>
          </p:nvSpPr>
          <p:spPr>
            <a:xfrm rot="16200000" flipH="1">
              <a:off x="6681869" y="5992718"/>
              <a:ext cx="233123" cy="200969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18" name="矩形 617"/>
          <p:cNvSpPr/>
          <p:nvPr/>
        </p:nvSpPr>
        <p:spPr>
          <a:xfrm>
            <a:off x="2879536" y="1325402"/>
            <a:ext cx="6432928" cy="3720554"/>
          </a:xfrm>
          <a:prstGeom prst="rect">
            <a:avLst/>
          </a:prstGeom>
          <a:solidFill>
            <a:srgbClr val="093D5A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grpSp>
        <p:nvGrpSpPr>
          <p:cNvPr id="621" name="组合 620"/>
          <p:cNvGrpSpPr/>
          <p:nvPr/>
        </p:nvGrpSpPr>
        <p:grpSpPr>
          <a:xfrm>
            <a:off x="5688706" y="2546536"/>
            <a:ext cx="814589" cy="814589"/>
            <a:chOff x="5292125" y="2625125"/>
            <a:chExt cx="1607751" cy="1607751"/>
          </a:xfrm>
        </p:grpSpPr>
        <p:sp>
          <p:nvSpPr>
            <p:cNvPr id="619" name="椭圆 618"/>
            <p:cNvSpPr/>
            <p:nvPr/>
          </p:nvSpPr>
          <p:spPr>
            <a:xfrm>
              <a:off x="5292125" y="2625125"/>
              <a:ext cx="1607751" cy="1607751"/>
            </a:xfrm>
            <a:prstGeom prst="ellipse">
              <a:avLst/>
            </a:prstGeom>
            <a:noFill/>
            <a:ln w="69850">
              <a:solidFill>
                <a:schemeClr val="bg1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0" name="等腰三角形 619"/>
            <p:cNvSpPr/>
            <p:nvPr/>
          </p:nvSpPr>
          <p:spPr>
            <a:xfrm rot="5400000">
              <a:off x="5734750" y="3016823"/>
              <a:ext cx="956252" cy="824356"/>
            </a:xfrm>
            <a:prstGeom prst="triangle">
              <a:avLst/>
            </a:pr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622" name="文本框 621"/>
          <p:cNvSpPr txBox="1"/>
          <p:nvPr/>
        </p:nvSpPr>
        <p:spPr>
          <a:xfrm>
            <a:off x="4489483" y="3553425"/>
            <a:ext cx="3213035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3600" dirty="0" smtClean="0">
                <a:solidFill>
                  <a:schemeClr val="bg1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在此插入视频</a:t>
            </a:r>
            <a:endParaRPr lang="zh-CN" altLang="en-US" sz="3600" dirty="0">
              <a:solidFill>
                <a:schemeClr val="bg1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624" name="组合 623"/>
          <p:cNvGrpSpPr/>
          <p:nvPr/>
        </p:nvGrpSpPr>
        <p:grpSpPr>
          <a:xfrm>
            <a:off x="2476637" y="860059"/>
            <a:ext cx="7236804" cy="5582700"/>
            <a:chOff x="2477598" y="859672"/>
            <a:chExt cx="7236804" cy="5582700"/>
          </a:xfrm>
          <a:solidFill>
            <a:schemeClr val="bg1">
              <a:alpha val="59000"/>
            </a:schemeClr>
          </a:solidFill>
        </p:grpSpPr>
        <p:sp>
          <p:nvSpPr>
            <p:cNvPr id="625" name="等腰三角形 624"/>
            <p:cNvSpPr/>
            <p:nvPr/>
          </p:nvSpPr>
          <p:spPr>
            <a:xfrm rot="5400000">
              <a:off x="2461521" y="99229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6" name="等腰三角形 625"/>
            <p:cNvSpPr/>
            <p:nvPr/>
          </p:nvSpPr>
          <p:spPr>
            <a:xfrm rot="5400000">
              <a:off x="2662489" y="87600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7" name="等腰三角形 626"/>
            <p:cNvSpPr/>
            <p:nvPr/>
          </p:nvSpPr>
          <p:spPr>
            <a:xfrm rot="5400000">
              <a:off x="2662489" y="110861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8" name="等腰三角形 627"/>
            <p:cNvSpPr/>
            <p:nvPr/>
          </p:nvSpPr>
          <p:spPr>
            <a:xfrm rot="16200000" flipH="1">
              <a:off x="2461521" y="110861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29" name="等腰三角形 628"/>
            <p:cNvSpPr/>
            <p:nvPr/>
          </p:nvSpPr>
          <p:spPr>
            <a:xfrm rot="16200000" flipH="1">
              <a:off x="2461521" y="87600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0" name="等腰三角形 629"/>
            <p:cNvSpPr/>
            <p:nvPr/>
          </p:nvSpPr>
          <p:spPr>
            <a:xfrm rot="5400000">
              <a:off x="2863459" y="99229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1" name="等腰三角形 630"/>
            <p:cNvSpPr/>
            <p:nvPr/>
          </p:nvSpPr>
          <p:spPr>
            <a:xfrm rot="5400000">
              <a:off x="3064427" y="87600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2" name="等腰三角形 631"/>
            <p:cNvSpPr/>
            <p:nvPr/>
          </p:nvSpPr>
          <p:spPr>
            <a:xfrm rot="5400000">
              <a:off x="3064427" y="110861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3" name="等腰三角形 632"/>
            <p:cNvSpPr/>
            <p:nvPr/>
          </p:nvSpPr>
          <p:spPr>
            <a:xfrm rot="16200000" flipH="1">
              <a:off x="2863459" y="110861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4" name="等腰三角形 633"/>
            <p:cNvSpPr/>
            <p:nvPr/>
          </p:nvSpPr>
          <p:spPr>
            <a:xfrm rot="16200000" flipH="1">
              <a:off x="2863459" y="87600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5" name="等腰三角形 634"/>
            <p:cNvSpPr/>
            <p:nvPr/>
          </p:nvSpPr>
          <p:spPr>
            <a:xfrm rot="5400000">
              <a:off x="3265397" y="99229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6" name="等腰三角形 635"/>
            <p:cNvSpPr/>
            <p:nvPr/>
          </p:nvSpPr>
          <p:spPr>
            <a:xfrm rot="5400000">
              <a:off x="3466365" y="87600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7" name="等腰三角形 636"/>
            <p:cNvSpPr/>
            <p:nvPr/>
          </p:nvSpPr>
          <p:spPr>
            <a:xfrm rot="5400000">
              <a:off x="3466365" y="110861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8" name="等腰三角形 637"/>
            <p:cNvSpPr/>
            <p:nvPr/>
          </p:nvSpPr>
          <p:spPr>
            <a:xfrm rot="16200000" flipH="1">
              <a:off x="3265397" y="110861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39" name="等腰三角形 638"/>
            <p:cNvSpPr/>
            <p:nvPr/>
          </p:nvSpPr>
          <p:spPr>
            <a:xfrm rot="16200000" flipH="1">
              <a:off x="3265397" y="87600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0" name="等腰三角形 639"/>
            <p:cNvSpPr/>
            <p:nvPr/>
          </p:nvSpPr>
          <p:spPr>
            <a:xfrm rot="5400000">
              <a:off x="4471211" y="99203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1" name="等腰三角形 640"/>
            <p:cNvSpPr/>
            <p:nvPr/>
          </p:nvSpPr>
          <p:spPr>
            <a:xfrm rot="5400000">
              <a:off x="4672179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2" name="等腰三角形 641"/>
            <p:cNvSpPr/>
            <p:nvPr/>
          </p:nvSpPr>
          <p:spPr>
            <a:xfrm rot="5400000">
              <a:off x="4672179" y="110835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3" name="等腰三角形 642"/>
            <p:cNvSpPr/>
            <p:nvPr/>
          </p:nvSpPr>
          <p:spPr>
            <a:xfrm rot="16200000" flipH="1">
              <a:off x="4471211" y="11083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4" name="等腰三角形 643"/>
            <p:cNvSpPr/>
            <p:nvPr/>
          </p:nvSpPr>
          <p:spPr>
            <a:xfrm rot="16200000" flipH="1">
              <a:off x="4471211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5" name="等腰三角形 644"/>
            <p:cNvSpPr/>
            <p:nvPr/>
          </p:nvSpPr>
          <p:spPr>
            <a:xfrm rot="5400000">
              <a:off x="4069274" y="99203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6" name="等腰三角形 645"/>
            <p:cNvSpPr/>
            <p:nvPr/>
          </p:nvSpPr>
          <p:spPr>
            <a:xfrm rot="5400000">
              <a:off x="4270242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7" name="等腰三角形 646"/>
            <p:cNvSpPr/>
            <p:nvPr/>
          </p:nvSpPr>
          <p:spPr>
            <a:xfrm rot="5400000">
              <a:off x="4270242" y="110835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8" name="等腰三角形 647"/>
            <p:cNvSpPr/>
            <p:nvPr/>
          </p:nvSpPr>
          <p:spPr>
            <a:xfrm rot="16200000" flipH="1">
              <a:off x="4069274" y="11083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49" name="等腰三角形 648"/>
            <p:cNvSpPr/>
            <p:nvPr/>
          </p:nvSpPr>
          <p:spPr>
            <a:xfrm rot="16200000" flipH="1">
              <a:off x="4069274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0" name="等腰三角形 649"/>
            <p:cNvSpPr/>
            <p:nvPr/>
          </p:nvSpPr>
          <p:spPr>
            <a:xfrm rot="5400000">
              <a:off x="3667335" y="99203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1" name="等腰三角形 650"/>
            <p:cNvSpPr/>
            <p:nvPr/>
          </p:nvSpPr>
          <p:spPr>
            <a:xfrm rot="5400000">
              <a:off x="3868303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2" name="等腰三角形 651"/>
            <p:cNvSpPr/>
            <p:nvPr/>
          </p:nvSpPr>
          <p:spPr>
            <a:xfrm rot="5400000">
              <a:off x="3868303" y="110835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3" name="等腰三角形 652"/>
            <p:cNvSpPr/>
            <p:nvPr/>
          </p:nvSpPr>
          <p:spPr>
            <a:xfrm rot="16200000" flipH="1">
              <a:off x="3667335" y="11083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4" name="等腰三角形 653"/>
            <p:cNvSpPr/>
            <p:nvPr/>
          </p:nvSpPr>
          <p:spPr>
            <a:xfrm rot="16200000" flipH="1">
              <a:off x="3667335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5" name="等腰三角形 654"/>
            <p:cNvSpPr/>
            <p:nvPr/>
          </p:nvSpPr>
          <p:spPr>
            <a:xfrm rot="5400000">
              <a:off x="2461522" y="145776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6" name="等腰三角形 655"/>
            <p:cNvSpPr/>
            <p:nvPr/>
          </p:nvSpPr>
          <p:spPr>
            <a:xfrm rot="5400000">
              <a:off x="2662490" y="134147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7" name="等腰三角形 656"/>
            <p:cNvSpPr/>
            <p:nvPr/>
          </p:nvSpPr>
          <p:spPr>
            <a:xfrm rot="5400000">
              <a:off x="2662490" y="157408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8" name="等腰三角形 657"/>
            <p:cNvSpPr/>
            <p:nvPr/>
          </p:nvSpPr>
          <p:spPr>
            <a:xfrm rot="16200000" flipH="1">
              <a:off x="2461522" y="157408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59" name="等腰三角形 658"/>
            <p:cNvSpPr/>
            <p:nvPr/>
          </p:nvSpPr>
          <p:spPr>
            <a:xfrm rot="16200000" flipH="1">
              <a:off x="2461522" y="134147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0" name="等腰三角形 659"/>
            <p:cNvSpPr/>
            <p:nvPr/>
          </p:nvSpPr>
          <p:spPr>
            <a:xfrm rot="5400000">
              <a:off x="2461522" y="192297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1" name="等腰三角形 660"/>
            <p:cNvSpPr/>
            <p:nvPr/>
          </p:nvSpPr>
          <p:spPr>
            <a:xfrm rot="5400000">
              <a:off x="2662490" y="180668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2" name="等腰三角形 661"/>
            <p:cNvSpPr/>
            <p:nvPr/>
          </p:nvSpPr>
          <p:spPr>
            <a:xfrm rot="5400000">
              <a:off x="2662490" y="203929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3" name="等腰三角形 662"/>
            <p:cNvSpPr/>
            <p:nvPr/>
          </p:nvSpPr>
          <p:spPr>
            <a:xfrm rot="16200000" flipH="1">
              <a:off x="2461522" y="203929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4" name="等腰三角形 663"/>
            <p:cNvSpPr/>
            <p:nvPr/>
          </p:nvSpPr>
          <p:spPr>
            <a:xfrm rot="16200000" flipH="1">
              <a:off x="2461522" y="180668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5" name="等腰三角形 664"/>
            <p:cNvSpPr/>
            <p:nvPr/>
          </p:nvSpPr>
          <p:spPr>
            <a:xfrm rot="5400000">
              <a:off x="2461522" y="238815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6" name="等腰三角形 665"/>
            <p:cNvSpPr/>
            <p:nvPr/>
          </p:nvSpPr>
          <p:spPr>
            <a:xfrm rot="5400000">
              <a:off x="2662490" y="227186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7" name="等腰三角形 666"/>
            <p:cNvSpPr/>
            <p:nvPr/>
          </p:nvSpPr>
          <p:spPr>
            <a:xfrm rot="5400000">
              <a:off x="2662490" y="250447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8" name="等腰三角形 667"/>
            <p:cNvSpPr/>
            <p:nvPr/>
          </p:nvSpPr>
          <p:spPr>
            <a:xfrm rot="16200000" flipH="1">
              <a:off x="2461522" y="250447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69" name="等腰三角形 668"/>
            <p:cNvSpPr/>
            <p:nvPr/>
          </p:nvSpPr>
          <p:spPr>
            <a:xfrm rot="16200000" flipH="1">
              <a:off x="2461522" y="227186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0" name="等腰三角形 669"/>
            <p:cNvSpPr/>
            <p:nvPr/>
          </p:nvSpPr>
          <p:spPr>
            <a:xfrm rot="5400000">
              <a:off x="5678949" y="99203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1" name="等腰三角形 670"/>
            <p:cNvSpPr/>
            <p:nvPr/>
          </p:nvSpPr>
          <p:spPr>
            <a:xfrm rot="5400000">
              <a:off x="5879917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2" name="等腰三角形 671"/>
            <p:cNvSpPr/>
            <p:nvPr/>
          </p:nvSpPr>
          <p:spPr>
            <a:xfrm rot="5400000">
              <a:off x="5879917" y="110835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3" name="等腰三角形 672"/>
            <p:cNvSpPr/>
            <p:nvPr/>
          </p:nvSpPr>
          <p:spPr>
            <a:xfrm rot="16200000" flipH="1">
              <a:off x="5678949" y="11083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4" name="等腰三角形 673"/>
            <p:cNvSpPr/>
            <p:nvPr/>
          </p:nvSpPr>
          <p:spPr>
            <a:xfrm rot="16200000" flipH="1">
              <a:off x="5678949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5" name="等腰三角形 674"/>
            <p:cNvSpPr/>
            <p:nvPr/>
          </p:nvSpPr>
          <p:spPr>
            <a:xfrm rot="5400000">
              <a:off x="5277012" y="99203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6" name="等腰三角形 675"/>
            <p:cNvSpPr/>
            <p:nvPr/>
          </p:nvSpPr>
          <p:spPr>
            <a:xfrm rot="5400000">
              <a:off x="5477980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7" name="等腰三角形 676"/>
            <p:cNvSpPr/>
            <p:nvPr/>
          </p:nvSpPr>
          <p:spPr>
            <a:xfrm rot="5400000">
              <a:off x="5477980" y="110835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8" name="等腰三角形 677"/>
            <p:cNvSpPr/>
            <p:nvPr/>
          </p:nvSpPr>
          <p:spPr>
            <a:xfrm rot="16200000" flipH="1">
              <a:off x="5277012" y="11083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79" name="等腰三角形 678"/>
            <p:cNvSpPr/>
            <p:nvPr/>
          </p:nvSpPr>
          <p:spPr>
            <a:xfrm rot="16200000" flipH="1">
              <a:off x="5277012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0" name="等腰三角形 679"/>
            <p:cNvSpPr/>
            <p:nvPr/>
          </p:nvSpPr>
          <p:spPr>
            <a:xfrm rot="5400000">
              <a:off x="4875073" y="99203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1" name="等腰三角形 680"/>
            <p:cNvSpPr/>
            <p:nvPr/>
          </p:nvSpPr>
          <p:spPr>
            <a:xfrm rot="5400000">
              <a:off x="5076041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2" name="等腰三角形 681"/>
            <p:cNvSpPr/>
            <p:nvPr/>
          </p:nvSpPr>
          <p:spPr>
            <a:xfrm rot="5400000">
              <a:off x="5076041" y="110835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3" name="等腰三角形 682"/>
            <p:cNvSpPr/>
            <p:nvPr/>
          </p:nvSpPr>
          <p:spPr>
            <a:xfrm rot="16200000" flipH="1">
              <a:off x="4875073" y="11083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4" name="等腰三角形 683"/>
            <p:cNvSpPr/>
            <p:nvPr/>
          </p:nvSpPr>
          <p:spPr>
            <a:xfrm rot="16200000" flipH="1">
              <a:off x="4875073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5" name="等腰三角形 684"/>
            <p:cNvSpPr/>
            <p:nvPr/>
          </p:nvSpPr>
          <p:spPr>
            <a:xfrm rot="5400000">
              <a:off x="2461521" y="285257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6" name="等腰三角形 685"/>
            <p:cNvSpPr/>
            <p:nvPr/>
          </p:nvSpPr>
          <p:spPr>
            <a:xfrm rot="5400000">
              <a:off x="2662489" y="273628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7" name="等腰三角形 686"/>
            <p:cNvSpPr/>
            <p:nvPr/>
          </p:nvSpPr>
          <p:spPr>
            <a:xfrm rot="5400000">
              <a:off x="2662489" y="2968893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8" name="等腰三角形 687"/>
            <p:cNvSpPr/>
            <p:nvPr/>
          </p:nvSpPr>
          <p:spPr>
            <a:xfrm rot="16200000" flipH="1">
              <a:off x="2461521" y="296889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89" name="等腰三角形 688"/>
            <p:cNvSpPr/>
            <p:nvPr/>
          </p:nvSpPr>
          <p:spPr>
            <a:xfrm rot="16200000" flipH="1">
              <a:off x="2461521" y="273628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0" name="等腰三角形 689"/>
            <p:cNvSpPr/>
            <p:nvPr/>
          </p:nvSpPr>
          <p:spPr>
            <a:xfrm rot="5400000">
              <a:off x="2461522" y="331804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1" name="等腰三角形 690"/>
            <p:cNvSpPr/>
            <p:nvPr/>
          </p:nvSpPr>
          <p:spPr>
            <a:xfrm rot="5400000">
              <a:off x="2662490" y="32017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2" name="等腰三角形 691"/>
            <p:cNvSpPr/>
            <p:nvPr/>
          </p:nvSpPr>
          <p:spPr>
            <a:xfrm rot="5400000">
              <a:off x="2662490" y="343436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3" name="等腰三角形 692"/>
            <p:cNvSpPr/>
            <p:nvPr/>
          </p:nvSpPr>
          <p:spPr>
            <a:xfrm rot="16200000" flipH="1">
              <a:off x="2461522" y="343436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4" name="等腰三角形 693"/>
            <p:cNvSpPr/>
            <p:nvPr/>
          </p:nvSpPr>
          <p:spPr>
            <a:xfrm rot="16200000" flipH="1">
              <a:off x="2461522" y="32017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5" name="等腰三角形 694"/>
            <p:cNvSpPr/>
            <p:nvPr/>
          </p:nvSpPr>
          <p:spPr>
            <a:xfrm rot="5400000">
              <a:off x="2461522" y="471337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6" name="等腰三角形 695"/>
            <p:cNvSpPr/>
            <p:nvPr/>
          </p:nvSpPr>
          <p:spPr>
            <a:xfrm rot="5400000">
              <a:off x="2662490" y="4597083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7" name="等腰三角形 696"/>
            <p:cNvSpPr/>
            <p:nvPr/>
          </p:nvSpPr>
          <p:spPr>
            <a:xfrm rot="5400000">
              <a:off x="2662490" y="4829690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8" name="等腰三角形 697"/>
            <p:cNvSpPr/>
            <p:nvPr/>
          </p:nvSpPr>
          <p:spPr>
            <a:xfrm rot="16200000" flipH="1">
              <a:off x="2461522" y="482969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99" name="等腰三角形 698"/>
            <p:cNvSpPr/>
            <p:nvPr/>
          </p:nvSpPr>
          <p:spPr>
            <a:xfrm rot="16200000" flipH="1">
              <a:off x="2461522" y="4597083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0" name="等腰三角形 699"/>
            <p:cNvSpPr/>
            <p:nvPr/>
          </p:nvSpPr>
          <p:spPr>
            <a:xfrm rot="5400000">
              <a:off x="6884762" y="99203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1" name="等腰三角形 700"/>
            <p:cNvSpPr/>
            <p:nvPr/>
          </p:nvSpPr>
          <p:spPr>
            <a:xfrm rot="5400000">
              <a:off x="7085730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2" name="等腰三角形 701"/>
            <p:cNvSpPr/>
            <p:nvPr/>
          </p:nvSpPr>
          <p:spPr>
            <a:xfrm rot="5400000">
              <a:off x="7085730" y="110835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3" name="等腰三角形 702"/>
            <p:cNvSpPr/>
            <p:nvPr/>
          </p:nvSpPr>
          <p:spPr>
            <a:xfrm rot="16200000" flipH="1">
              <a:off x="6884762" y="11083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4" name="等腰三角形 703"/>
            <p:cNvSpPr/>
            <p:nvPr/>
          </p:nvSpPr>
          <p:spPr>
            <a:xfrm rot="16200000" flipH="1">
              <a:off x="6884762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5" name="等腰三角形 704"/>
            <p:cNvSpPr/>
            <p:nvPr/>
          </p:nvSpPr>
          <p:spPr>
            <a:xfrm rot="5400000">
              <a:off x="6482825" y="99203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6" name="等腰三角形 705"/>
            <p:cNvSpPr/>
            <p:nvPr/>
          </p:nvSpPr>
          <p:spPr>
            <a:xfrm rot="5400000">
              <a:off x="6683793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7" name="等腰三角形 706"/>
            <p:cNvSpPr/>
            <p:nvPr/>
          </p:nvSpPr>
          <p:spPr>
            <a:xfrm rot="5400000">
              <a:off x="6683793" y="110835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8" name="等腰三角形 707"/>
            <p:cNvSpPr/>
            <p:nvPr/>
          </p:nvSpPr>
          <p:spPr>
            <a:xfrm rot="16200000" flipH="1">
              <a:off x="6482825" y="11083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09" name="等腰三角形 708"/>
            <p:cNvSpPr/>
            <p:nvPr/>
          </p:nvSpPr>
          <p:spPr>
            <a:xfrm rot="16200000" flipH="1">
              <a:off x="6482825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0" name="等腰三角形 709"/>
            <p:cNvSpPr/>
            <p:nvPr/>
          </p:nvSpPr>
          <p:spPr>
            <a:xfrm rot="5400000">
              <a:off x="6080886" y="99203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1" name="等腰三角形 710"/>
            <p:cNvSpPr/>
            <p:nvPr/>
          </p:nvSpPr>
          <p:spPr>
            <a:xfrm rot="5400000">
              <a:off x="6281854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2" name="等腰三角形 711"/>
            <p:cNvSpPr/>
            <p:nvPr/>
          </p:nvSpPr>
          <p:spPr>
            <a:xfrm rot="5400000">
              <a:off x="6281854" y="110835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3" name="等腰三角形 712"/>
            <p:cNvSpPr/>
            <p:nvPr/>
          </p:nvSpPr>
          <p:spPr>
            <a:xfrm rot="16200000" flipH="1">
              <a:off x="6080886" y="11083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4" name="等腰三角形 713"/>
            <p:cNvSpPr/>
            <p:nvPr/>
          </p:nvSpPr>
          <p:spPr>
            <a:xfrm rot="16200000" flipH="1">
              <a:off x="6080886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5" name="等腰三角形 714"/>
            <p:cNvSpPr/>
            <p:nvPr/>
          </p:nvSpPr>
          <p:spPr>
            <a:xfrm rot="5400000">
              <a:off x="2461522" y="378377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6" name="等腰三角形 715"/>
            <p:cNvSpPr/>
            <p:nvPr/>
          </p:nvSpPr>
          <p:spPr>
            <a:xfrm rot="5400000">
              <a:off x="2662490" y="366748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7" name="等腰三角形 716"/>
            <p:cNvSpPr/>
            <p:nvPr/>
          </p:nvSpPr>
          <p:spPr>
            <a:xfrm rot="5400000">
              <a:off x="2662490" y="390009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8" name="等腰三角形 717"/>
            <p:cNvSpPr/>
            <p:nvPr/>
          </p:nvSpPr>
          <p:spPr>
            <a:xfrm rot="16200000" flipH="1">
              <a:off x="2461522" y="390009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19" name="等腰三角形 718"/>
            <p:cNvSpPr/>
            <p:nvPr/>
          </p:nvSpPr>
          <p:spPr>
            <a:xfrm rot="16200000" flipH="1">
              <a:off x="2461522" y="366748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0" name="等腰三角形 719"/>
            <p:cNvSpPr/>
            <p:nvPr/>
          </p:nvSpPr>
          <p:spPr>
            <a:xfrm rot="5400000">
              <a:off x="2461522" y="4248953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1" name="等腰三角形 720"/>
            <p:cNvSpPr/>
            <p:nvPr/>
          </p:nvSpPr>
          <p:spPr>
            <a:xfrm rot="5400000">
              <a:off x="2662490" y="413266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2" name="等腰三角形 721"/>
            <p:cNvSpPr/>
            <p:nvPr/>
          </p:nvSpPr>
          <p:spPr>
            <a:xfrm rot="5400000">
              <a:off x="2662490" y="436527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3" name="等腰三角形 722"/>
            <p:cNvSpPr/>
            <p:nvPr/>
          </p:nvSpPr>
          <p:spPr>
            <a:xfrm rot="16200000" flipH="1">
              <a:off x="2461522" y="4365273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4" name="等腰三角形 723"/>
            <p:cNvSpPr/>
            <p:nvPr/>
          </p:nvSpPr>
          <p:spPr>
            <a:xfrm rot="16200000" flipH="1">
              <a:off x="2461522" y="413266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5" name="等腰三角形 724"/>
            <p:cNvSpPr/>
            <p:nvPr/>
          </p:nvSpPr>
          <p:spPr>
            <a:xfrm rot="5400000">
              <a:off x="2461522" y="517884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6" name="等腰三角形 725"/>
            <p:cNvSpPr/>
            <p:nvPr/>
          </p:nvSpPr>
          <p:spPr>
            <a:xfrm rot="5400000">
              <a:off x="2662490" y="506255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7" name="等腰三角形 726"/>
            <p:cNvSpPr/>
            <p:nvPr/>
          </p:nvSpPr>
          <p:spPr>
            <a:xfrm rot="5400000">
              <a:off x="2662490" y="529516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8" name="等腰三角形 727"/>
            <p:cNvSpPr/>
            <p:nvPr/>
          </p:nvSpPr>
          <p:spPr>
            <a:xfrm rot="16200000" flipH="1">
              <a:off x="2461522" y="529516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29" name="等腰三角形 728"/>
            <p:cNvSpPr/>
            <p:nvPr/>
          </p:nvSpPr>
          <p:spPr>
            <a:xfrm rot="16200000" flipH="1">
              <a:off x="2461522" y="506255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0" name="等腰三角形 729"/>
            <p:cNvSpPr/>
            <p:nvPr/>
          </p:nvSpPr>
          <p:spPr>
            <a:xfrm rot="5400000">
              <a:off x="8090575" y="99203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1" name="等腰三角形 730"/>
            <p:cNvSpPr/>
            <p:nvPr/>
          </p:nvSpPr>
          <p:spPr>
            <a:xfrm rot="5400000">
              <a:off x="8291543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2" name="等腰三角形 731"/>
            <p:cNvSpPr/>
            <p:nvPr/>
          </p:nvSpPr>
          <p:spPr>
            <a:xfrm rot="5400000">
              <a:off x="8291543" y="110835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3" name="等腰三角形 732"/>
            <p:cNvSpPr/>
            <p:nvPr/>
          </p:nvSpPr>
          <p:spPr>
            <a:xfrm rot="16200000" flipH="1">
              <a:off x="8090575" y="11083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4" name="等腰三角形 733"/>
            <p:cNvSpPr/>
            <p:nvPr/>
          </p:nvSpPr>
          <p:spPr>
            <a:xfrm rot="16200000" flipH="1">
              <a:off x="8090575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5" name="等腰三角形 734"/>
            <p:cNvSpPr/>
            <p:nvPr/>
          </p:nvSpPr>
          <p:spPr>
            <a:xfrm rot="5400000">
              <a:off x="7688638" y="99203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6" name="等腰三角形 735"/>
            <p:cNvSpPr/>
            <p:nvPr/>
          </p:nvSpPr>
          <p:spPr>
            <a:xfrm rot="5400000">
              <a:off x="7889606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7" name="等腰三角形 736"/>
            <p:cNvSpPr/>
            <p:nvPr/>
          </p:nvSpPr>
          <p:spPr>
            <a:xfrm rot="5400000">
              <a:off x="7889606" y="110835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8" name="等腰三角形 737"/>
            <p:cNvSpPr/>
            <p:nvPr/>
          </p:nvSpPr>
          <p:spPr>
            <a:xfrm rot="16200000" flipH="1">
              <a:off x="7688638" y="11083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39" name="等腰三角形 738"/>
            <p:cNvSpPr/>
            <p:nvPr/>
          </p:nvSpPr>
          <p:spPr>
            <a:xfrm rot="16200000" flipH="1">
              <a:off x="7688638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0" name="等腰三角形 739"/>
            <p:cNvSpPr/>
            <p:nvPr/>
          </p:nvSpPr>
          <p:spPr>
            <a:xfrm rot="5400000">
              <a:off x="7286699" y="99203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1" name="等腰三角形 740"/>
            <p:cNvSpPr/>
            <p:nvPr/>
          </p:nvSpPr>
          <p:spPr>
            <a:xfrm rot="5400000">
              <a:off x="7487667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2" name="等腰三角形 741"/>
            <p:cNvSpPr/>
            <p:nvPr/>
          </p:nvSpPr>
          <p:spPr>
            <a:xfrm rot="5400000">
              <a:off x="7487667" y="110835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3" name="等腰三角形 742"/>
            <p:cNvSpPr/>
            <p:nvPr/>
          </p:nvSpPr>
          <p:spPr>
            <a:xfrm rot="16200000" flipH="1">
              <a:off x="7286699" y="11083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4" name="等腰三角形 743"/>
            <p:cNvSpPr/>
            <p:nvPr/>
          </p:nvSpPr>
          <p:spPr>
            <a:xfrm rot="16200000" flipH="1">
              <a:off x="7286699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5" name="等腰三角形 744"/>
            <p:cNvSpPr/>
            <p:nvPr/>
          </p:nvSpPr>
          <p:spPr>
            <a:xfrm rot="5400000">
              <a:off x="9296388" y="99203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6" name="等腰三角形 745"/>
            <p:cNvSpPr/>
            <p:nvPr/>
          </p:nvSpPr>
          <p:spPr>
            <a:xfrm rot="5400000">
              <a:off x="9497356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7" name="等腰三角形 746"/>
            <p:cNvSpPr/>
            <p:nvPr/>
          </p:nvSpPr>
          <p:spPr>
            <a:xfrm rot="5400000">
              <a:off x="9497356" y="110835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8" name="等腰三角形 747"/>
            <p:cNvSpPr/>
            <p:nvPr/>
          </p:nvSpPr>
          <p:spPr>
            <a:xfrm rot="16200000" flipH="1">
              <a:off x="9296388" y="11083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49" name="等腰三角形 748"/>
            <p:cNvSpPr/>
            <p:nvPr/>
          </p:nvSpPr>
          <p:spPr>
            <a:xfrm rot="16200000" flipH="1">
              <a:off x="9296388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0" name="等腰三角形 749"/>
            <p:cNvSpPr/>
            <p:nvPr/>
          </p:nvSpPr>
          <p:spPr>
            <a:xfrm rot="5400000">
              <a:off x="8894451" y="99203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1" name="等腰三角形 750"/>
            <p:cNvSpPr/>
            <p:nvPr/>
          </p:nvSpPr>
          <p:spPr>
            <a:xfrm rot="5400000">
              <a:off x="9095419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2" name="等腰三角形 751"/>
            <p:cNvSpPr/>
            <p:nvPr/>
          </p:nvSpPr>
          <p:spPr>
            <a:xfrm rot="5400000">
              <a:off x="9095419" y="110835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3" name="等腰三角形 752"/>
            <p:cNvSpPr/>
            <p:nvPr/>
          </p:nvSpPr>
          <p:spPr>
            <a:xfrm rot="16200000" flipH="1">
              <a:off x="8894451" y="11083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4" name="等腰三角形 753"/>
            <p:cNvSpPr/>
            <p:nvPr/>
          </p:nvSpPr>
          <p:spPr>
            <a:xfrm rot="16200000" flipH="1">
              <a:off x="8894451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5" name="等腰三角形 754"/>
            <p:cNvSpPr/>
            <p:nvPr/>
          </p:nvSpPr>
          <p:spPr>
            <a:xfrm rot="5400000">
              <a:off x="8492512" y="99203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6" name="等腰三角形 755"/>
            <p:cNvSpPr/>
            <p:nvPr/>
          </p:nvSpPr>
          <p:spPr>
            <a:xfrm rot="5400000">
              <a:off x="8693480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7" name="等腰三角形 756"/>
            <p:cNvSpPr/>
            <p:nvPr/>
          </p:nvSpPr>
          <p:spPr>
            <a:xfrm rot="5400000">
              <a:off x="8693480" y="110835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8" name="等腰三角形 757"/>
            <p:cNvSpPr/>
            <p:nvPr/>
          </p:nvSpPr>
          <p:spPr>
            <a:xfrm rot="16200000" flipH="1">
              <a:off x="8492512" y="11083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59" name="等腰三角形 758"/>
            <p:cNvSpPr/>
            <p:nvPr/>
          </p:nvSpPr>
          <p:spPr>
            <a:xfrm rot="16200000" flipH="1">
              <a:off x="8492512" y="87574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0" name="等腰三角形 759"/>
            <p:cNvSpPr/>
            <p:nvPr/>
          </p:nvSpPr>
          <p:spPr>
            <a:xfrm rot="5400000">
              <a:off x="9296387" y="145776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1" name="等腰三角形 760"/>
            <p:cNvSpPr/>
            <p:nvPr/>
          </p:nvSpPr>
          <p:spPr>
            <a:xfrm rot="5400000">
              <a:off x="9497355" y="134147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2" name="等腰三角形 761"/>
            <p:cNvSpPr/>
            <p:nvPr/>
          </p:nvSpPr>
          <p:spPr>
            <a:xfrm rot="5400000">
              <a:off x="9497355" y="157408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3" name="等腰三角形 762"/>
            <p:cNvSpPr/>
            <p:nvPr/>
          </p:nvSpPr>
          <p:spPr>
            <a:xfrm rot="16200000" flipH="1">
              <a:off x="9296387" y="157408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4" name="等腰三角形 763"/>
            <p:cNvSpPr/>
            <p:nvPr/>
          </p:nvSpPr>
          <p:spPr>
            <a:xfrm rot="16200000" flipH="1">
              <a:off x="9296387" y="134147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5" name="等腰三角形 764"/>
            <p:cNvSpPr/>
            <p:nvPr/>
          </p:nvSpPr>
          <p:spPr>
            <a:xfrm rot="5400000">
              <a:off x="9296387" y="192297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6" name="等腰三角形 765"/>
            <p:cNvSpPr/>
            <p:nvPr/>
          </p:nvSpPr>
          <p:spPr>
            <a:xfrm rot="5400000">
              <a:off x="9497355" y="180668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7" name="等腰三角形 766"/>
            <p:cNvSpPr/>
            <p:nvPr/>
          </p:nvSpPr>
          <p:spPr>
            <a:xfrm rot="5400000">
              <a:off x="9497355" y="203929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8" name="等腰三角形 767"/>
            <p:cNvSpPr/>
            <p:nvPr/>
          </p:nvSpPr>
          <p:spPr>
            <a:xfrm rot="16200000" flipH="1">
              <a:off x="9296387" y="203929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69" name="等腰三角形 768"/>
            <p:cNvSpPr/>
            <p:nvPr/>
          </p:nvSpPr>
          <p:spPr>
            <a:xfrm rot="16200000" flipH="1">
              <a:off x="9296387" y="1806689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0" name="等腰三角形 769"/>
            <p:cNvSpPr/>
            <p:nvPr/>
          </p:nvSpPr>
          <p:spPr>
            <a:xfrm rot="5400000">
              <a:off x="9296387" y="238815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1" name="等腰三角形 770"/>
            <p:cNvSpPr/>
            <p:nvPr/>
          </p:nvSpPr>
          <p:spPr>
            <a:xfrm rot="5400000">
              <a:off x="9497355" y="227186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2" name="等腰三角形 771"/>
            <p:cNvSpPr/>
            <p:nvPr/>
          </p:nvSpPr>
          <p:spPr>
            <a:xfrm rot="5400000">
              <a:off x="9497355" y="250447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3" name="等腰三角形 772"/>
            <p:cNvSpPr/>
            <p:nvPr/>
          </p:nvSpPr>
          <p:spPr>
            <a:xfrm rot="16200000" flipH="1">
              <a:off x="9296387" y="250447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4" name="等腰三角形 773"/>
            <p:cNvSpPr/>
            <p:nvPr/>
          </p:nvSpPr>
          <p:spPr>
            <a:xfrm rot="16200000" flipH="1">
              <a:off x="9296387" y="227186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5" name="等腰三角形 774"/>
            <p:cNvSpPr/>
            <p:nvPr/>
          </p:nvSpPr>
          <p:spPr>
            <a:xfrm rot="5400000">
              <a:off x="9296386" y="285257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6" name="等腰三角形 775"/>
            <p:cNvSpPr/>
            <p:nvPr/>
          </p:nvSpPr>
          <p:spPr>
            <a:xfrm rot="5400000">
              <a:off x="9497354" y="273628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7" name="等腰三角形 776"/>
            <p:cNvSpPr/>
            <p:nvPr/>
          </p:nvSpPr>
          <p:spPr>
            <a:xfrm rot="5400000">
              <a:off x="9497354" y="2968893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8" name="等腰三角形 777"/>
            <p:cNvSpPr/>
            <p:nvPr/>
          </p:nvSpPr>
          <p:spPr>
            <a:xfrm rot="16200000" flipH="1">
              <a:off x="9296386" y="296889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79" name="等腰三角形 778"/>
            <p:cNvSpPr/>
            <p:nvPr/>
          </p:nvSpPr>
          <p:spPr>
            <a:xfrm rot="16200000" flipH="1">
              <a:off x="9296386" y="273628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0" name="等腰三角形 779"/>
            <p:cNvSpPr/>
            <p:nvPr/>
          </p:nvSpPr>
          <p:spPr>
            <a:xfrm rot="5400000">
              <a:off x="9296387" y="331804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1" name="等腰三角形 780"/>
            <p:cNvSpPr/>
            <p:nvPr/>
          </p:nvSpPr>
          <p:spPr>
            <a:xfrm rot="5400000">
              <a:off x="9497355" y="32017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2" name="等腰三角形 781"/>
            <p:cNvSpPr/>
            <p:nvPr/>
          </p:nvSpPr>
          <p:spPr>
            <a:xfrm rot="5400000">
              <a:off x="9497355" y="343436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3" name="等腰三角形 782"/>
            <p:cNvSpPr/>
            <p:nvPr/>
          </p:nvSpPr>
          <p:spPr>
            <a:xfrm rot="16200000" flipH="1">
              <a:off x="9296387" y="343436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4" name="等腰三角形 783"/>
            <p:cNvSpPr/>
            <p:nvPr/>
          </p:nvSpPr>
          <p:spPr>
            <a:xfrm rot="16200000" flipH="1">
              <a:off x="9296387" y="320175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5" name="等腰三角形 784"/>
            <p:cNvSpPr/>
            <p:nvPr/>
          </p:nvSpPr>
          <p:spPr>
            <a:xfrm rot="5400000">
              <a:off x="9296387" y="471337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6" name="等腰三角形 785"/>
            <p:cNvSpPr/>
            <p:nvPr/>
          </p:nvSpPr>
          <p:spPr>
            <a:xfrm rot="5400000">
              <a:off x="9497355" y="4597083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7" name="等腰三角形 786"/>
            <p:cNvSpPr/>
            <p:nvPr/>
          </p:nvSpPr>
          <p:spPr>
            <a:xfrm rot="5400000">
              <a:off x="9497355" y="4829690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8" name="等腰三角形 787"/>
            <p:cNvSpPr/>
            <p:nvPr/>
          </p:nvSpPr>
          <p:spPr>
            <a:xfrm rot="16200000" flipH="1">
              <a:off x="9296387" y="482969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89" name="等腰三角形 788"/>
            <p:cNvSpPr/>
            <p:nvPr/>
          </p:nvSpPr>
          <p:spPr>
            <a:xfrm rot="16200000" flipH="1">
              <a:off x="9296387" y="4597083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0" name="等腰三角形 789"/>
            <p:cNvSpPr/>
            <p:nvPr/>
          </p:nvSpPr>
          <p:spPr>
            <a:xfrm rot="5400000">
              <a:off x="9296387" y="378377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1" name="等腰三角形 790"/>
            <p:cNvSpPr/>
            <p:nvPr/>
          </p:nvSpPr>
          <p:spPr>
            <a:xfrm rot="5400000">
              <a:off x="9497355" y="366748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2" name="等腰三角形 791"/>
            <p:cNvSpPr/>
            <p:nvPr/>
          </p:nvSpPr>
          <p:spPr>
            <a:xfrm rot="5400000">
              <a:off x="9497355" y="390009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3" name="等腰三角形 792"/>
            <p:cNvSpPr/>
            <p:nvPr/>
          </p:nvSpPr>
          <p:spPr>
            <a:xfrm rot="16200000" flipH="1">
              <a:off x="9296387" y="390009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4" name="等腰三角形 793"/>
            <p:cNvSpPr/>
            <p:nvPr/>
          </p:nvSpPr>
          <p:spPr>
            <a:xfrm rot="16200000" flipH="1">
              <a:off x="9296387" y="3667487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5" name="等腰三角形 794"/>
            <p:cNvSpPr/>
            <p:nvPr/>
          </p:nvSpPr>
          <p:spPr>
            <a:xfrm rot="5400000">
              <a:off x="9296387" y="4248953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6" name="等腰三角形 795"/>
            <p:cNvSpPr/>
            <p:nvPr/>
          </p:nvSpPr>
          <p:spPr>
            <a:xfrm rot="5400000">
              <a:off x="9497355" y="413266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7" name="等腰三角形 796"/>
            <p:cNvSpPr/>
            <p:nvPr/>
          </p:nvSpPr>
          <p:spPr>
            <a:xfrm rot="5400000">
              <a:off x="9497355" y="436527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8" name="等腰三角形 797"/>
            <p:cNvSpPr/>
            <p:nvPr/>
          </p:nvSpPr>
          <p:spPr>
            <a:xfrm rot="16200000" flipH="1">
              <a:off x="9296387" y="4365273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99" name="等腰三角形 798"/>
            <p:cNvSpPr/>
            <p:nvPr/>
          </p:nvSpPr>
          <p:spPr>
            <a:xfrm rot="16200000" flipH="1">
              <a:off x="9296387" y="413266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0" name="等腰三角形 799"/>
            <p:cNvSpPr/>
            <p:nvPr/>
          </p:nvSpPr>
          <p:spPr>
            <a:xfrm rot="5400000">
              <a:off x="9296387" y="517884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1" name="等腰三角形 800"/>
            <p:cNvSpPr/>
            <p:nvPr/>
          </p:nvSpPr>
          <p:spPr>
            <a:xfrm rot="5400000">
              <a:off x="9497355" y="506255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2" name="等腰三角形 801"/>
            <p:cNvSpPr/>
            <p:nvPr/>
          </p:nvSpPr>
          <p:spPr>
            <a:xfrm rot="5400000">
              <a:off x="9497355" y="529516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3" name="等腰三角形 802"/>
            <p:cNvSpPr/>
            <p:nvPr/>
          </p:nvSpPr>
          <p:spPr>
            <a:xfrm rot="16200000" flipH="1">
              <a:off x="9296387" y="529516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4" name="等腰三角形 803"/>
            <p:cNvSpPr/>
            <p:nvPr/>
          </p:nvSpPr>
          <p:spPr>
            <a:xfrm rot="16200000" flipH="1">
              <a:off x="9296387" y="506255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5" name="等腰三角形 804"/>
            <p:cNvSpPr/>
            <p:nvPr/>
          </p:nvSpPr>
          <p:spPr>
            <a:xfrm rot="5400000">
              <a:off x="2461521" y="517858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6" name="等腰三角形 805"/>
            <p:cNvSpPr/>
            <p:nvPr/>
          </p:nvSpPr>
          <p:spPr>
            <a:xfrm rot="5400000">
              <a:off x="2662489" y="506229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7" name="等腰三角形 806"/>
            <p:cNvSpPr/>
            <p:nvPr/>
          </p:nvSpPr>
          <p:spPr>
            <a:xfrm rot="5400000">
              <a:off x="2662489" y="529490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8" name="等腰三角形 807"/>
            <p:cNvSpPr/>
            <p:nvPr/>
          </p:nvSpPr>
          <p:spPr>
            <a:xfrm rot="16200000" flipH="1">
              <a:off x="2461521" y="529490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09" name="等腰三角形 808"/>
            <p:cNvSpPr/>
            <p:nvPr/>
          </p:nvSpPr>
          <p:spPr>
            <a:xfrm rot="16200000" flipH="1">
              <a:off x="2461521" y="506229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0" name="等腰三角形 809"/>
            <p:cNvSpPr/>
            <p:nvPr/>
          </p:nvSpPr>
          <p:spPr>
            <a:xfrm rot="5400000">
              <a:off x="2863459" y="517858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1" name="等腰三角形 810"/>
            <p:cNvSpPr/>
            <p:nvPr/>
          </p:nvSpPr>
          <p:spPr>
            <a:xfrm rot="5400000">
              <a:off x="3064427" y="506229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2" name="等腰三角形 811"/>
            <p:cNvSpPr/>
            <p:nvPr/>
          </p:nvSpPr>
          <p:spPr>
            <a:xfrm rot="5400000">
              <a:off x="3064427" y="529490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3" name="等腰三角形 812"/>
            <p:cNvSpPr/>
            <p:nvPr/>
          </p:nvSpPr>
          <p:spPr>
            <a:xfrm rot="16200000" flipH="1">
              <a:off x="2863459" y="529490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4" name="等腰三角形 813"/>
            <p:cNvSpPr/>
            <p:nvPr/>
          </p:nvSpPr>
          <p:spPr>
            <a:xfrm rot="16200000" flipH="1">
              <a:off x="2863459" y="506229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5" name="等腰三角形 814"/>
            <p:cNvSpPr/>
            <p:nvPr/>
          </p:nvSpPr>
          <p:spPr>
            <a:xfrm rot="5400000">
              <a:off x="3265397" y="517858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6" name="等腰三角形 815"/>
            <p:cNvSpPr/>
            <p:nvPr/>
          </p:nvSpPr>
          <p:spPr>
            <a:xfrm rot="5400000">
              <a:off x="3466365" y="506229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7" name="等腰三角形 816"/>
            <p:cNvSpPr/>
            <p:nvPr/>
          </p:nvSpPr>
          <p:spPr>
            <a:xfrm rot="5400000">
              <a:off x="3466365" y="529490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8" name="等腰三角形 817"/>
            <p:cNvSpPr/>
            <p:nvPr/>
          </p:nvSpPr>
          <p:spPr>
            <a:xfrm rot="16200000" flipH="1">
              <a:off x="3265397" y="529490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19" name="等腰三角形 818"/>
            <p:cNvSpPr/>
            <p:nvPr/>
          </p:nvSpPr>
          <p:spPr>
            <a:xfrm rot="16200000" flipH="1">
              <a:off x="3265397" y="506229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0" name="等腰三角形 819"/>
            <p:cNvSpPr/>
            <p:nvPr/>
          </p:nvSpPr>
          <p:spPr>
            <a:xfrm rot="5400000">
              <a:off x="4471211" y="517832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1" name="等腰三角形 820"/>
            <p:cNvSpPr/>
            <p:nvPr/>
          </p:nvSpPr>
          <p:spPr>
            <a:xfrm rot="5400000">
              <a:off x="4672179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2" name="等腰三角形 821"/>
            <p:cNvSpPr/>
            <p:nvPr/>
          </p:nvSpPr>
          <p:spPr>
            <a:xfrm rot="5400000">
              <a:off x="4672179" y="529464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3" name="等腰三角形 822"/>
            <p:cNvSpPr/>
            <p:nvPr/>
          </p:nvSpPr>
          <p:spPr>
            <a:xfrm rot="16200000" flipH="1">
              <a:off x="4471211" y="529464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4" name="等腰三角形 823"/>
            <p:cNvSpPr/>
            <p:nvPr/>
          </p:nvSpPr>
          <p:spPr>
            <a:xfrm rot="16200000" flipH="1">
              <a:off x="4471211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5" name="等腰三角形 824"/>
            <p:cNvSpPr/>
            <p:nvPr/>
          </p:nvSpPr>
          <p:spPr>
            <a:xfrm rot="5400000">
              <a:off x="4069274" y="517832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6" name="等腰三角形 825"/>
            <p:cNvSpPr/>
            <p:nvPr/>
          </p:nvSpPr>
          <p:spPr>
            <a:xfrm rot="5400000">
              <a:off x="4270242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7" name="等腰三角形 826"/>
            <p:cNvSpPr/>
            <p:nvPr/>
          </p:nvSpPr>
          <p:spPr>
            <a:xfrm rot="5400000">
              <a:off x="4270242" y="529464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8" name="等腰三角形 827"/>
            <p:cNvSpPr/>
            <p:nvPr/>
          </p:nvSpPr>
          <p:spPr>
            <a:xfrm rot="16200000" flipH="1">
              <a:off x="4069274" y="529464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29" name="等腰三角形 828"/>
            <p:cNvSpPr/>
            <p:nvPr/>
          </p:nvSpPr>
          <p:spPr>
            <a:xfrm rot="16200000" flipH="1">
              <a:off x="4069274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0" name="等腰三角形 829"/>
            <p:cNvSpPr/>
            <p:nvPr/>
          </p:nvSpPr>
          <p:spPr>
            <a:xfrm rot="5400000">
              <a:off x="3667335" y="517832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1" name="等腰三角形 830"/>
            <p:cNvSpPr/>
            <p:nvPr/>
          </p:nvSpPr>
          <p:spPr>
            <a:xfrm rot="5400000">
              <a:off x="3868303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2" name="等腰三角形 831"/>
            <p:cNvSpPr/>
            <p:nvPr/>
          </p:nvSpPr>
          <p:spPr>
            <a:xfrm rot="5400000">
              <a:off x="3868303" y="529464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3" name="等腰三角形 832"/>
            <p:cNvSpPr/>
            <p:nvPr/>
          </p:nvSpPr>
          <p:spPr>
            <a:xfrm rot="16200000" flipH="1">
              <a:off x="3667335" y="529464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4" name="等腰三角形 833"/>
            <p:cNvSpPr/>
            <p:nvPr/>
          </p:nvSpPr>
          <p:spPr>
            <a:xfrm rot="16200000" flipH="1">
              <a:off x="3667335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5" name="等腰三角形 834"/>
            <p:cNvSpPr/>
            <p:nvPr/>
          </p:nvSpPr>
          <p:spPr>
            <a:xfrm rot="5400000">
              <a:off x="5678949" y="517832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6" name="等腰三角形 835"/>
            <p:cNvSpPr/>
            <p:nvPr/>
          </p:nvSpPr>
          <p:spPr>
            <a:xfrm rot="5400000">
              <a:off x="5879917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7" name="等腰三角形 836"/>
            <p:cNvSpPr/>
            <p:nvPr/>
          </p:nvSpPr>
          <p:spPr>
            <a:xfrm rot="5400000">
              <a:off x="5879917" y="529464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8" name="等腰三角形 837"/>
            <p:cNvSpPr/>
            <p:nvPr/>
          </p:nvSpPr>
          <p:spPr>
            <a:xfrm rot="16200000" flipH="1">
              <a:off x="5678949" y="529464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39" name="等腰三角形 838"/>
            <p:cNvSpPr/>
            <p:nvPr/>
          </p:nvSpPr>
          <p:spPr>
            <a:xfrm rot="16200000" flipH="1">
              <a:off x="5678949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0" name="等腰三角形 839"/>
            <p:cNvSpPr/>
            <p:nvPr/>
          </p:nvSpPr>
          <p:spPr>
            <a:xfrm rot="5400000">
              <a:off x="5277012" y="517832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1" name="等腰三角形 840"/>
            <p:cNvSpPr/>
            <p:nvPr/>
          </p:nvSpPr>
          <p:spPr>
            <a:xfrm rot="5400000">
              <a:off x="5477980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2" name="等腰三角形 841"/>
            <p:cNvSpPr/>
            <p:nvPr/>
          </p:nvSpPr>
          <p:spPr>
            <a:xfrm rot="5400000">
              <a:off x="5477980" y="529464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3" name="等腰三角形 842"/>
            <p:cNvSpPr/>
            <p:nvPr/>
          </p:nvSpPr>
          <p:spPr>
            <a:xfrm rot="16200000" flipH="1">
              <a:off x="5277012" y="529464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4" name="等腰三角形 843"/>
            <p:cNvSpPr/>
            <p:nvPr/>
          </p:nvSpPr>
          <p:spPr>
            <a:xfrm rot="16200000" flipH="1">
              <a:off x="5277012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5" name="等腰三角形 844"/>
            <p:cNvSpPr/>
            <p:nvPr/>
          </p:nvSpPr>
          <p:spPr>
            <a:xfrm rot="5400000">
              <a:off x="4875073" y="517832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6" name="等腰三角形 845"/>
            <p:cNvSpPr/>
            <p:nvPr/>
          </p:nvSpPr>
          <p:spPr>
            <a:xfrm rot="5400000">
              <a:off x="5076041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7" name="等腰三角形 846"/>
            <p:cNvSpPr/>
            <p:nvPr/>
          </p:nvSpPr>
          <p:spPr>
            <a:xfrm rot="5400000">
              <a:off x="5076041" y="529464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8" name="等腰三角形 847"/>
            <p:cNvSpPr/>
            <p:nvPr/>
          </p:nvSpPr>
          <p:spPr>
            <a:xfrm rot="16200000" flipH="1">
              <a:off x="4875073" y="529464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49" name="等腰三角形 848"/>
            <p:cNvSpPr/>
            <p:nvPr/>
          </p:nvSpPr>
          <p:spPr>
            <a:xfrm rot="16200000" flipH="1">
              <a:off x="4875073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0" name="等腰三角形 849"/>
            <p:cNvSpPr/>
            <p:nvPr/>
          </p:nvSpPr>
          <p:spPr>
            <a:xfrm rot="5400000">
              <a:off x="6884762" y="517832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1" name="等腰三角形 850"/>
            <p:cNvSpPr/>
            <p:nvPr/>
          </p:nvSpPr>
          <p:spPr>
            <a:xfrm rot="5400000">
              <a:off x="7085730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2" name="等腰三角形 851"/>
            <p:cNvSpPr/>
            <p:nvPr/>
          </p:nvSpPr>
          <p:spPr>
            <a:xfrm rot="5400000">
              <a:off x="7085730" y="529464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3" name="等腰三角形 852"/>
            <p:cNvSpPr/>
            <p:nvPr/>
          </p:nvSpPr>
          <p:spPr>
            <a:xfrm rot="16200000" flipH="1">
              <a:off x="6884762" y="529464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4" name="等腰三角形 853"/>
            <p:cNvSpPr/>
            <p:nvPr/>
          </p:nvSpPr>
          <p:spPr>
            <a:xfrm rot="16200000" flipH="1">
              <a:off x="6884762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5" name="等腰三角形 854"/>
            <p:cNvSpPr/>
            <p:nvPr/>
          </p:nvSpPr>
          <p:spPr>
            <a:xfrm rot="5400000">
              <a:off x="6482825" y="517832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6" name="等腰三角形 855"/>
            <p:cNvSpPr/>
            <p:nvPr/>
          </p:nvSpPr>
          <p:spPr>
            <a:xfrm rot="5400000">
              <a:off x="6683793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7" name="等腰三角形 856"/>
            <p:cNvSpPr/>
            <p:nvPr/>
          </p:nvSpPr>
          <p:spPr>
            <a:xfrm rot="5400000">
              <a:off x="6683793" y="529464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8" name="等腰三角形 857"/>
            <p:cNvSpPr/>
            <p:nvPr/>
          </p:nvSpPr>
          <p:spPr>
            <a:xfrm rot="16200000" flipH="1">
              <a:off x="6482825" y="529464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59" name="等腰三角形 858"/>
            <p:cNvSpPr/>
            <p:nvPr/>
          </p:nvSpPr>
          <p:spPr>
            <a:xfrm rot="16200000" flipH="1">
              <a:off x="6482825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0" name="等腰三角形 859"/>
            <p:cNvSpPr/>
            <p:nvPr/>
          </p:nvSpPr>
          <p:spPr>
            <a:xfrm rot="5400000">
              <a:off x="6080886" y="517832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1" name="等腰三角形 860"/>
            <p:cNvSpPr/>
            <p:nvPr/>
          </p:nvSpPr>
          <p:spPr>
            <a:xfrm rot="5400000">
              <a:off x="6281854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2" name="等腰三角形 861"/>
            <p:cNvSpPr/>
            <p:nvPr/>
          </p:nvSpPr>
          <p:spPr>
            <a:xfrm rot="5400000">
              <a:off x="6281854" y="529464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3" name="等腰三角形 862"/>
            <p:cNvSpPr/>
            <p:nvPr/>
          </p:nvSpPr>
          <p:spPr>
            <a:xfrm rot="16200000" flipH="1">
              <a:off x="6080886" y="529464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4" name="等腰三角形 863"/>
            <p:cNvSpPr/>
            <p:nvPr/>
          </p:nvSpPr>
          <p:spPr>
            <a:xfrm rot="16200000" flipH="1">
              <a:off x="6080886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5" name="等腰三角形 864"/>
            <p:cNvSpPr/>
            <p:nvPr/>
          </p:nvSpPr>
          <p:spPr>
            <a:xfrm rot="5400000">
              <a:off x="8090575" y="517832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6" name="等腰三角形 865"/>
            <p:cNvSpPr/>
            <p:nvPr/>
          </p:nvSpPr>
          <p:spPr>
            <a:xfrm rot="5400000">
              <a:off x="8291543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7" name="等腰三角形 866"/>
            <p:cNvSpPr/>
            <p:nvPr/>
          </p:nvSpPr>
          <p:spPr>
            <a:xfrm rot="5400000">
              <a:off x="8291543" y="529464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8" name="等腰三角形 867"/>
            <p:cNvSpPr/>
            <p:nvPr/>
          </p:nvSpPr>
          <p:spPr>
            <a:xfrm rot="16200000" flipH="1">
              <a:off x="8090575" y="529464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69" name="等腰三角形 868"/>
            <p:cNvSpPr/>
            <p:nvPr/>
          </p:nvSpPr>
          <p:spPr>
            <a:xfrm rot="16200000" flipH="1">
              <a:off x="8090575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0" name="等腰三角形 869"/>
            <p:cNvSpPr/>
            <p:nvPr/>
          </p:nvSpPr>
          <p:spPr>
            <a:xfrm rot="5400000">
              <a:off x="7688638" y="517832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1" name="等腰三角形 870"/>
            <p:cNvSpPr/>
            <p:nvPr/>
          </p:nvSpPr>
          <p:spPr>
            <a:xfrm rot="5400000">
              <a:off x="7889606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2" name="等腰三角形 871"/>
            <p:cNvSpPr/>
            <p:nvPr/>
          </p:nvSpPr>
          <p:spPr>
            <a:xfrm rot="5400000">
              <a:off x="7889606" y="529464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3" name="等腰三角形 872"/>
            <p:cNvSpPr/>
            <p:nvPr/>
          </p:nvSpPr>
          <p:spPr>
            <a:xfrm rot="16200000" flipH="1">
              <a:off x="7688638" y="529464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4" name="等腰三角形 873"/>
            <p:cNvSpPr/>
            <p:nvPr/>
          </p:nvSpPr>
          <p:spPr>
            <a:xfrm rot="16200000" flipH="1">
              <a:off x="7688638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5" name="等腰三角形 874"/>
            <p:cNvSpPr/>
            <p:nvPr/>
          </p:nvSpPr>
          <p:spPr>
            <a:xfrm rot="5400000">
              <a:off x="7286699" y="517832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6" name="等腰三角形 875"/>
            <p:cNvSpPr/>
            <p:nvPr/>
          </p:nvSpPr>
          <p:spPr>
            <a:xfrm rot="5400000">
              <a:off x="7487667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7" name="等腰三角形 876"/>
            <p:cNvSpPr/>
            <p:nvPr/>
          </p:nvSpPr>
          <p:spPr>
            <a:xfrm rot="5400000">
              <a:off x="7487667" y="529464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8" name="等腰三角形 877"/>
            <p:cNvSpPr/>
            <p:nvPr/>
          </p:nvSpPr>
          <p:spPr>
            <a:xfrm rot="16200000" flipH="1">
              <a:off x="7286699" y="529464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79" name="等腰三角形 878"/>
            <p:cNvSpPr/>
            <p:nvPr/>
          </p:nvSpPr>
          <p:spPr>
            <a:xfrm rot="16200000" flipH="1">
              <a:off x="7286699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0" name="等腰三角形 879"/>
            <p:cNvSpPr/>
            <p:nvPr/>
          </p:nvSpPr>
          <p:spPr>
            <a:xfrm rot="5400000">
              <a:off x="9296388" y="517832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1" name="等腰三角形 880"/>
            <p:cNvSpPr/>
            <p:nvPr/>
          </p:nvSpPr>
          <p:spPr>
            <a:xfrm rot="5400000">
              <a:off x="9497356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2" name="等腰三角形 881"/>
            <p:cNvSpPr/>
            <p:nvPr/>
          </p:nvSpPr>
          <p:spPr>
            <a:xfrm rot="5400000">
              <a:off x="9497356" y="529464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3" name="等腰三角形 882"/>
            <p:cNvSpPr/>
            <p:nvPr/>
          </p:nvSpPr>
          <p:spPr>
            <a:xfrm rot="16200000" flipH="1">
              <a:off x="9296388" y="529464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4" name="等腰三角形 883"/>
            <p:cNvSpPr/>
            <p:nvPr/>
          </p:nvSpPr>
          <p:spPr>
            <a:xfrm rot="16200000" flipH="1">
              <a:off x="9296388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5" name="等腰三角形 884"/>
            <p:cNvSpPr/>
            <p:nvPr/>
          </p:nvSpPr>
          <p:spPr>
            <a:xfrm rot="5400000">
              <a:off x="8894451" y="517832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6" name="等腰三角形 885"/>
            <p:cNvSpPr/>
            <p:nvPr/>
          </p:nvSpPr>
          <p:spPr>
            <a:xfrm rot="5400000">
              <a:off x="9095419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7" name="等腰三角形 886"/>
            <p:cNvSpPr/>
            <p:nvPr/>
          </p:nvSpPr>
          <p:spPr>
            <a:xfrm rot="5400000">
              <a:off x="9095419" y="529464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8" name="等腰三角形 887"/>
            <p:cNvSpPr/>
            <p:nvPr/>
          </p:nvSpPr>
          <p:spPr>
            <a:xfrm rot="16200000" flipH="1">
              <a:off x="8894451" y="529464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89" name="等腰三角形 888"/>
            <p:cNvSpPr/>
            <p:nvPr/>
          </p:nvSpPr>
          <p:spPr>
            <a:xfrm rot="16200000" flipH="1">
              <a:off x="8894451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0" name="等腰三角形 889"/>
            <p:cNvSpPr/>
            <p:nvPr/>
          </p:nvSpPr>
          <p:spPr>
            <a:xfrm rot="5400000">
              <a:off x="8492512" y="517832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1" name="等腰三角形 890"/>
            <p:cNvSpPr/>
            <p:nvPr/>
          </p:nvSpPr>
          <p:spPr>
            <a:xfrm rot="5400000">
              <a:off x="8693480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2" name="等腰三角形 891"/>
            <p:cNvSpPr/>
            <p:nvPr/>
          </p:nvSpPr>
          <p:spPr>
            <a:xfrm rot="5400000">
              <a:off x="8693480" y="5294641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3" name="等腰三角形 892"/>
            <p:cNvSpPr/>
            <p:nvPr/>
          </p:nvSpPr>
          <p:spPr>
            <a:xfrm rot="16200000" flipH="1">
              <a:off x="8492512" y="5294642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4" name="等腰三角形 893"/>
            <p:cNvSpPr/>
            <p:nvPr/>
          </p:nvSpPr>
          <p:spPr>
            <a:xfrm rot="16200000" flipH="1">
              <a:off x="8492512" y="506203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5" name="等腰三角形 894"/>
            <p:cNvSpPr/>
            <p:nvPr/>
          </p:nvSpPr>
          <p:spPr>
            <a:xfrm rot="5400000">
              <a:off x="5678948" y="564379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6" name="等腰三角形 895"/>
            <p:cNvSpPr/>
            <p:nvPr/>
          </p:nvSpPr>
          <p:spPr>
            <a:xfrm rot="5400000">
              <a:off x="5879916" y="552750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7" name="等腰三角形 896"/>
            <p:cNvSpPr/>
            <p:nvPr/>
          </p:nvSpPr>
          <p:spPr>
            <a:xfrm rot="5400000">
              <a:off x="5879916" y="5760113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8" name="等腰三角形 897"/>
            <p:cNvSpPr/>
            <p:nvPr/>
          </p:nvSpPr>
          <p:spPr>
            <a:xfrm rot="16200000" flipH="1">
              <a:off x="5678948" y="576011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9" name="等腰三角形 898"/>
            <p:cNvSpPr/>
            <p:nvPr/>
          </p:nvSpPr>
          <p:spPr>
            <a:xfrm rot="16200000" flipH="1">
              <a:off x="5678948" y="552750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0" name="等腰三角形 899"/>
            <p:cNvSpPr/>
            <p:nvPr/>
          </p:nvSpPr>
          <p:spPr>
            <a:xfrm rot="5400000">
              <a:off x="5277011" y="564379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1" name="等腰三角形 900"/>
            <p:cNvSpPr/>
            <p:nvPr/>
          </p:nvSpPr>
          <p:spPr>
            <a:xfrm rot="5400000">
              <a:off x="5477979" y="552750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2" name="等腰三角形 901"/>
            <p:cNvSpPr/>
            <p:nvPr/>
          </p:nvSpPr>
          <p:spPr>
            <a:xfrm rot="5400000">
              <a:off x="5477979" y="5760113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3" name="等腰三角形 902"/>
            <p:cNvSpPr/>
            <p:nvPr/>
          </p:nvSpPr>
          <p:spPr>
            <a:xfrm rot="16200000" flipH="1">
              <a:off x="5277011" y="576011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4" name="等腰三角形 903"/>
            <p:cNvSpPr/>
            <p:nvPr/>
          </p:nvSpPr>
          <p:spPr>
            <a:xfrm rot="16200000" flipH="1">
              <a:off x="5277011" y="552750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5" name="等腰三角形 904"/>
            <p:cNvSpPr/>
            <p:nvPr/>
          </p:nvSpPr>
          <p:spPr>
            <a:xfrm rot="5400000">
              <a:off x="6482824" y="564379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6" name="等腰三角形 905"/>
            <p:cNvSpPr/>
            <p:nvPr/>
          </p:nvSpPr>
          <p:spPr>
            <a:xfrm rot="5400000">
              <a:off x="6683792" y="552750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7" name="等腰三角形 906"/>
            <p:cNvSpPr/>
            <p:nvPr/>
          </p:nvSpPr>
          <p:spPr>
            <a:xfrm rot="5400000">
              <a:off x="6683792" y="5760113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8" name="等腰三角形 907"/>
            <p:cNvSpPr/>
            <p:nvPr/>
          </p:nvSpPr>
          <p:spPr>
            <a:xfrm rot="16200000" flipH="1">
              <a:off x="6482824" y="576011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9" name="等腰三角形 908"/>
            <p:cNvSpPr/>
            <p:nvPr/>
          </p:nvSpPr>
          <p:spPr>
            <a:xfrm rot="16200000" flipH="1">
              <a:off x="6482824" y="552750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0" name="等腰三角形 909"/>
            <p:cNvSpPr/>
            <p:nvPr/>
          </p:nvSpPr>
          <p:spPr>
            <a:xfrm rot="5400000">
              <a:off x="6080886" y="564379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1" name="等腰三角形 910"/>
            <p:cNvSpPr/>
            <p:nvPr/>
          </p:nvSpPr>
          <p:spPr>
            <a:xfrm rot="5400000">
              <a:off x="6281854" y="552750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2" name="等腰三角形 911"/>
            <p:cNvSpPr/>
            <p:nvPr/>
          </p:nvSpPr>
          <p:spPr>
            <a:xfrm rot="5400000">
              <a:off x="6281854" y="5760113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3" name="等腰三角形 912"/>
            <p:cNvSpPr/>
            <p:nvPr/>
          </p:nvSpPr>
          <p:spPr>
            <a:xfrm rot="16200000" flipH="1">
              <a:off x="6080886" y="5760114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4" name="等腰三角形 913"/>
            <p:cNvSpPr/>
            <p:nvPr/>
          </p:nvSpPr>
          <p:spPr>
            <a:xfrm rot="16200000" flipH="1">
              <a:off x="6080886" y="552750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5" name="等腰三角形 914"/>
            <p:cNvSpPr/>
            <p:nvPr/>
          </p:nvSpPr>
          <p:spPr>
            <a:xfrm rot="5400000">
              <a:off x="5074118" y="610900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6" name="等腰三角形 915"/>
            <p:cNvSpPr/>
            <p:nvPr/>
          </p:nvSpPr>
          <p:spPr>
            <a:xfrm rot="5400000">
              <a:off x="5275086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7" name="等腰三角形 916"/>
            <p:cNvSpPr/>
            <p:nvPr/>
          </p:nvSpPr>
          <p:spPr>
            <a:xfrm rot="5400000">
              <a:off x="5275086" y="622532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8" name="等腰三角形 917"/>
            <p:cNvSpPr/>
            <p:nvPr/>
          </p:nvSpPr>
          <p:spPr>
            <a:xfrm rot="16200000" flipH="1">
              <a:off x="5074118" y="622532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9" name="等腰三角形 918"/>
            <p:cNvSpPr/>
            <p:nvPr/>
          </p:nvSpPr>
          <p:spPr>
            <a:xfrm rot="16200000" flipH="1">
              <a:off x="5074118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0" name="等腰三角形 919"/>
            <p:cNvSpPr/>
            <p:nvPr/>
          </p:nvSpPr>
          <p:spPr>
            <a:xfrm rot="5400000">
              <a:off x="4672181" y="610900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1" name="等腰三角形 920"/>
            <p:cNvSpPr/>
            <p:nvPr/>
          </p:nvSpPr>
          <p:spPr>
            <a:xfrm rot="5400000">
              <a:off x="4873149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2" name="等腰三角形 921"/>
            <p:cNvSpPr/>
            <p:nvPr/>
          </p:nvSpPr>
          <p:spPr>
            <a:xfrm rot="5400000">
              <a:off x="4873149" y="622532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3" name="等腰三角形 922"/>
            <p:cNvSpPr/>
            <p:nvPr/>
          </p:nvSpPr>
          <p:spPr>
            <a:xfrm rot="16200000" flipH="1">
              <a:off x="4672181" y="622532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4" name="等腰三角形 923"/>
            <p:cNvSpPr/>
            <p:nvPr/>
          </p:nvSpPr>
          <p:spPr>
            <a:xfrm rot="16200000" flipH="1">
              <a:off x="4672181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5" name="等腰三角形 924"/>
            <p:cNvSpPr/>
            <p:nvPr/>
          </p:nvSpPr>
          <p:spPr>
            <a:xfrm rot="5400000">
              <a:off x="4270242" y="610900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6" name="等腰三角形 925"/>
            <p:cNvSpPr/>
            <p:nvPr/>
          </p:nvSpPr>
          <p:spPr>
            <a:xfrm rot="5400000">
              <a:off x="4471210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7" name="等腰三角形 926"/>
            <p:cNvSpPr/>
            <p:nvPr/>
          </p:nvSpPr>
          <p:spPr>
            <a:xfrm rot="5400000">
              <a:off x="4471210" y="622532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8" name="等腰三角形 927"/>
            <p:cNvSpPr/>
            <p:nvPr/>
          </p:nvSpPr>
          <p:spPr>
            <a:xfrm rot="16200000" flipH="1">
              <a:off x="4270242" y="622532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9" name="等腰三角形 928"/>
            <p:cNvSpPr/>
            <p:nvPr/>
          </p:nvSpPr>
          <p:spPr>
            <a:xfrm rot="16200000" flipH="1">
              <a:off x="4270242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0" name="等腰三角形 929"/>
            <p:cNvSpPr/>
            <p:nvPr/>
          </p:nvSpPr>
          <p:spPr>
            <a:xfrm rot="5400000">
              <a:off x="6279931" y="610900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1" name="等腰三角形 930"/>
            <p:cNvSpPr/>
            <p:nvPr/>
          </p:nvSpPr>
          <p:spPr>
            <a:xfrm rot="5400000">
              <a:off x="6480899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2" name="等腰三角形 931"/>
            <p:cNvSpPr/>
            <p:nvPr/>
          </p:nvSpPr>
          <p:spPr>
            <a:xfrm rot="5400000">
              <a:off x="6480899" y="622532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3" name="等腰三角形 932"/>
            <p:cNvSpPr/>
            <p:nvPr/>
          </p:nvSpPr>
          <p:spPr>
            <a:xfrm rot="16200000" flipH="1">
              <a:off x="6279931" y="622532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4" name="等腰三角形 933"/>
            <p:cNvSpPr/>
            <p:nvPr/>
          </p:nvSpPr>
          <p:spPr>
            <a:xfrm rot="16200000" flipH="1">
              <a:off x="6279931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5" name="等腰三角形 934"/>
            <p:cNvSpPr/>
            <p:nvPr/>
          </p:nvSpPr>
          <p:spPr>
            <a:xfrm rot="5400000">
              <a:off x="5877994" y="610900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6" name="等腰三角形 935"/>
            <p:cNvSpPr/>
            <p:nvPr/>
          </p:nvSpPr>
          <p:spPr>
            <a:xfrm rot="5400000">
              <a:off x="6078962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7" name="等腰三角形 936"/>
            <p:cNvSpPr/>
            <p:nvPr/>
          </p:nvSpPr>
          <p:spPr>
            <a:xfrm rot="5400000">
              <a:off x="6078962" y="622532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8" name="等腰三角形 937"/>
            <p:cNvSpPr/>
            <p:nvPr/>
          </p:nvSpPr>
          <p:spPr>
            <a:xfrm rot="16200000" flipH="1">
              <a:off x="5877994" y="622532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39" name="等腰三角形 938"/>
            <p:cNvSpPr/>
            <p:nvPr/>
          </p:nvSpPr>
          <p:spPr>
            <a:xfrm rot="16200000" flipH="1">
              <a:off x="5877994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0" name="等腰三角形 939"/>
            <p:cNvSpPr/>
            <p:nvPr/>
          </p:nvSpPr>
          <p:spPr>
            <a:xfrm rot="5400000">
              <a:off x="5476055" y="610900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1" name="等腰三角形 940"/>
            <p:cNvSpPr/>
            <p:nvPr/>
          </p:nvSpPr>
          <p:spPr>
            <a:xfrm rot="5400000">
              <a:off x="5677023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2" name="等腰三角形 941"/>
            <p:cNvSpPr/>
            <p:nvPr/>
          </p:nvSpPr>
          <p:spPr>
            <a:xfrm rot="5400000">
              <a:off x="5677023" y="622532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3" name="等腰三角形 942"/>
            <p:cNvSpPr/>
            <p:nvPr/>
          </p:nvSpPr>
          <p:spPr>
            <a:xfrm rot="16200000" flipH="1">
              <a:off x="5476055" y="622532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4" name="等腰三角形 943"/>
            <p:cNvSpPr/>
            <p:nvPr/>
          </p:nvSpPr>
          <p:spPr>
            <a:xfrm rot="16200000" flipH="1">
              <a:off x="5476055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5" name="等腰三角形 944"/>
            <p:cNvSpPr/>
            <p:nvPr/>
          </p:nvSpPr>
          <p:spPr>
            <a:xfrm rot="5400000">
              <a:off x="7485745" y="610900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6" name="等腰三角形 945"/>
            <p:cNvSpPr/>
            <p:nvPr/>
          </p:nvSpPr>
          <p:spPr>
            <a:xfrm rot="5400000">
              <a:off x="7686713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7" name="等腰三角形 946"/>
            <p:cNvSpPr/>
            <p:nvPr/>
          </p:nvSpPr>
          <p:spPr>
            <a:xfrm rot="5400000">
              <a:off x="7686713" y="622532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8" name="等腰三角形 947"/>
            <p:cNvSpPr/>
            <p:nvPr/>
          </p:nvSpPr>
          <p:spPr>
            <a:xfrm rot="16200000" flipH="1">
              <a:off x="7485745" y="622532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49" name="等腰三角形 948"/>
            <p:cNvSpPr/>
            <p:nvPr/>
          </p:nvSpPr>
          <p:spPr>
            <a:xfrm rot="16200000" flipH="1">
              <a:off x="7485745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0" name="等腰三角形 949"/>
            <p:cNvSpPr/>
            <p:nvPr/>
          </p:nvSpPr>
          <p:spPr>
            <a:xfrm rot="5400000">
              <a:off x="7083808" y="610900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1" name="等腰三角形 950"/>
            <p:cNvSpPr/>
            <p:nvPr/>
          </p:nvSpPr>
          <p:spPr>
            <a:xfrm rot="5400000">
              <a:off x="7284776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2" name="等腰三角形 951"/>
            <p:cNvSpPr/>
            <p:nvPr/>
          </p:nvSpPr>
          <p:spPr>
            <a:xfrm rot="5400000">
              <a:off x="7284776" y="622532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3" name="等腰三角形 952"/>
            <p:cNvSpPr/>
            <p:nvPr/>
          </p:nvSpPr>
          <p:spPr>
            <a:xfrm rot="16200000" flipH="1">
              <a:off x="7083808" y="622532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4" name="等腰三角形 953"/>
            <p:cNvSpPr/>
            <p:nvPr/>
          </p:nvSpPr>
          <p:spPr>
            <a:xfrm rot="16200000" flipH="1">
              <a:off x="7083808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5" name="等腰三角形 954"/>
            <p:cNvSpPr/>
            <p:nvPr/>
          </p:nvSpPr>
          <p:spPr>
            <a:xfrm rot="5400000">
              <a:off x="6681869" y="610900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6" name="等腰三角形 955"/>
            <p:cNvSpPr/>
            <p:nvPr/>
          </p:nvSpPr>
          <p:spPr>
            <a:xfrm rot="5400000">
              <a:off x="6882837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7" name="等腰三角形 956"/>
            <p:cNvSpPr/>
            <p:nvPr/>
          </p:nvSpPr>
          <p:spPr>
            <a:xfrm rot="5400000">
              <a:off x="6882837" y="6225325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8" name="等腰三角形 957"/>
            <p:cNvSpPr/>
            <p:nvPr/>
          </p:nvSpPr>
          <p:spPr>
            <a:xfrm rot="16200000" flipH="1">
              <a:off x="6681869" y="6225326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59" name="等腰三角形 958"/>
            <p:cNvSpPr/>
            <p:nvPr/>
          </p:nvSpPr>
          <p:spPr>
            <a:xfrm rot="16200000" flipH="1">
              <a:off x="6681869" y="5992718"/>
              <a:ext cx="233123" cy="200969"/>
            </a:xfrm>
            <a:prstGeom prst="triangle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grpSp>
        <p:nvGrpSpPr>
          <p:cNvPr id="960" name="组合 959"/>
          <p:cNvGrpSpPr/>
          <p:nvPr/>
        </p:nvGrpSpPr>
        <p:grpSpPr>
          <a:xfrm>
            <a:off x="695400" y="548680"/>
            <a:ext cx="1008112" cy="1168114"/>
            <a:chOff x="5780027" y="3062879"/>
            <a:chExt cx="631946" cy="732245"/>
          </a:xfrm>
          <a:effectLst/>
        </p:grpSpPr>
        <p:sp>
          <p:nvSpPr>
            <p:cNvPr id="961" name="等腰三角形 960"/>
            <p:cNvSpPr/>
            <p:nvPr/>
          </p:nvSpPr>
          <p:spPr>
            <a:xfrm rot="5400000">
              <a:off x="5754750" y="3270990"/>
              <a:ext cx="366528" cy="315973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2" name="等腰三角形 961"/>
            <p:cNvSpPr/>
            <p:nvPr/>
          </p:nvSpPr>
          <p:spPr>
            <a:xfrm rot="5400000">
              <a:off x="6070723" y="3088156"/>
              <a:ext cx="366528" cy="315973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3" name="等腰三角形 962"/>
            <p:cNvSpPr/>
            <p:nvPr/>
          </p:nvSpPr>
          <p:spPr>
            <a:xfrm rot="5400000">
              <a:off x="6070723" y="3453872"/>
              <a:ext cx="366528" cy="315973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4" name="等腰三角形 963"/>
            <p:cNvSpPr/>
            <p:nvPr/>
          </p:nvSpPr>
          <p:spPr>
            <a:xfrm rot="16200000" flipH="1">
              <a:off x="5754750" y="3453873"/>
              <a:ext cx="366528" cy="315973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65" name="等腰三角形 964"/>
            <p:cNvSpPr/>
            <p:nvPr/>
          </p:nvSpPr>
          <p:spPr>
            <a:xfrm rot="16200000" flipH="1">
              <a:off x="5754750" y="3088156"/>
              <a:ext cx="366528" cy="315973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66" name="矩形 965"/>
          <p:cNvSpPr/>
          <p:nvPr/>
        </p:nvSpPr>
        <p:spPr>
          <a:xfrm>
            <a:off x="0" y="6689729"/>
            <a:ext cx="3023659" cy="192021"/>
          </a:xfrm>
          <a:prstGeom prst="rect">
            <a:avLst/>
          </a:prstGeom>
          <a:solidFill>
            <a:srgbClr val="F490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7" name="矩形 966"/>
          <p:cNvSpPr/>
          <p:nvPr/>
        </p:nvSpPr>
        <p:spPr>
          <a:xfrm>
            <a:off x="3023659" y="6689729"/>
            <a:ext cx="3072341" cy="192021"/>
          </a:xfrm>
          <a:prstGeom prst="rect">
            <a:avLst/>
          </a:prstGeom>
          <a:solidFill>
            <a:srgbClr val="EE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8" name="矩形 967"/>
          <p:cNvSpPr/>
          <p:nvPr/>
        </p:nvSpPr>
        <p:spPr>
          <a:xfrm>
            <a:off x="6096000" y="6689729"/>
            <a:ext cx="3023659" cy="192021"/>
          </a:xfrm>
          <a:prstGeom prst="rect">
            <a:avLst/>
          </a:prstGeom>
          <a:solidFill>
            <a:srgbClr val="53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969" name="矩形 968"/>
          <p:cNvSpPr/>
          <p:nvPr/>
        </p:nvSpPr>
        <p:spPr>
          <a:xfrm>
            <a:off x="9119659" y="6689729"/>
            <a:ext cx="3072341" cy="192021"/>
          </a:xfrm>
          <a:prstGeom prst="rect">
            <a:avLst/>
          </a:prstGeom>
          <a:solidFill>
            <a:srgbClr val="317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037819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6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96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Line 13"/>
          <p:cNvSpPr>
            <a:spLocks noChangeShapeType="1"/>
          </p:cNvSpPr>
          <p:nvPr/>
        </p:nvSpPr>
        <p:spPr bwMode="auto">
          <a:xfrm>
            <a:off x="602616" y="4029629"/>
            <a:ext cx="10801406" cy="0"/>
          </a:xfrm>
          <a:prstGeom prst="line">
            <a:avLst/>
          </a:prstGeom>
          <a:noFill/>
          <a:ln w="101600">
            <a:solidFill>
              <a:srgbClr val="317FB7"/>
            </a:solidFill>
            <a:round/>
            <a:headEnd/>
            <a:tailEnd type="triangle" w="med" len="med"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n>
                <a:solidFill>
                  <a:srgbClr val="FFD347"/>
                </a:solidFill>
              </a:ln>
              <a:latin typeface="微软雅黑" pitchFamily="34" charset="-122"/>
              <a:ea typeface="微软雅黑" pitchFamily="34" charset="-122"/>
              <a:cs typeface="宋体" charset="0"/>
            </a:endParaRPr>
          </a:p>
        </p:txBody>
      </p:sp>
      <p:sp>
        <p:nvSpPr>
          <p:cNvPr id="3" name="AutoShape 2"/>
          <p:cNvSpPr>
            <a:spLocks noChangeArrowheads="1"/>
          </p:cNvSpPr>
          <p:nvPr/>
        </p:nvSpPr>
        <p:spPr bwMode="auto">
          <a:xfrm>
            <a:off x="2095895" y="1522002"/>
            <a:ext cx="2149488" cy="2099306"/>
          </a:xfrm>
          <a:prstGeom prst="roundRect">
            <a:avLst>
              <a:gd name="adj" fmla="val 13009"/>
            </a:avLst>
          </a:prstGeom>
          <a:solidFill>
            <a:srgbClr val="53C3B0"/>
          </a:solidFill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rgbClr val="595959"/>
              </a:solidFill>
              <a:latin typeface="微软雅黑" pitchFamily="34" charset="-122"/>
              <a:ea typeface="微软雅黑" pitchFamily="34" charset="-122"/>
              <a:cs typeface="宋体" charset="0"/>
            </a:endParaRPr>
          </a:p>
        </p:txBody>
      </p:sp>
      <p:sp>
        <p:nvSpPr>
          <p:cNvPr id="4" name="Line 16"/>
          <p:cNvSpPr>
            <a:spLocks noChangeShapeType="1"/>
          </p:cNvSpPr>
          <p:nvPr/>
        </p:nvSpPr>
        <p:spPr bwMode="auto">
          <a:xfrm flipH="1">
            <a:off x="2317168" y="1768327"/>
            <a:ext cx="0" cy="2256864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5" name="Group 138"/>
          <p:cNvGrpSpPr>
            <a:grpSpLocks/>
          </p:cNvGrpSpPr>
          <p:nvPr/>
        </p:nvGrpSpPr>
        <p:grpSpPr bwMode="auto">
          <a:xfrm>
            <a:off x="2191474" y="3899338"/>
            <a:ext cx="241798" cy="254563"/>
            <a:chOff x="1661" y="2750"/>
            <a:chExt cx="250" cy="250"/>
          </a:xfrm>
        </p:grpSpPr>
        <p:sp>
          <p:nvSpPr>
            <p:cNvPr id="6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53C3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微软雅黑" pitchFamily="34" charset="-122"/>
                <a:ea typeface="Malgun Gothic" pitchFamily="34" charset="-127"/>
              </a:endParaRPr>
            </a:p>
          </p:txBody>
        </p:sp>
        <p:sp>
          <p:nvSpPr>
            <p:cNvPr id="7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微软雅黑" pitchFamily="34" charset="-122"/>
                <a:ea typeface="Malgun Gothic" pitchFamily="34" charset="-127"/>
              </a:endParaRPr>
            </a:p>
          </p:txBody>
        </p:sp>
      </p:grpSp>
      <p:sp>
        <p:nvSpPr>
          <p:cNvPr id="8" name="TextBox 57"/>
          <p:cNvSpPr txBox="1">
            <a:spLocks noChangeArrowheads="1"/>
          </p:cNvSpPr>
          <p:nvPr/>
        </p:nvSpPr>
        <p:spPr bwMode="auto">
          <a:xfrm>
            <a:off x="2323028" y="1615205"/>
            <a:ext cx="1700623" cy="51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9" name="TextBox 57"/>
          <p:cNvSpPr txBox="1">
            <a:spLocks noChangeArrowheads="1"/>
          </p:cNvSpPr>
          <p:nvPr/>
        </p:nvSpPr>
        <p:spPr bwMode="auto">
          <a:xfrm>
            <a:off x="2346208" y="2127828"/>
            <a:ext cx="2054510" cy="1290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tabLst>
                <a:tab pos="101600" algn="l"/>
              </a:tabLst>
              <a:defRPr sz="1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添加文本说明内容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添加文本说明内容</a:t>
            </a:r>
          </a:p>
          <a:p>
            <a:r>
              <a:rPr lang="zh-CN" altLang="en-US" dirty="0">
                <a:solidFill>
                  <a:schemeClr val="bg1"/>
                </a:solidFill>
              </a:rPr>
              <a:t>添加文本说明内容</a:t>
            </a:r>
          </a:p>
        </p:txBody>
      </p:sp>
      <p:sp>
        <p:nvSpPr>
          <p:cNvPr id="10" name="AutoShape 17"/>
          <p:cNvSpPr>
            <a:spLocks noChangeArrowheads="1"/>
          </p:cNvSpPr>
          <p:nvPr/>
        </p:nvSpPr>
        <p:spPr bwMode="auto">
          <a:xfrm>
            <a:off x="1032941" y="4449048"/>
            <a:ext cx="2246129" cy="1884621"/>
          </a:xfrm>
          <a:prstGeom prst="roundRect">
            <a:avLst>
              <a:gd name="adj" fmla="val 13009"/>
            </a:avLst>
          </a:prstGeom>
          <a:solidFill>
            <a:srgbClr val="317FB7"/>
          </a:solidFill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solidFill>
                <a:schemeClr val="bg1"/>
              </a:solidFill>
              <a:latin typeface="微软雅黑" pitchFamily="34" charset="-122"/>
              <a:ea typeface="微软雅黑" pitchFamily="34" charset="-122"/>
              <a:cs typeface="宋体" charset="0"/>
            </a:endParaRPr>
          </a:p>
        </p:txBody>
      </p:sp>
      <p:sp>
        <p:nvSpPr>
          <p:cNvPr id="11" name="TextBox 57"/>
          <p:cNvSpPr txBox="1">
            <a:spLocks noChangeArrowheads="1"/>
          </p:cNvSpPr>
          <p:nvPr/>
        </p:nvSpPr>
        <p:spPr bwMode="auto">
          <a:xfrm>
            <a:off x="1283715" y="4593290"/>
            <a:ext cx="1135066" cy="51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1" hangingPunct="1">
              <a:defRPr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12" name="TextBox 57"/>
          <p:cNvSpPr txBox="1">
            <a:spLocks noChangeArrowheads="1"/>
          </p:cNvSpPr>
          <p:nvPr/>
        </p:nvSpPr>
        <p:spPr bwMode="auto">
          <a:xfrm>
            <a:off x="1290036" y="4939980"/>
            <a:ext cx="1915573" cy="1290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tabLst>
                <a:tab pos="101600" algn="l"/>
              </a:tabLst>
              <a:defRPr sz="1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添加文本说明内容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添加文本说明内容</a:t>
            </a:r>
          </a:p>
          <a:p>
            <a:r>
              <a:rPr lang="zh-CN" altLang="en-US" dirty="0">
                <a:solidFill>
                  <a:schemeClr val="bg1"/>
                </a:solidFill>
              </a:rPr>
              <a:t>添加文本说明内容</a:t>
            </a:r>
          </a:p>
        </p:txBody>
      </p:sp>
      <p:sp>
        <p:nvSpPr>
          <p:cNvPr id="13" name="Line 18"/>
          <p:cNvSpPr>
            <a:spLocks noChangeShapeType="1"/>
          </p:cNvSpPr>
          <p:nvPr/>
        </p:nvSpPr>
        <p:spPr bwMode="auto">
          <a:xfrm flipH="1">
            <a:off x="1247890" y="4034067"/>
            <a:ext cx="2108" cy="812205"/>
          </a:xfrm>
          <a:prstGeom prst="line">
            <a:avLst/>
          </a:prstGeom>
          <a:noFill/>
          <a:ln w="19050">
            <a:solidFill>
              <a:srgbClr val="FFFF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14" name="Group 138"/>
          <p:cNvGrpSpPr>
            <a:grpSpLocks/>
          </p:cNvGrpSpPr>
          <p:nvPr/>
        </p:nvGrpSpPr>
        <p:grpSpPr bwMode="auto">
          <a:xfrm>
            <a:off x="1136405" y="3894262"/>
            <a:ext cx="241878" cy="254623"/>
            <a:chOff x="1661" y="2750"/>
            <a:chExt cx="250" cy="250"/>
          </a:xfrm>
        </p:grpSpPr>
        <p:sp>
          <p:nvSpPr>
            <p:cNvPr id="15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1"/>
            </a:xfrm>
            <a:prstGeom prst="ellipse">
              <a:avLst/>
            </a:prstGeom>
            <a:solidFill>
              <a:srgbClr val="EE3636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微软雅黑" pitchFamily="34" charset="-122"/>
                <a:ea typeface="Malgun Gothic" pitchFamily="34" charset="-127"/>
              </a:endParaRPr>
            </a:p>
          </p:txBody>
        </p:sp>
        <p:sp>
          <p:nvSpPr>
            <p:cNvPr id="16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微软雅黑" pitchFamily="34" charset="-122"/>
                <a:ea typeface="Malgun Gothic" pitchFamily="34" charset="-127"/>
              </a:endParaRPr>
            </a:p>
          </p:txBody>
        </p:sp>
      </p:grpSp>
      <p:sp>
        <p:nvSpPr>
          <p:cNvPr id="17" name="AutoShape 5"/>
          <p:cNvSpPr>
            <a:spLocks noChangeArrowheads="1"/>
          </p:cNvSpPr>
          <p:nvPr/>
        </p:nvSpPr>
        <p:spPr bwMode="auto">
          <a:xfrm>
            <a:off x="4388683" y="4464579"/>
            <a:ext cx="2256963" cy="1884622"/>
          </a:xfrm>
          <a:prstGeom prst="roundRect">
            <a:avLst>
              <a:gd name="adj" fmla="val 13009"/>
            </a:avLst>
          </a:prstGeom>
          <a:solidFill>
            <a:srgbClr val="53C3B0"/>
          </a:solidFill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solidFill>
                <a:srgbClr val="595959"/>
              </a:solidFill>
              <a:latin typeface="微软雅黑" pitchFamily="34" charset="-122"/>
              <a:ea typeface="微软雅黑" pitchFamily="34" charset="-122"/>
              <a:cs typeface="宋体" charset="0"/>
            </a:endParaRPr>
          </a:p>
        </p:txBody>
      </p:sp>
      <p:sp>
        <p:nvSpPr>
          <p:cNvPr id="18" name="TextBox 57"/>
          <p:cNvSpPr txBox="1">
            <a:spLocks noChangeArrowheads="1"/>
          </p:cNvSpPr>
          <p:nvPr/>
        </p:nvSpPr>
        <p:spPr bwMode="auto">
          <a:xfrm>
            <a:off x="4578343" y="4591072"/>
            <a:ext cx="2353901" cy="51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19" name="TextBox 57"/>
          <p:cNvSpPr txBox="1">
            <a:spLocks noChangeArrowheads="1"/>
          </p:cNvSpPr>
          <p:nvPr/>
        </p:nvSpPr>
        <p:spPr bwMode="auto">
          <a:xfrm>
            <a:off x="4599154" y="4939980"/>
            <a:ext cx="2046491" cy="1290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tabLst>
                <a:tab pos="101600" algn="l"/>
              </a:tabLst>
              <a:defRPr sz="1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添加文本说明内容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添加文本说明内容</a:t>
            </a:r>
          </a:p>
          <a:p>
            <a:r>
              <a:rPr lang="zh-CN" altLang="en-US" dirty="0">
                <a:solidFill>
                  <a:schemeClr val="bg1"/>
                </a:solidFill>
              </a:rPr>
              <a:t>添加文本说明内容</a:t>
            </a:r>
          </a:p>
        </p:txBody>
      </p:sp>
      <p:sp>
        <p:nvSpPr>
          <p:cNvPr id="20" name="Line 18"/>
          <p:cNvSpPr>
            <a:spLocks noChangeShapeType="1"/>
          </p:cNvSpPr>
          <p:nvPr/>
        </p:nvSpPr>
        <p:spPr bwMode="auto">
          <a:xfrm flipH="1">
            <a:off x="4590988" y="4034067"/>
            <a:ext cx="2108" cy="812205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1" name="Group 138"/>
          <p:cNvGrpSpPr>
            <a:grpSpLocks/>
          </p:cNvGrpSpPr>
          <p:nvPr/>
        </p:nvGrpSpPr>
        <p:grpSpPr bwMode="auto">
          <a:xfrm>
            <a:off x="4479150" y="3894262"/>
            <a:ext cx="241932" cy="254711"/>
            <a:chOff x="1661" y="2750"/>
            <a:chExt cx="250" cy="250"/>
          </a:xfrm>
        </p:grpSpPr>
        <p:sp>
          <p:nvSpPr>
            <p:cNvPr id="22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FF9801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微软雅黑" pitchFamily="34" charset="-122"/>
                <a:ea typeface="Malgun Gothic" pitchFamily="34" charset="-127"/>
              </a:endParaRPr>
            </a:p>
          </p:txBody>
        </p:sp>
        <p:sp>
          <p:nvSpPr>
            <p:cNvPr id="23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rgbClr val="FFFFF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微软雅黑" pitchFamily="34" charset="-122"/>
                <a:ea typeface="Malgun Gothic" pitchFamily="34" charset="-127"/>
              </a:endParaRPr>
            </a:p>
          </p:txBody>
        </p:sp>
      </p:grpSp>
      <p:sp>
        <p:nvSpPr>
          <p:cNvPr id="24" name="AutoShape 2"/>
          <p:cNvSpPr>
            <a:spLocks noChangeArrowheads="1"/>
          </p:cNvSpPr>
          <p:nvPr/>
        </p:nvSpPr>
        <p:spPr bwMode="auto">
          <a:xfrm>
            <a:off x="5240049" y="1522002"/>
            <a:ext cx="2149488" cy="2099306"/>
          </a:xfrm>
          <a:prstGeom prst="roundRect">
            <a:avLst>
              <a:gd name="adj" fmla="val 13009"/>
            </a:avLst>
          </a:prstGeom>
          <a:solidFill>
            <a:srgbClr val="317FB7"/>
          </a:solidFill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  <a:cs typeface="宋体" charset="0"/>
            </a:endParaRPr>
          </a:p>
        </p:txBody>
      </p:sp>
      <p:sp>
        <p:nvSpPr>
          <p:cNvPr id="25" name="TextBox 57"/>
          <p:cNvSpPr txBox="1">
            <a:spLocks noChangeArrowheads="1"/>
          </p:cNvSpPr>
          <p:nvPr/>
        </p:nvSpPr>
        <p:spPr bwMode="auto">
          <a:xfrm>
            <a:off x="5477421" y="1615205"/>
            <a:ext cx="1700623" cy="51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26" name="TextBox 57"/>
          <p:cNvSpPr txBox="1">
            <a:spLocks noChangeArrowheads="1"/>
          </p:cNvSpPr>
          <p:nvPr/>
        </p:nvSpPr>
        <p:spPr bwMode="auto">
          <a:xfrm>
            <a:off x="5479527" y="2087883"/>
            <a:ext cx="2077838" cy="1290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lvl1pPr eaLnBrk="0" hangingPunct="0"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添加文本说明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>
              <a:lnSpc>
                <a:spcPct val="150000"/>
              </a:lnSpc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文本说明内容</a:t>
            </a:r>
          </a:p>
          <a:p>
            <a:pPr>
              <a:lnSpc>
                <a:spcPct val="150000"/>
              </a:lnSpc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添加文本说明内容</a:t>
            </a:r>
          </a:p>
        </p:txBody>
      </p:sp>
      <p:sp>
        <p:nvSpPr>
          <p:cNvPr id="27" name="Line 16"/>
          <p:cNvSpPr>
            <a:spLocks noChangeShapeType="1"/>
          </p:cNvSpPr>
          <p:nvPr/>
        </p:nvSpPr>
        <p:spPr bwMode="auto">
          <a:xfrm flipH="1">
            <a:off x="5450783" y="1768327"/>
            <a:ext cx="0" cy="2256864"/>
          </a:xfrm>
          <a:prstGeom prst="line">
            <a:avLst/>
          </a:prstGeom>
          <a:noFill/>
          <a:ln w="19050">
            <a:solidFill>
              <a:srgbClr val="FFFF00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28" name="Group 138"/>
          <p:cNvGrpSpPr>
            <a:grpSpLocks/>
          </p:cNvGrpSpPr>
          <p:nvPr/>
        </p:nvGrpSpPr>
        <p:grpSpPr bwMode="auto">
          <a:xfrm>
            <a:off x="5324292" y="3899338"/>
            <a:ext cx="241798" cy="254563"/>
            <a:chOff x="1661" y="2750"/>
            <a:chExt cx="250" cy="250"/>
          </a:xfrm>
        </p:grpSpPr>
        <p:sp>
          <p:nvSpPr>
            <p:cNvPr id="29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EE3636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微软雅黑" pitchFamily="34" charset="-122"/>
                <a:ea typeface="Malgun Gothic" pitchFamily="34" charset="-127"/>
              </a:endParaRPr>
            </a:p>
          </p:txBody>
        </p:sp>
        <p:sp>
          <p:nvSpPr>
            <p:cNvPr id="30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微软雅黑" pitchFamily="34" charset="-122"/>
                <a:ea typeface="Malgun Gothic" pitchFamily="34" charset="-127"/>
              </a:endParaRPr>
            </a:p>
          </p:txBody>
        </p:sp>
      </p:grpSp>
      <p:sp>
        <p:nvSpPr>
          <p:cNvPr id="31" name="AutoShape 6"/>
          <p:cNvSpPr>
            <a:spLocks noChangeArrowheads="1"/>
          </p:cNvSpPr>
          <p:nvPr/>
        </p:nvSpPr>
        <p:spPr bwMode="auto">
          <a:xfrm>
            <a:off x="7362141" y="4449048"/>
            <a:ext cx="2231673" cy="1884621"/>
          </a:xfrm>
          <a:prstGeom prst="roundRect">
            <a:avLst>
              <a:gd name="adj" fmla="val 13009"/>
            </a:avLst>
          </a:prstGeom>
          <a:solidFill>
            <a:srgbClr val="317FB7"/>
          </a:solidFill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  <a:effectLst/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  <a:cs typeface="宋体" charset="0"/>
            </a:endParaRPr>
          </a:p>
        </p:txBody>
      </p:sp>
      <p:sp>
        <p:nvSpPr>
          <p:cNvPr id="32" name="Line 7"/>
          <p:cNvSpPr>
            <a:spLocks noChangeShapeType="1"/>
          </p:cNvSpPr>
          <p:nvPr/>
        </p:nvSpPr>
        <p:spPr bwMode="auto">
          <a:xfrm flipH="1">
            <a:off x="7543373" y="4034067"/>
            <a:ext cx="4215" cy="812205"/>
          </a:xfrm>
          <a:prstGeom prst="line">
            <a:avLst/>
          </a:prstGeom>
          <a:noFill/>
          <a:ln w="19050">
            <a:solidFill>
              <a:srgbClr val="FFFF00"/>
            </a:solidFill>
            <a:prstDash val="sysDot"/>
            <a:round/>
            <a:headEnd type="oval" w="med" len="med"/>
            <a:tailEnd type="oval" w="med" len="med"/>
          </a:ln>
          <a:effectLst/>
          <a:extLst/>
        </p:spPr>
        <p:txBody>
          <a:bodyPr/>
          <a:lstStyle/>
          <a:p>
            <a:pPr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>
              <a:latin typeface="微软雅黑" pitchFamily="34" charset="-122"/>
              <a:ea typeface="微软雅黑" pitchFamily="34" charset="-122"/>
              <a:cs typeface="宋体" charset="0"/>
            </a:endParaRPr>
          </a:p>
        </p:txBody>
      </p:sp>
      <p:grpSp>
        <p:nvGrpSpPr>
          <p:cNvPr id="33" name="Group 138"/>
          <p:cNvGrpSpPr>
            <a:grpSpLocks/>
          </p:cNvGrpSpPr>
          <p:nvPr/>
        </p:nvGrpSpPr>
        <p:grpSpPr bwMode="auto">
          <a:xfrm>
            <a:off x="7432795" y="3898701"/>
            <a:ext cx="241789" cy="254681"/>
            <a:chOff x="1661" y="2750"/>
            <a:chExt cx="250" cy="250"/>
          </a:xfrm>
        </p:grpSpPr>
        <p:sp>
          <p:nvSpPr>
            <p:cNvPr id="34" name="Oval 139"/>
            <p:cNvSpPr>
              <a:spLocks noChangeArrowheads="1"/>
            </p:cNvSpPr>
            <p:nvPr/>
          </p:nvSpPr>
          <p:spPr bwMode="auto">
            <a:xfrm>
              <a:off x="1661" y="2750"/>
              <a:ext cx="250" cy="250"/>
            </a:xfrm>
            <a:prstGeom prst="ellipse">
              <a:avLst/>
            </a:prstGeom>
            <a:solidFill>
              <a:srgbClr val="FFC00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微软雅黑" pitchFamily="34" charset="-122"/>
                <a:ea typeface="Malgun Gothic" pitchFamily="34" charset="-127"/>
              </a:endParaRPr>
            </a:p>
          </p:txBody>
        </p:sp>
        <p:sp>
          <p:nvSpPr>
            <p:cNvPr id="35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微软雅黑" pitchFamily="34" charset="-122"/>
                <a:ea typeface="Malgun Gothic" pitchFamily="34" charset="-127"/>
              </a:endParaRPr>
            </a:p>
          </p:txBody>
        </p:sp>
      </p:grpSp>
      <p:sp>
        <p:nvSpPr>
          <p:cNvPr id="36" name="TextBox 57"/>
          <p:cNvSpPr txBox="1">
            <a:spLocks noChangeArrowheads="1"/>
          </p:cNvSpPr>
          <p:nvPr/>
        </p:nvSpPr>
        <p:spPr bwMode="auto">
          <a:xfrm>
            <a:off x="7602379" y="4606606"/>
            <a:ext cx="3036678" cy="51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defPPr>
              <a:defRPr lang="zh-CN"/>
            </a:defPPr>
            <a:lvl1pPr eaLnBrk="1" hangingPunct="1">
              <a:defRPr b="1">
                <a:solidFill>
                  <a:srgbClr val="002060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标题</a:t>
            </a:r>
          </a:p>
        </p:txBody>
      </p:sp>
      <p:sp>
        <p:nvSpPr>
          <p:cNvPr id="37" name="TextBox 57"/>
          <p:cNvSpPr txBox="1">
            <a:spLocks noChangeArrowheads="1"/>
          </p:cNvSpPr>
          <p:nvPr/>
        </p:nvSpPr>
        <p:spPr bwMode="auto">
          <a:xfrm>
            <a:off x="7625559" y="4939980"/>
            <a:ext cx="1877642" cy="1290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>
            <a:defPPr>
              <a:defRPr lang="zh-CN"/>
            </a:defPPr>
            <a:lvl1pPr eaLnBrk="0" hangingPunct="0">
              <a:lnSpc>
                <a:spcPct val="150000"/>
              </a:lnSpc>
              <a:tabLst>
                <a:tab pos="101600" algn="l"/>
              </a:tabLst>
              <a:defRPr sz="1200" b="1">
                <a:solidFill>
                  <a:srgbClr val="595959"/>
                </a:solidFill>
                <a:latin typeface="微软雅黑" pitchFamily="34" charset="-122"/>
                <a:ea typeface="微软雅黑" pitchFamily="34" charset="-122"/>
              </a:defRPr>
            </a:lvl1pPr>
            <a:lvl2pPr marL="742950" indent="-285750" eaLnBrk="0" hangingPunct="0"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latin typeface="Calibri" pitchFamily="34" charset="0"/>
                <a:ea typeface="宋体" pitchFamily="2" charset="-122"/>
              </a:defRPr>
            </a:lvl9pPr>
          </a:lstStyle>
          <a:p>
            <a:r>
              <a:rPr lang="zh-CN" altLang="en-US" dirty="0">
                <a:solidFill>
                  <a:schemeClr val="bg1"/>
                </a:solidFill>
              </a:rPr>
              <a:t>添加文本说明内容</a:t>
            </a:r>
            <a:endParaRPr lang="en-US" altLang="zh-CN" dirty="0">
              <a:solidFill>
                <a:schemeClr val="bg1"/>
              </a:solidFill>
            </a:endParaRPr>
          </a:p>
          <a:p>
            <a:r>
              <a:rPr lang="zh-CN" altLang="en-US" dirty="0">
                <a:solidFill>
                  <a:schemeClr val="bg1"/>
                </a:solidFill>
              </a:rPr>
              <a:t>添加文本说明内容</a:t>
            </a:r>
          </a:p>
          <a:p>
            <a:r>
              <a:rPr lang="zh-CN" altLang="en-US" dirty="0">
                <a:solidFill>
                  <a:schemeClr val="bg1"/>
                </a:solidFill>
              </a:rPr>
              <a:t>添加文本说明内容</a:t>
            </a:r>
          </a:p>
        </p:txBody>
      </p:sp>
      <p:sp>
        <p:nvSpPr>
          <p:cNvPr id="38" name="AutoShape 4"/>
          <p:cNvSpPr>
            <a:spLocks noChangeArrowheads="1"/>
          </p:cNvSpPr>
          <p:nvPr/>
        </p:nvSpPr>
        <p:spPr bwMode="auto">
          <a:xfrm>
            <a:off x="8394739" y="1520903"/>
            <a:ext cx="2149488" cy="2100480"/>
          </a:xfrm>
          <a:prstGeom prst="roundRect">
            <a:avLst>
              <a:gd name="adj" fmla="val 13009"/>
            </a:avLst>
          </a:prstGeom>
          <a:solidFill>
            <a:srgbClr val="53C3B0"/>
          </a:solidFill>
          <a:ln w="19050" cap="rnd">
            <a:solidFill>
              <a:schemeClr val="tx1">
                <a:lumMod val="65000"/>
                <a:lumOff val="35000"/>
              </a:schemeClr>
            </a:solidFill>
            <a:prstDash val="sysDot"/>
            <a:round/>
            <a:headEnd/>
            <a:tailEnd/>
          </a:ln>
          <a:effectLst/>
        </p:spPr>
        <p:txBody>
          <a:bodyPr wrap="none" anchor="ctr"/>
          <a:lstStyle/>
          <a:p>
            <a:endParaRPr lang="zh-CN" altLang="en-US">
              <a:solidFill>
                <a:srgbClr val="595959"/>
              </a:solidFill>
              <a:latin typeface="微软雅黑" pitchFamily="34" charset="-122"/>
              <a:ea typeface="微软雅黑" pitchFamily="34" charset="-122"/>
              <a:cs typeface="宋体" charset="0"/>
            </a:endParaRPr>
          </a:p>
        </p:txBody>
      </p:sp>
      <p:sp>
        <p:nvSpPr>
          <p:cNvPr id="39" name="Line 14"/>
          <p:cNvSpPr>
            <a:spLocks noChangeShapeType="1"/>
          </p:cNvSpPr>
          <p:nvPr/>
        </p:nvSpPr>
        <p:spPr bwMode="auto">
          <a:xfrm flipH="1">
            <a:off x="8594936" y="1810490"/>
            <a:ext cx="0" cy="2214702"/>
          </a:xfrm>
          <a:prstGeom prst="line">
            <a:avLst/>
          </a:prstGeom>
          <a:noFill/>
          <a:ln w="19050">
            <a:solidFill>
              <a:schemeClr val="bg1"/>
            </a:solidFill>
            <a:prstDash val="sysDot"/>
            <a:round/>
            <a:headEnd type="oval" w="med" len="med"/>
            <a:tailEnd type="oval" w="med" len="med"/>
          </a:ln>
          <a:extLst>
            <a:ext uri="{909E8E84-426E-40DD-AFC4-6F175D3DCCD1}">
              <a14:hiddenFill xmlns:a14="http://schemas.microsoft.com/office/drawing/2010/main">
                <a:noFill/>
              </a14:hiddenFill>
            </a:ext>
          </a:extLst>
        </p:spPr>
        <p:txBody>
          <a:bodyPr/>
          <a:lstStyle/>
          <a:p>
            <a:endParaRPr lang="zh-CN" altLang="en-US">
              <a:latin typeface="微软雅黑" pitchFamily="34" charset="-122"/>
              <a:ea typeface="微软雅黑" pitchFamily="34" charset="-122"/>
            </a:endParaRPr>
          </a:p>
        </p:txBody>
      </p:sp>
      <p:grpSp>
        <p:nvGrpSpPr>
          <p:cNvPr id="40" name="Group 138"/>
          <p:cNvGrpSpPr>
            <a:grpSpLocks/>
          </p:cNvGrpSpPr>
          <p:nvPr/>
        </p:nvGrpSpPr>
        <p:grpSpPr bwMode="auto">
          <a:xfrm>
            <a:off x="8484236" y="3903827"/>
            <a:ext cx="241798" cy="254513"/>
            <a:chOff x="1661" y="2750"/>
            <a:chExt cx="250" cy="250"/>
          </a:xfrm>
        </p:grpSpPr>
        <p:sp>
          <p:nvSpPr>
            <p:cNvPr id="41" name="Oval 139"/>
            <p:cNvSpPr>
              <a:spLocks noChangeArrowheads="1"/>
            </p:cNvSpPr>
            <p:nvPr/>
          </p:nvSpPr>
          <p:spPr bwMode="auto">
            <a:xfrm>
              <a:off x="1660" y="2749"/>
              <a:ext cx="251" cy="251"/>
            </a:xfrm>
            <a:prstGeom prst="ellipse">
              <a:avLst/>
            </a:prstGeom>
            <a:solidFill>
              <a:srgbClr val="53C3B0"/>
            </a:solidFill>
            <a:ln>
              <a:noFill/>
            </a:ln>
            <a:extLst/>
          </p:spPr>
          <p:txBody>
            <a:bodyPr wrap="none" anchor="ctr"/>
            <a:lstStyle/>
            <a:p>
              <a:pPr algn="ctr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ko-KR" altLang="en-US">
                <a:latin typeface="微软雅黑" pitchFamily="34" charset="-122"/>
                <a:ea typeface="Malgun Gothic" pitchFamily="34" charset="-127"/>
              </a:endParaRPr>
            </a:p>
          </p:txBody>
        </p:sp>
        <p:sp>
          <p:nvSpPr>
            <p:cNvPr id="42" name="Oval 140"/>
            <p:cNvSpPr>
              <a:spLocks noChangeArrowheads="1"/>
            </p:cNvSpPr>
            <p:nvPr/>
          </p:nvSpPr>
          <p:spPr bwMode="auto">
            <a:xfrm>
              <a:off x="1729" y="2818"/>
              <a:ext cx="114" cy="114"/>
            </a:xfrm>
            <a:prstGeom prst="ellipse">
              <a:avLst/>
            </a:prstGeom>
            <a:solidFill>
              <a:schemeClr val="bg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101600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wrap="none" anchor="ctr"/>
            <a:lstStyle/>
            <a:p>
              <a:pPr algn="ctr"/>
              <a:endParaRPr lang="ko-KR" altLang="en-US">
                <a:latin typeface="微软雅黑" pitchFamily="34" charset="-122"/>
                <a:ea typeface="Malgun Gothic" pitchFamily="34" charset="-127"/>
              </a:endParaRPr>
            </a:p>
          </p:txBody>
        </p:sp>
      </p:grpSp>
      <p:sp>
        <p:nvSpPr>
          <p:cNvPr id="43" name="TextBox 57"/>
          <p:cNvSpPr txBox="1">
            <a:spLocks noChangeArrowheads="1"/>
          </p:cNvSpPr>
          <p:nvPr/>
        </p:nvSpPr>
        <p:spPr bwMode="auto">
          <a:xfrm>
            <a:off x="8643405" y="1615205"/>
            <a:ext cx="1900822" cy="51628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eaLnBrk="1" hangingPunct="1"/>
            <a:r>
              <a:rPr lang="zh-CN" altLang="en-US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标题</a:t>
            </a:r>
          </a:p>
        </p:txBody>
      </p:sp>
      <p:sp>
        <p:nvSpPr>
          <p:cNvPr id="44" name="TextBox 57"/>
          <p:cNvSpPr txBox="1">
            <a:spLocks noChangeArrowheads="1"/>
          </p:cNvSpPr>
          <p:nvPr/>
        </p:nvSpPr>
        <p:spPr bwMode="auto">
          <a:xfrm>
            <a:off x="8643405" y="2138923"/>
            <a:ext cx="1900822" cy="1290708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 eaLnBrk="0" hangingPunct="0"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1pPr>
            <a:lvl2pPr marL="742950" indent="-285750" eaLnBrk="0" hangingPunct="0"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2pPr>
            <a:lvl3pPr marL="1143000" indent="-228600" eaLnBrk="0" hangingPunct="0"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3pPr>
            <a:lvl4pPr marL="1600200" indent="-228600" eaLnBrk="0" hangingPunct="0"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4pPr>
            <a:lvl5pPr marL="2057400" indent="-228600" eaLnBrk="0" hangingPunct="0"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tabLst>
                <a:tab pos="101600" algn="l"/>
              </a:tabLst>
              <a:defRPr>
                <a:solidFill>
                  <a:schemeClr val="tx1"/>
                </a:solidFill>
                <a:latin typeface="Calibri" pitchFamily="34" charset="0"/>
                <a:ea typeface="宋体" pitchFamily="2" charset="-122"/>
              </a:defRPr>
            </a:lvl9pPr>
          </a:lstStyle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添加文本说明</a:t>
            </a:r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内容</a:t>
            </a:r>
            <a:endParaRPr lang="en-US" altLang="zh-CN" sz="1200" b="1" dirty="0" smtClean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</a:t>
            </a: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文本说明内容</a:t>
            </a:r>
          </a:p>
          <a:p>
            <a:pPr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</a:pPr>
            <a:r>
              <a:rPr lang="zh-CN" altLang="en-US" sz="1200" b="1" dirty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添加文本说明内容</a:t>
            </a:r>
          </a:p>
        </p:txBody>
      </p:sp>
      <p:grpSp>
        <p:nvGrpSpPr>
          <p:cNvPr id="45" name="组合 44"/>
          <p:cNvGrpSpPr/>
          <p:nvPr/>
        </p:nvGrpSpPr>
        <p:grpSpPr>
          <a:xfrm>
            <a:off x="154147" y="119942"/>
            <a:ext cx="1008112" cy="1168114"/>
            <a:chOff x="5780027" y="3062879"/>
            <a:chExt cx="631946" cy="732245"/>
          </a:xfrm>
          <a:effectLst/>
        </p:grpSpPr>
        <p:sp>
          <p:nvSpPr>
            <p:cNvPr id="46" name="等腰三角形 45"/>
            <p:cNvSpPr/>
            <p:nvPr/>
          </p:nvSpPr>
          <p:spPr>
            <a:xfrm rot="5400000">
              <a:off x="5754750" y="3270990"/>
              <a:ext cx="366528" cy="315973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5400000">
              <a:off x="6070723" y="3088156"/>
              <a:ext cx="366528" cy="315973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5400000">
              <a:off x="6070723" y="3453872"/>
              <a:ext cx="366528" cy="315973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16200000" flipH="1">
              <a:off x="5754750" y="3453873"/>
              <a:ext cx="366528" cy="315973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0" name="等腰三角形 49"/>
            <p:cNvSpPr/>
            <p:nvPr/>
          </p:nvSpPr>
          <p:spPr>
            <a:xfrm rot="16200000" flipH="1">
              <a:off x="5754750" y="3088156"/>
              <a:ext cx="366528" cy="315973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51" name="文本框 21"/>
          <p:cNvSpPr txBox="1"/>
          <p:nvPr/>
        </p:nvSpPr>
        <p:spPr>
          <a:xfrm>
            <a:off x="1378283" y="247484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  <a:endParaRPr lang="zh-CN" altLang="en-US" sz="36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2" name="文本框 22"/>
          <p:cNvSpPr txBox="1"/>
          <p:nvPr/>
        </p:nvSpPr>
        <p:spPr>
          <a:xfrm>
            <a:off x="1378283" y="887946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请在此输入副标题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53" name="矩形 52"/>
          <p:cNvSpPr/>
          <p:nvPr/>
        </p:nvSpPr>
        <p:spPr>
          <a:xfrm>
            <a:off x="0" y="6689729"/>
            <a:ext cx="3023659" cy="192021"/>
          </a:xfrm>
          <a:prstGeom prst="rect">
            <a:avLst/>
          </a:prstGeom>
          <a:solidFill>
            <a:srgbClr val="F490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4" name="矩形 53"/>
          <p:cNvSpPr/>
          <p:nvPr/>
        </p:nvSpPr>
        <p:spPr>
          <a:xfrm>
            <a:off x="3023659" y="6689729"/>
            <a:ext cx="3072341" cy="192021"/>
          </a:xfrm>
          <a:prstGeom prst="rect">
            <a:avLst/>
          </a:prstGeom>
          <a:solidFill>
            <a:srgbClr val="EE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5" name="矩形 54"/>
          <p:cNvSpPr/>
          <p:nvPr/>
        </p:nvSpPr>
        <p:spPr>
          <a:xfrm>
            <a:off x="6096000" y="6689729"/>
            <a:ext cx="3023659" cy="192021"/>
          </a:xfrm>
          <a:prstGeom prst="rect">
            <a:avLst/>
          </a:prstGeom>
          <a:solidFill>
            <a:srgbClr val="53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56" name="矩形 55"/>
          <p:cNvSpPr/>
          <p:nvPr/>
        </p:nvSpPr>
        <p:spPr>
          <a:xfrm>
            <a:off x="9119659" y="6689729"/>
            <a:ext cx="3072341" cy="192021"/>
          </a:xfrm>
          <a:prstGeom prst="rect">
            <a:avLst/>
          </a:prstGeom>
          <a:solidFill>
            <a:srgbClr val="317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59348410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5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8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" fill="hold">
                            <p:stCondLst>
                              <p:cond delay="1500"/>
                            </p:stCondLst>
                            <p:childTnLst>
                              <p:par>
                                <p:cTn id="2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1" fill="hold">
                            <p:stCondLst>
                              <p:cond delay="2500"/>
                            </p:stCondLst>
                            <p:childTnLst>
                              <p:par>
                                <p:cTn id="3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6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7" fill="hold">
                            <p:stCondLst>
                              <p:cond delay="3000"/>
                            </p:stCondLst>
                            <p:childTnLst>
                              <p:par>
                                <p:cTn id="3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0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2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3500"/>
                            </p:stCondLst>
                            <p:childTnLst>
                              <p:par>
                                <p:cTn id="4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6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8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9" fill="hold">
                            <p:stCondLst>
                              <p:cond delay="4000"/>
                            </p:stCondLst>
                            <p:childTnLst>
                              <p:par>
                                <p:cTn id="5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2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4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4500"/>
                            </p:stCondLst>
                            <p:childTnLst>
                              <p:par>
                                <p:cTn id="5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0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1" fill="hold">
                            <p:stCondLst>
                              <p:cond delay="5000"/>
                            </p:stCondLst>
                            <p:childTnLst>
                              <p:par>
                                <p:cTn id="6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6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66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7" fill="hold">
                            <p:stCondLst>
                              <p:cond delay="5500"/>
                            </p:stCondLst>
                            <p:childTnLst>
                              <p:par>
                                <p:cTn id="6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0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1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2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3" fill="hold">
                            <p:stCondLst>
                              <p:cond delay="6000"/>
                            </p:stCondLst>
                            <p:childTnLst>
                              <p:par>
                                <p:cTn id="7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6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77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78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9" fill="hold">
                            <p:stCondLst>
                              <p:cond delay="6500"/>
                            </p:stCondLst>
                            <p:childTnLst>
                              <p:par>
                                <p:cTn id="8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2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3" dur="500" fill="hold"/>
                                        <p:tgtEl>
                                          <p:spTgt spid="2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84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5" fill="hold">
                            <p:stCondLst>
                              <p:cond delay="7000"/>
                            </p:stCondLst>
                            <p:childTnLst>
                              <p:par>
                                <p:cTn id="8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88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9" dur="500" fill="hold"/>
                                        <p:tgtEl>
                                          <p:spTgt spid="2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0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1" fill="hold">
                            <p:stCondLst>
                              <p:cond delay="7500"/>
                            </p:stCondLst>
                            <p:childTnLst>
                              <p:par>
                                <p:cTn id="9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9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5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9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7" fill="hold">
                            <p:stCondLst>
                              <p:cond delay="8000"/>
                            </p:stCondLst>
                            <p:childTnLst>
                              <p:par>
                                <p:cTn id="9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0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1" dur="500" fill="hold"/>
                                        <p:tgtEl>
                                          <p:spTgt spid="1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2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3" fill="hold">
                            <p:stCondLst>
                              <p:cond delay="8500"/>
                            </p:stCondLst>
                            <p:childTnLst>
                              <p:par>
                                <p:cTn id="10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06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7" dur="5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9" fill="hold">
                            <p:stCondLst>
                              <p:cond delay="9000"/>
                            </p:stCondLst>
                            <p:childTnLst>
                              <p:par>
                                <p:cTn id="11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2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3" dur="500" fill="hold"/>
                                        <p:tgtEl>
                                          <p:spTgt spid="2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14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5" fill="hold">
                            <p:stCondLst>
                              <p:cond delay="9500"/>
                            </p:stCondLst>
                            <p:childTnLst>
                              <p:par>
                                <p:cTn id="11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8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9" dur="500" fill="hold"/>
                                        <p:tgtEl>
                                          <p:spTgt spid="2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0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1" fill="hold">
                            <p:stCondLst>
                              <p:cond delay="10000"/>
                            </p:stCondLst>
                            <p:childTnLst>
                              <p:par>
                                <p:cTn id="12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4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5" dur="500" fill="hold"/>
                                        <p:tgtEl>
                                          <p:spTgt spid="2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26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7" fill="hold">
                            <p:stCondLst>
                              <p:cond delay="10500"/>
                            </p:stCondLst>
                            <p:childTnLst>
                              <p:par>
                                <p:cTn id="12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0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1" dur="500" fill="hold"/>
                                        <p:tgtEl>
                                          <p:spTgt spid="2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2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3" fill="hold">
                            <p:stCondLst>
                              <p:cond delay="11000"/>
                            </p:stCondLst>
                            <p:childTnLst>
                              <p:par>
                                <p:cTn id="13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36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7" dur="500" fill="hold"/>
                                        <p:tgtEl>
                                          <p:spTgt spid="2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8" dur="500"/>
                                        <p:tgtEl>
                                          <p:spTgt spid="2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39" fill="hold">
                            <p:stCondLst>
                              <p:cond delay="11500"/>
                            </p:stCondLst>
                            <p:childTnLst>
                              <p:par>
                                <p:cTn id="14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2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3" dur="500" fill="hold"/>
                                        <p:tgtEl>
                                          <p:spTgt spid="3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4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5" fill="hold">
                            <p:stCondLst>
                              <p:cond delay="12000"/>
                            </p:stCondLst>
                            <p:childTnLst>
                              <p:par>
                                <p:cTn id="14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8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9" dur="500" fill="hold"/>
                                        <p:tgtEl>
                                          <p:spTgt spid="3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0" dur="500"/>
                                        <p:tgtEl>
                                          <p:spTgt spid="3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1" fill="hold">
                            <p:stCondLst>
                              <p:cond delay="12500"/>
                            </p:stCondLst>
                            <p:childTnLst>
                              <p:par>
                                <p:cTn id="15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54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5" dur="500" fill="hold"/>
                                        <p:tgtEl>
                                          <p:spTgt spid="3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6" dur="500"/>
                                        <p:tgtEl>
                                          <p:spTgt spid="3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7" fill="hold">
                            <p:stCondLst>
                              <p:cond delay="13000"/>
                            </p:stCondLst>
                            <p:childTnLst>
                              <p:par>
                                <p:cTn id="15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0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1" dur="500" fill="hold"/>
                                        <p:tgtEl>
                                          <p:spTgt spid="3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2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3" fill="hold">
                            <p:stCondLst>
                              <p:cond delay="13500"/>
                            </p:stCondLst>
                            <p:childTnLst>
                              <p:par>
                                <p:cTn id="16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66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7" dur="500" fill="hold"/>
                                        <p:tgtEl>
                                          <p:spTgt spid="3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8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9" fill="hold">
                            <p:stCondLst>
                              <p:cond delay="14000"/>
                            </p:stCondLst>
                            <p:childTnLst>
                              <p:par>
                                <p:cTn id="170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2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3" dur="500" fill="hold"/>
                                        <p:tgtEl>
                                          <p:spTgt spid="4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4" dur="500"/>
                                        <p:tgtEl>
                                          <p:spTgt spid="4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5" fill="hold">
                            <p:stCondLst>
                              <p:cond delay="14500"/>
                            </p:stCondLst>
                            <p:childTnLst>
                              <p:par>
                                <p:cTn id="176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8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9" dur="500" fill="hold"/>
                                        <p:tgtEl>
                                          <p:spTgt spid="3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0" dur="500"/>
                                        <p:tgtEl>
                                          <p:spTgt spid="3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1" fill="hold">
                            <p:stCondLst>
                              <p:cond delay="15000"/>
                            </p:stCondLst>
                            <p:childTnLst>
                              <p:par>
                                <p:cTn id="18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4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5" dur="500" fill="hold"/>
                                        <p:tgtEl>
                                          <p:spTgt spid="3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86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7" fill="hold">
                            <p:stCondLst>
                              <p:cond delay="15500"/>
                            </p:stCondLst>
                            <p:childTnLst>
                              <p:par>
                                <p:cTn id="188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0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1" dur="500" fill="hold"/>
                                        <p:tgtEl>
                                          <p:spTgt spid="4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2" dur="500"/>
                                        <p:tgtEl>
                                          <p:spTgt spid="4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93" fill="hold">
                            <p:stCondLst>
                              <p:cond delay="16000"/>
                            </p:stCondLst>
                            <p:childTnLst>
                              <p:par>
                                <p:cTn id="194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6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7" dur="500" fill="hold"/>
                                        <p:tgtEl>
                                          <p:spTgt spid="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8" dur="500"/>
                                        <p:tgtEl>
                                          <p:spTgt spid="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8" grpId="0"/>
      <p:bldP spid="9" grpId="0"/>
      <p:bldP spid="10" grpId="0" animBg="1"/>
      <p:bldP spid="11" grpId="0"/>
      <p:bldP spid="12" grpId="0"/>
      <p:bldP spid="13" grpId="0" animBg="1"/>
      <p:bldP spid="17" grpId="0" animBg="1"/>
      <p:bldP spid="18" grpId="0"/>
      <p:bldP spid="19" grpId="0"/>
      <p:bldP spid="20" grpId="0" animBg="1"/>
      <p:bldP spid="24" grpId="0" animBg="1"/>
      <p:bldP spid="25" grpId="0"/>
      <p:bldP spid="26" grpId="0"/>
      <p:bldP spid="27" grpId="0" animBg="1"/>
      <p:bldP spid="31" grpId="0" animBg="1"/>
      <p:bldP spid="32" grpId="0" animBg="1"/>
      <p:bldP spid="36" grpId="0"/>
      <p:bldP spid="37" grpId="0"/>
      <p:bldP spid="38" grpId="0" animBg="1"/>
      <p:bldP spid="39" grpId="0" animBg="1"/>
      <p:bldP spid="43" grpId="0"/>
      <p:bldP spid="44" grpId="0"/>
      <p:bldP spid="51" grpId="0"/>
      <p:bldP spid="52" grpId="0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20"/>
          <p:cNvGrpSpPr>
            <a:grpSpLocks/>
          </p:cNvGrpSpPr>
          <p:nvPr/>
        </p:nvGrpSpPr>
        <p:grpSpPr bwMode="auto">
          <a:xfrm>
            <a:off x="4490013" y="1235033"/>
            <a:ext cx="3051863" cy="4802929"/>
            <a:chOff x="4676849" y="1583131"/>
            <a:chExt cx="2808282" cy="4419246"/>
          </a:xfrm>
        </p:grpSpPr>
        <p:grpSp>
          <p:nvGrpSpPr>
            <p:cNvPr id="3" name="组合 28"/>
            <p:cNvGrpSpPr>
              <a:grpSpLocks/>
            </p:cNvGrpSpPr>
            <p:nvPr/>
          </p:nvGrpSpPr>
          <p:grpSpPr bwMode="auto">
            <a:xfrm>
              <a:off x="5457897" y="5078815"/>
              <a:ext cx="1289703" cy="923562"/>
              <a:chOff x="4350532" y="1811995"/>
              <a:chExt cx="3661868" cy="2622287"/>
            </a:xfrm>
          </p:grpSpPr>
          <p:sp>
            <p:nvSpPr>
              <p:cNvPr id="120" name="Freeform 36"/>
              <p:cNvSpPr>
                <a:spLocks/>
              </p:cNvSpPr>
              <p:nvPr/>
            </p:nvSpPr>
            <p:spPr bwMode="auto">
              <a:xfrm>
                <a:off x="4539845" y="3411179"/>
                <a:ext cx="3281384" cy="162254"/>
              </a:xfrm>
              <a:custGeom>
                <a:avLst/>
                <a:gdLst>
                  <a:gd name="connsiteX0" fmla="*/ 35766 w 3282939"/>
                  <a:gd name="connsiteY0" fmla="*/ 320938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5766 w 3282939"/>
                  <a:gd name="connsiteY3" fmla="*/ 320938 h 340225"/>
                  <a:gd name="connsiteX4" fmla="*/ 3253542 w 3282939"/>
                  <a:gd name="connsiteY4" fmla="*/ 179372 h 340225"/>
                  <a:gd name="connsiteX5" fmla="*/ 3253837 w 3282939"/>
                  <a:gd name="connsiteY5" fmla="*/ 196497 h 340225"/>
                  <a:gd name="connsiteX6" fmla="*/ 3253542 w 3282939"/>
                  <a:gd name="connsiteY6" fmla="*/ 179372 h 340225"/>
                  <a:gd name="connsiteX7" fmla="*/ 3282939 w 3282939"/>
                  <a:gd name="connsiteY7" fmla="*/ 0 h 340225"/>
                  <a:gd name="connsiteX8" fmla="*/ 3202017 w 3282939"/>
                  <a:gd name="connsiteY8" fmla="*/ 103183 h 340225"/>
                  <a:gd name="connsiteX9" fmla="*/ 3217148 w 3282939"/>
                  <a:gd name="connsiteY9" fmla="*/ 145976 h 340225"/>
                  <a:gd name="connsiteX10" fmla="*/ 15867 w 3282939"/>
                  <a:gd name="connsiteY10" fmla="*/ 144596 h 340225"/>
                  <a:gd name="connsiteX11" fmla="*/ 13528 w 3282939"/>
                  <a:gd name="connsiteY11" fmla="*/ 151326 h 340225"/>
                  <a:gd name="connsiteX12" fmla="*/ 0 w 3282939"/>
                  <a:gd name="connsiteY12" fmla="*/ 145014 h 340225"/>
                  <a:gd name="connsiteX13" fmla="*/ 3282939 w 3282939"/>
                  <a:gd name="connsiteY13" fmla="*/ 0 h 340225"/>
                  <a:gd name="connsiteX0" fmla="*/ 35766 w 3282939"/>
                  <a:gd name="connsiteY0" fmla="*/ 320938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5766 w 3282939"/>
                  <a:gd name="connsiteY3" fmla="*/ 320938 h 340225"/>
                  <a:gd name="connsiteX4" fmla="*/ 3282939 w 3282939"/>
                  <a:gd name="connsiteY4" fmla="*/ 0 h 340225"/>
                  <a:gd name="connsiteX5" fmla="*/ 3202017 w 3282939"/>
                  <a:gd name="connsiteY5" fmla="*/ 103183 h 340225"/>
                  <a:gd name="connsiteX6" fmla="*/ 3217148 w 3282939"/>
                  <a:gd name="connsiteY6" fmla="*/ 145976 h 340225"/>
                  <a:gd name="connsiteX7" fmla="*/ 15867 w 3282939"/>
                  <a:gd name="connsiteY7" fmla="*/ 144596 h 340225"/>
                  <a:gd name="connsiteX8" fmla="*/ 13528 w 3282939"/>
                  <a:gd name="connsiteY8" fmla="*/ 151326 h 340225"/>
                  <a:gd name="connsiteX9" fmla="*/ 0 w 3282939"/>
                  <a:gd name="connsiteY9" fmla="*/ 145014 h 340225"/>
                  <a:gd name="connsiteX10" fmla="*/ 3282939 w 3282939"/>
                  <a:gd name="connsiteY10" fmla="*/ 0 h 340225"/>
                  <a:gd name="connsiteX0" fmla="*/ 0 w 3282939"/>
                  <a:gd name="connsiteY0" fmla="*/ 340225 h 340225"/>
                  <a:gd name="connsiteX1" fmla="*/ 48093 w 3282939"/>
                  <a:gd name="connsiteY1" fmla="*/ 338101 h 340225"/>
                  <a:gd name="connsiteX2" fmla="*/ 0 w 3282939"/>
                  <a:gd name="connsiteY2" fmla="*/ 340225 h 340225"/>
                  <a:gd name="connsiteX3" fmla="*/ 3282939 w 3282939"/>
                  <a:gd name="connsiteY3" fmla="*/ 0 h 340225"/>
                  <a:gd name="connsiteX4" fmla="*/ 3202017 w 3282939"/>
                  <a:gd name="connsiteY4" fmla="*/ 103183 h 340225"/>
                  <a:gd name="connsiteX5" fmla="*/ 3217148 w 3282939"/>
                  <a:gd name="connsiteY5" fmla="*/ 145976 h 340225"/>
                  <a:gd name="connsiteX6" fmla="*/ 15867 w 3282939"/>
                  <a:gd name="connsiteY6" fmla="*/ 144596 h 340225"/>
                  <a:gd name="connsiteX7" fmla="*/ 13528 w 3282939"/>
                  <a:gd name="connsiteY7" fmla="*/ 151326 h 340225"/>
                  <a:gd name="connsiteX8" fmla="*/ 0 w 3282939"/>
                  <a:gd name="connsiteY8" fmla="*/ 145014 h 340225"/>
                  <a:gd name="connsiteX9" fmla="*/ 3282939 w 3282939"/>
                  <a:gd name="connsiteY9" fmla="*/ 0 h 340225"/>
                  <a:gd name="connsiteX0" fmla="*/ 3282939 w 3374379"/>
                  <a:gd name="connsiteY0" fmla="*/ 0 h 151326"/>
                  <a:gd name="connsiteX1" fmla="*/ 3202017 w 3374379"/>
                  <a:gd name="connsiteY1" fmla="*/ 103183 h 151326"/>
                  <a:gd name="connsiteX2" fmla="*/ 3217148 w 3374379"/>
                  <a:gd name="connsiteY2" fmla="*/ 145976 h 151326"/>
                  <a:gd name="connsiteX3" fmla="*/ 15867 w 3374379"/>
                  <a:gd name="connsiteY3" fmla="*/ 144596 h 151326"/>
                  <a:gd name="connsiteX4" fmla="*/ 13528 w 3374379"/>
                  <a:gd name="connsiteY4" fmla="*/ 151326 h 151326"/>
                  <a:gd name="connsiteX5" fmla="*/ 0 w 3374379"/>
                  <a:gd name="connsiteY5" fmla="*/ 145014 h 151326"/>
                  <a:gd name="connsiteX6" fmla="*/ 3374379 w 3374379"/>
                  <a:gd name="connsiteY6" fmla="*/ 81944 h 151326"/>
                  <a:gd name="connsiteX0" fmla="*/ 3282939 w 3282939"/>
                  <a:gd name="connsiteY0" fmla="*/ 0 h 151326"/>
                  <a:gd name="connsiteX1" fmla="*/ 3202017 w 3282939"/>
                  <a:gd name="connsiteY1" fmla="*/ 103183 h 151326"/>
                  <a:gd name="connsiteX2" fmla="*/ 3217148 w 3282939"/>
                  <a:gd name="connsiteY2" fmla="*/ 145976 h 151326"/>
                  <a:gd name="connsiteX3" fmla="*/ 15867 w 3282939"/>
                  <a:gd name="connsiteY3" fmla="*/ 144596 h 151326"/>
                  <a:gd name="connsiteX4" fmla="*/ 13528 w 3282939"/>
                  <a:gd name="connsiteY4" fmla="*/ 151326 h 151326"/>
                  <a:gd name="connsiteX5" fmla="*/ 0 w 3282939"/>
                  <a:gd name="connsiteY5" fmla="*/ 145014 h 151326"/>
                  <a:gd name="connsiteX6" fmla="*/ 3272779 w 3282939"/>
                  <a:gd name="connsiteY6" fmla="*/ 7967 h 151326"/>
                  <a:gd name="connsiteX0" fmla="*/ 3282939 w 3282939"/>
                  <a:gd name="connsiteY0" fmla="*/ 0 h 145976"/>
                  <a:gd name="connsiteX1" fmla="*/ 3202017 w 3282939"/>
                  <a:gd name="connsiteY1" fmla="*/ 103183 h 145976"/>
                  <a:gd name="connsiteX2" fmla="*/ 3217148 w 3282939"/>
                  <a:gd name="connsiteY2" fmla="*/ 145976 h 145976"/>
                  <a:gd name="connsiteX3" fmla="*/ 15867 w 3282939"/>
                  <a:gd name="connsiteY3" fmla="*/ 144596 h 145976"/>
                  <a:gd name="connsiteX4" fmla="*/ 0 w 3282939"/>
                  <a:gd name="connsiteY4" fmla="*/ 145014 h 145976"/>
                  <a:gd name="connsiteX5" fmla="*/ 3272779 w 3282939"/>
                  <a:gd name="connsiteY5" fmla="*/ 7967 h 14597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3282939" h="145976">
                    <a:close/>
                    <a:moveTo>
                      <a:pt x="3282939" y="0"/>
                    </a:moveTo>
                    <a:cubicBezTo>
                      <a:pt x="3192270" y="39034"/>
                      <a:pt x="3202013" y="103156"/>
                      <a:pt x="3202017" y="103183"/>
                    </a:cubicBezTo>
                    <a:cubicBezTo>
                      <a:pt x="3202746" y="119931"/>
                      <a:pt x="3208611" y="134207"/>
                      <a:pt x="3217148" y="145976"/>
                    </a:cubicBezTo>
                    <a:lnTo>
                      <a:pt x="15867" y="144596"/>
                    </a:lnTo>
                    <a:lnTo>
                      <a:pt x="0" y="145014"/>
                    </a:lnTo>
                    <a:lnTo>
                      <a:pt x="3272779" y="7967"/>
                    </a:lnTo>
                  </a:path>
                </a:pathLst>
              </a:custGeom>
              <a:gradFill flip="none" rotWithShape="1">
                <a:gsLst>
                  <a:gs pos="0">
                    <a:srgbClr val="494949"/>
                  </a:gs>
                  <a:gs pos="100000">
                    <a:srgbClr val="9D9D9D"/>
                  </a:gs>
                </a:gsLst>
                <a:lin ang="16200000" scaled="1"/>
                <a:tileRect/>
              </a:gradFill>
              <a:ln w="9525">
                <a:solidFill>
                  <a:srgbClr val="494949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1" name="Freeform 38"/>
              <p:cNvSpPr>
                <a:spLocks/>
              </p:cNvSpPr>
              <p:nvPr/>
            </p:nvSpPr>
            <p:spPr bwMode="auto">
              <a:xfrm>
                <a:off x="4548266" y="3630966"/>
                <a:ext cx="3266400" cy="534674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1">
                <a:gsLst>
                  <a:gs pos="51000">
                    <a:schemeClr val="bg1">
                      <a:alpha val="76000"/>
                    </a:schemeClr>
                  </a:gs>
                  <a:gs pos="0">
                    <a:schemeClr val="bg1">
                      <a:alpha val="0"/>
                    </a:schemeClr>
                  </a:gs>
                  <a:gs pos="100000">
                    <a:schemeClr val="bg1">
                      <a:alpha val="0"/>
                    </a:schemeClr>
                  </a:gs>
                </a:gsLst>
                <a:lin ang="16200000" scaled="1"/>
                <a:tileRect/>
              </a:gradFill>
              <a:ln w="9525">
                <a:noFill/>
              </a:ln>
              <a:effectLst>
                <a:softEdge rad="1270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2" name="Freeform 38"/>
              <p:cNvSpPr>
                <a:spLocks/>
              </p:cNvSpPr>
              <p:nvPr/>
            </p:nvSpPr>
            <p:spPr bwMode="auto">
              <a:xfrm>
                <a:off x="4526322" y="3573433"/>
                <a:ext cx="3267863" cy="527327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1">
                <a:gsLst>
                  <a:gs pos="833">
                    <a:srgbClr val="494949"/>
                  </a:gs>
                  <a:gs pos="59000">
                    <a:srgbClr val="9D9D9D"/>
                  </a:gs>
                  <a:gs pos="100000">
                    <a:srgbClr val="5E5E5E"/>
                  </a:gs>
                </a:gsLst>
                <a:lin ang="0" scaled="1"/>
                <a:tileRect/>
              </a:gradFill>
              <a:ln w="9525">
                <a:solidFill>
                  <a:srgbClr val="5E5E5E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23" name="矩形 2788"/>
              <p:cNvSpPr/>
              <p:nvPr/>
            </p:nvSpPr>
            <p:spPr>
              <a:xfrm rot="1283126">
                <a:off x="4475511" y="3459588"/>
                <a:ext cx="3292758" cy="452993"/>
              </a:xfrm>
              <a:custGeom>
                <a:avLst/>
                <a:gdLst>
                  <a:gd name="connsiteX0" fmla="*/ 0 w 5717811"/>
                  <a:gd name="connsiteY0" fmla="*/ 0 h 237842"/>
                  <a:gd name="connsiteX1" fmla="*/ 5717811 w 5717811"/>
                  <a:gd name="connsiteY1" fmla="*/ 0 h 237842"/>
                  <a:gd name="connsiteX2" fmla="*/ 5717811 w 5717811"/>
                  <a:gd name="connsiteY2" fmla="*/ 237842 h 237842"/>
                  <a:gd name="connsiteX3" fmla="*/ 0 w 5717811"/>
                  <a:gd name="connsiteY3" fmla="*/ 237842 h 237842"/>
                  <a:gd name="connsiteX4" fmla="*/ 0 w 5717811"/>
                  <a:gd name="connsiteY4" fmla="*/ 0 h 237842"/>
                  <a:gd name="connsiteX0" fmla="*/ 122548 w 5840359"/>
                  <a:gd name="connsiteY0" fmla="*/ 0 h 237842"/>
                  <a:gd name="connsiteX1" fmla="*/ 5840359 w 5840359"/>
                  <a:gd name="connsiteY1" fmla="*/ 0 h 237842"/>
                  <a:gd name="connsiteX2" fmla="*/ 5840359 w 5840359"/>
                  <a:gd name="connsiteY2" fmla="*/ 237842 h 237842"/>
                  <a:gd name="connsiteX3" fmla="*/ 0 w 5840359"/>
                  <a:gd name="connsiteY3" fmla="*/ 200134 h 237842"/>
                  <a:gd name="connsiteX4" fmla="*/ 122548 w 5840359"/>
                  <a:gd name="connsiteY4" fmla="*/ 0 h 237842"/>
                  <a:gd name="connsiteX0" fmla="*/ 223749 w 5941560"/>
                  <a:gd name="connsiteY0" fmla="*/ 0 h 237842"/>
                  <a:gd name="connsiteX1" fmla="*/ 5941560 w 5941560"/>
                  <a:gd name="connsiteY1" fmla="*/ 0 h 237842"/>
                  <a:gd name="connsiteX2" fmla="*/ 5941560 w 5941560"/>
                  <a:gd name="connsiteY2" fmla="*/ 237842 h 237842"/>
                  <a:gd name="connsiteX3" fmla="*/ 101201 w 5941560"/>
                  <a:gd name="connsiteY3" fmla="*/ 200134 h 237842"/>
                  <a:gd name="connsiteX4" fmla="*/ 223749 w 5941560"/>
                  <a:gd name="connsiteY4" fmla="*/ 0 h 237842"/>
                  <a:gd name="connsiteX0" fmla="*/ 258267 w 5976078"/>
                  <a:gd name="connsiteY0" fmla="*/ 0 h 237842"/>
                  <a:gd name="connsiteX1" fmla="*/ 5976078 w 5976078"/>
                  <a:gd name="connsiteY1" fmla="*/ 0 h 237842"/>
                  <a:gd name="connsiteX2" fmla="*/ 5976078 w 5976078"/>
                  <a:gd name="connsiteY2" fmla="*/ 237842 h 237842"/>
                  <a:gd name="connsiteX3" fmla="*/ 135719 w 5976078"/>
                  <a:gd name="connsiteY3" fmla="*/ 200134 h 237842"/>
                  <a:gd name="connsiteX4" fmla="*/ 258267 w 5976078"/>
                  <a:gd name="connsiteY4" fmla="*/ 0 h 237842"/>
                  <a:gd name="connsiteX0" fmla="*/ 336427 w 6054238"/>
                  <a:gd name="connsiteY0" fmla="*/ 0 h 237842"/>
                  <a:gd name="connsiteX1" fmla="*/ 6054238 w 6054238"/>
                  <a:gd name="connsiteY1" fmla="*/ 0 h 237842"/>
                  <a:gd name="connsiteX2" fmla="*/ 6054238 w 6054238"/>
                  <a:gd name="connsiteY2" fmla="*/ 237842 h 237842"/>
                  <a:gd name="connsiteX3" fmla="*/ 110185 w 6054238"/>
                  <a:gd name="connsiteY3" fmla="*/ 200134 h 237842"/>
                  <a:gd name="connsiteX4" fmla="*/ 336427 w 6054238"/>
                  <a:gd name="connsiteY4" fmla="*/ 0 h 237842"/>
                  <a:gd name="connsiteX0" fmla="*/ 340565 w 6058376"/>
                  <a:gd name="connsiteY0" fmla="*/ 0 h 237842"/>
                  <a:gd name="connsiteX1" fmla="*/ 6058376 w 6058376"/>
                  <a:gd name="connsiteY1" fmla="*/ 0 h 237842"/>
                  <a:gd name="connsiteX2" fmla="*/ 6058376 w 6058376"/>
                  <a:gd name="connsiteY2" fmla="*/ 237842 h 237842"/>
                  <a:gd name="connsiteX3" fmla="*/ 114323 w 6058376"/>
                  <a:gd name="connsiteY3" fmla="*/ 200134 h 237842"/>
                  <a:gd name="connsiteX4" fmla="*/ 340565 w 6058376"/>
                  <a:gd name="connsiteY4" fmla="*/ 0 h 237842"/>
                  <a:gd name="connsiteX0" fmla="*/ 340565 w 6213394"/>
                  <a:gd name="connsiteY0" fmla="*/ 0 h 237842"/>
                  <a:gd name="connsiteX1" fmla="*/ 6058376 w 6213394"/>
                  <a:gd name="connsiteY1" fmla="*/ 0 h 237842"/>
                  <a:gd name="connsiteX2" fmla="*/ 6058376 w 6213394"/>
                  <a:gd name="connsiteY2" fmla="*/ 237842 h 237842"/>
                  <a:gd name="connsiteX3" fmla="*/ 114323 w 6213394"/>
                  <a:gd name="connsiteY3" fmla="*/ 200134 h 237842"/>
                  <a:gd name="connsiteX4" fmla="*/ 340565 w 6213394"/>
                  <a:gd name="connsiteY4" fmla="*/ 0 h 237842"/>
                  <a:gd name="connsiteX0" fmla="*/ 340565 w 6236541"/>
                  <a:gd name="connsiteY0" fmla="*/ 0 h 237842"/>
                  <a:gd name="connsiteX1" fmla="*/ 6058376 w 6236541"/>
                  <a:gd name="connsiteY1" fmla="*/ 0 h 237842"/>
                  <a:gd name="connsiteX2" fmla="*/ 6058376 w 6236541"/>
                  <a:gd name="connsiteY2" fmla="*/ 237842 h 237842"/>
                  <a:gd name="connsiteX3" fmla="*/ 114323 w 6236541"/>
                  <a:gd name="connsiteY3" fmla="*/ 200134 h 237842"/>
                  <a:gd name="connsiteX4" fmla="*/ 340565 w 6236541"/>
                  <a:gd name="connsiteY4" fmla="*/ 0 h 23784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6236541" h="237842">
                    <a:moveTo>
                      <a:pt x="340565" y="0"/>
                    </a:moveTo>
                    <a:lnTo>
                      <a:pt x="6058376" y="0"/>
                    </a:lnTo>
                    <a:cubicBezTo>
                      <a:pt x="6407167" y="154695"/>
                      <a:pt x="6152644" y="158561"/>
                      <a:pt x="6058376" y="237842"/>
                    </a:cubicBezTo>
                    <a:lnTo>
                      <a:pt x="114323" y="200134"/>
                    </a:lnTo>
                    <a:cubicBezTo>
                      <a:pt x="-165338" y="86289"/>
                      <a:pt x="130034" y="19577"/>
                      <a:pt x="340565" y="0"/>
                    </a:cubicBez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rgbClr val="5E5E5E"/>
                  </a:gs>
                  <a:gs pos="49000">
                    <a:schemeClr val="bg1"/>
                  </a:gs>
                  <a:gs pos="100000">
                    <a:srgbClr val="494949"/>
                  </a:gs>
                </a:gsLst>
                <a:lin ang="16200000" scaled="1"/>
                <a:tileRect/>
              </a:gradFill>
              <a:ln>
                <a:noFill/>
              </a:ln>
              <a:effectLst>
                <a:softEdge rad="127000"/>
              </a:effectLst>
              <a:scene3d>
                <a:camera prst="orthographicFront">
                  <a:rot lat="2683488" lon="21466804" rev="1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124" name="组合 150"/>
              <p:cNvGrpSpPr>
                <a:grpSpLocks/>
              </p:cNvGrpSpPr>
              <p:nvPr/>
            </p:nvGrpSpPr>
            <p:grpSpPr bwMode="auto">
              <a:xfrm>
                <a:off x="4350532" y="1811995"/>
                <a:ext cx="3661868" cy="598986"/>
                <a:chOff x="4350532" y="2259168"/>
                <a:chExt cx="3661868" cy="598986"/>
              </a:xfrm>
            </p:grpSpPr>
            <p:sp>
              <p:nvSpPr>
                <p:cNvPr id="139" name="Freeform 35"/>
                <p:cNvSpPr>
                  <a:spLocks/>
                </p:cNvSpPr>
                <p:nvPr/>
              </p:nvSpPr>
              <p:spPr bwMode="auto">
                <a:xfrm>
                  <a:off x="4467727" y="2452150"/>
                  <a:ext cx="3394068" cy="405635"/>
                </a:xfrm>
                <a:custGeom>
                  <a:avLst/>
                  <a:gdLst>
                    <a:gd name="T0" fmla="*/ 1 w 2434"/>
                    <a:gd name="T1" fmla="*/ 0 h 291"/>
                    <a:gd name="T2" fmla="*/ 1 w 2434"/>
                    <a:gd name="T3" fmla="*/ 271 h 291"/>
                    <a:gd name="T4" fmla="*/ 41 w 2434"/>
                    <a:gd name="T5" fmla="*/ 291 h 291"/>
                    <a:gd name="T6" fmla="*/ 2383 w 2434"/>
                    <a:gd name="T7" fmla="*/ 189 h 291"/>
                    <a:gd name="T8" fmla="*/ 2430 w 2434"/>
                    <a:gd name="T9" fmla="*/ 140 h 291"/>
                    <a:gd name="T10" fmla="*/ 2430 w 2434"/>
                    <a:gd name="T11" fmla="*/ 0 h 291"/>
                    <a:gd name="T12" fmla="*/ 2322 w 2434"/>
                    <a:gd name="T13" fmla="*/ 21 h 291"/>
                    <a:gd name="T14" fmla="*/ 113 w 2434"/>
                    <a:gd name="T15" fmla="*/ 21 h 291"/>
                    <a:gd name="T16" fmla="*/ 1 w 2434"/>
                    <a:gd name="T17" fmla="*/ 0 h 2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2434" h="291">
                      <a:moveTo>
                        <a:pt x="1" y="0"/>
                      </a:moveTo>
                      <a:cubicBezTo>
                        <a:pt x="1" y="271"/>
                        <a:pt x="1" y="271"/>
                        <a:pt x="1" y="271"/>
                      </a:cubicBezTo>
                      <a:cubicBezTo>
                        <a:pt x="1" y="271"/>
                        <a:pt x="0" y="291"/>
                        <a:pt x="41" y="291"/>
                      </a:cubicBezTo>
                      <a:cubicBezTo>
                        <a:pt x="82" y="291"/>
                        <a:pt x="2383" y="189"/>
                        <a:pt x="2383" y="189"/>
                      </a:cubicBezTo>
                      <a:cubicBezTo>
                        <a:pt x="2383" y="189"/>
                        <a:pt x="2434" y="185"/>
                        <a:pt x="2430" y="140"/>
                      </a:cubicBezTo>
                      <a:cubicBezTo>
                        <a:pt x="2430" y="0"/>
                        <a:pt x="2430" y="0"/>
                        <a:pt x="2430" y="0"/>
                      </a:cubicBezTo>
                      <a:cubicBezTo>
                        <a:pt x="2430" y="0"/>
                        <a:pt x="2404" y="22"/>
                        <a:pt x="2322" y="21"/>
                      </a:cubicBezTo>
                      <a:cubicBezTo>
                        <a:pt x="113" y="21"/>
                        <a:pt x="113" y="21"/>
                        <a:pt x="113" y="21"/>
                      </a:cubicBezTo>
                      <a:cubicBezTo>
                        <a:pt x="113" y="21"/>
                        <a:pt x="44" y="28"/>
                        <a:pt x="1" y="0"/>
                      </a:cubicBezTo>
                      <a:close/>
                    </a:path>
                  </a:pathLst>
                </a:custGeom>
                <a:gradFill flip="none" rotWithShape="1">
                  <a:gsLst>
                    <a:gs pos="0">
                      <a:srgbClr val="494949"/>
                    </a:gs>
                    <a:gs pos="49000">
                      <a:schemeClr val="bg1"/>
                    </a:gs>
                    <a:gs pos="100000">
                      <a:srgbClr val="4C4C4C"/>
                    </a:gs>
                  </a:gsLst>
                  <a:lin ang="10800000" scaled="1"/>
                  <a:tileRect/>
                </a:gradFill>
                <a:ln w="12700">
                  <a:solidFill>
                    <a:schemeClr val="tx1">
                      <a:alpha val="98000"/>
                    </a:schemeClr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40" name="Freeform 40"/>
                <p:cNvSpPr>
                  <a:spLocks/>
                </p:cNvSpPr>
                <p:nvPr/>
              </p:nvSpPr>
              <p:spPr bwMode="auto">
                <a:xfrm>
                  <a:off x="4376932" y="2259168"/>
                  <a:ext cx="3570004" cy="238630"/>
                </a:xfrm>
                <a:custGeom>
                  <a:avLst/>
                  <a:gdLst>
                    <a:gd name="T0" fmla="*/ 213447 w 2559"/>
                    <a:gd name="T1" fmla="*/ 9768 h 171"/>
                    <a:gd name="T2" fmla="*/ 1395 w 2559"/>
                    <a:gd name="T3" fmla="*/ 128386 h 171"/>
                    <a:gd name="T4" fmla="*/ 200891 w 2559"/>
                    <a:gd name="T5" fmla="*/ 238630 h 171"/>
                    <a:gd name="T6" fmla="*/ 3346792 w 2559"/>
                    <a:gd name="T7" fmla="*/ 238630 h 171"/>
                    <a:gd name="T8" fmla="*/ 3558843 w 2559"/>
                    <a:gd name="T9" fmla="*/ 131177 h 171"/>
                    <a:gd name="T10" fmla="*/ 3346792 w 2559"/>
                    <a:gd name="T11" fmla="*/ 9768 h 171"/>
                    <a:gd name="T12" fmla="*/ 3345397 w 2559"/>
                    <a:gd name="T13" fmla="*/ 9768 h 171"/>
                    <a:gd name="T14" fmla="*/ 3346792 w 2559"/>
                    <a:gd name="T15" fmla="*/ 9768 h 171"/>
                    <a:gd name="T16" fmla="*/ 213447 w 2559"/>
                    <a:gd name="T17" fmla="*/ 9768 h 171"/>
                    <a:gd name="T18" fmla="*/ 0 60000 65536"/>
                    <a:gd name="T19" fmla="*/ 0 60000 65536"/>
                    <a:gd name="T20" fmla="*/ 0 60000 65536"/>
                    <a:gd name="T21" fmla="*/ 0 60000 65536"/>
                    <a:gd name="T22" fmla="*/ 0 60000 65536"/>
                    <a:gd name="T23" fmla="*/ 0 60000 65536"/>
                    <a:gd name="T24" fmla="*/ 0 60000 65536"/>
                    <a:gd name="T25" fmla="*/ 0 60000 65536"/>
                    <a:gd name="T26" fmla="*/ 0 60000 65536"/>
                    <a:gd name="T27" fmla="*/ 0 w 2559"/>
                    <a:gd name="T28" fmla="*/ 0 h 171"/>
                    <a:gd name="T29" fmla="*/ 2559 w 2559"/>
                    <a:gd name="T30" fmla="*/ 171 h 171"/>
                  </a:gdLst>
                  <a:ahLst/>
                  <a:cxnLst>
                    <a:cxn ang="T18">
                      <a:pos x="T0" y="T1"/>
                    </a:cxn>
                    <a:cxn ang="T19">
                      <a:pos x="T2" y="T3"/>
                    </a:cxn>
                    <a:cxn ang="T20">
                      <a:pos x="T4" y="T5"/>
                    </a:cxn>
                    <a:cxn ang="T21">
                      <a:pos x="T6" y="T7"/>
                    </a:cxn>
                    <a:cxn ang="T22">
                      <a:pos x="T8" y="T9"/>
                    </a:cxn>
                    <a:cxn ang="T23">
                      <a:pos x="T10" y="T11"/>
                    </a:cxn>
                    <a:cxn ang="T24">
                      <a:pos x="T12" y="T13"/>
                    </a:cxn>
                    <a:cxn ang="T25">
                      <a:pos x="T14" y="T15"/>
                    </a:cxn>
                    <a:cxn ang="T26">
                      <a:pos x="T16" y="T17"/>
                    </a:cxn>
                  </a:cxnLst>
                  <a:rect l="T27" t="T28" r="T29" b="T30"/>
                  <a:pathLst>
                    <a:path w="2559" h="171">
                      <a:moveTo>
                        <a:pt x="153" y="7"/>
                      </a:moveTo>
                      <a:cubicBezTo>
                        <a:pt x="153" y="7"/>
                        <a:pt x="10" y="8"/>
                        <a:pt x="1" y="92"/>
                      </a:cubicBezTo>
                      <a:cubicBezTo>
                        <a:pt x="1" y="92"/>
                        <a:pt x="0" y="160"/>
                        <a:pt x="144" y="171"/>
                      </a:cubicBezTo>
                      <a:cubicBezTo>
                        <a:pt x="2399" y="171"/>
                        <a:pt x="2399" y="171"/>
                        <a:pt x="2399" y="171"/>
                      </a:cubicBezTo>
                      <a:cubicBezTo>
                        <a:pt x="2399" y="171"/>
                        <a:pt x="2544" y="169"/>
                        <a:pt x="2551" y="94"/>
                      </a:cubicBezTo>
                      <a:cubicBezTo>
                        <a:pt x="2551" y="94"/>
                        <a:pt x="2559" y="14"/>
                        <a:pt x="2399" y="7"/>
                      </a:cubicBezTo>
                      <a:cubicBezTo>
                        <a:pt x="2399" y="7"/>
                        <a:pt x="2399" y="7"/>
                        <a:pt x="2398" y="7"/>
                      </a:cubicBezTo>
                      <a:cubicBezTo>
                        <a:pt x="2240" y="0"/>
                        <a:pt x="2399" y="7"/>
                        <a:pt x="2399" y="7"/>
                      </a:cubicBezTo>
                      <a:lnTo>
                        <a:pt x="153" y="7"/>
                      </a:lnTo>
                      <a:close/>
                    </a:path>
                  </a:pathLst>
                </a:custGeom>
                <a:gradFill rotWithShape="0">
                  <a:gsLst>
                    <a:gs pos="0">
                      <a:srgbClr val="2D3939"/>
                    </a:gs>
                    <a:gs pos="15826">
                      <a:srgbClr val="717171"/>
                    </a:gs>
                    <a:gs pos="49001">
                      <a:srgbClr val="2D3939"/>
                    </a:gs>
                    <a:gs pos="100000">
                      <a:srgbClr val="4C4C4C"/>
                    </a:gs>
                  </a:gsLst>
                  <a:lin ang="16200000" scaled="1"/>
                </a:gradFill>
                <a:ln w="9525">
                  <a:noFill/>
                  <a:round/>
                  <a:headEnd/>
                  <a:tailEnd/>
                </a:ln>
              </p:spPr>
              <p:txBody>
                <a:bodyPr/>
                <a:lstStyle/>
                <a:p>
                  <a:endParaRPr lang="zh-CN" altLang="en-US"/>
                </a:p>
              </p:txBody>
            </p:sp>
            <p:sp>
              <p:nvSpPr>
                <p:cNvPr id="141" name="矩形 2788"/>
                <p:cNvSpPr/>
                <p:nvPr/>
              </p:nvSpPr>
              <p:spPr>
                <a:xfrm>
                  <a:off x="4350532" y="2274408"/>
                  <a:ext cx="3661868" cy="261491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25" name="组合 151"/>
              <p:cNvGrpSpPr>
                <a:grpSpLocks/>
              </p:cNvGrpSpPr>
              <p:nvPr/>
            </p:nvGrpSpPr>
            <p:grpSpPr bwMode="auto">
              <a:xfrm>
                <a:off x="4513666" y="2274205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37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38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grpSp>
            <p:nvGrpSpPr>
              <p:cNvPr id="126" name="组合 152"/>
              <p:cNvGrpSpPr>
                <a:grpSpLocks/>
              </p:cNvGrpSpPr>
              <p:nvPr/>
            </p:nvGrpSpPr>
            <p:grpSpPr bwMode="auto">
              <a:xfrm>
                <a:off x="4513666" y="2657696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35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36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27" name="Freeform 37"/>
              <p:cNvSpPr>
                <a:spLocks/>
              </p:cNvSpPr>
              <p:nvPr/>
            </p:nvSpPr>
            <p:spPr bwMode="auto">
              <a:xfrm>
                <a:off x="4438212" y="2463286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grpSp>
            <p:nvGrpSpPr>
              <p:cNvPr id="128" name="组合 154"/>
              <p:cNvGrpSpPr>
                <a:grpSpLocks/>
              </p:cNvGrpSpPr>
              <p:nvPr/>
            </p:nvGrpSpPr>
            <p:grpSpPr bwMode="auto">
              <a:xfrm>
                <a:off x="4513666" y="3041297"/>
                <a:ext cx="3282939" cy="340225"/>
                <a:chOff x="4513666" y="2710466"/>
                <a:chExt cx="3282939" cy="340225"/>
              </a:xfrm>
            </p:grpSpPr>
            <p:sp>
              <p:nvSpPr>
                <p:cNvPr id="133" name="Freeform 36"/>
                <p:cNvSpPr>
                  <a:spLocks/>
                </p:cNvSpPr>
                <p:nvPr/>
              </p:nvSpPr>
              <p:spPr bwMode="auto">
                <a:xfrm>
                  <a:off x="4513666" y="2710466"/>
                  <a:ext cx="3282939" cy="340225"/>
                </a:xfrm>
                <a:custGeom>
                  <a:avLst/>
                  <a:gdLst>
                    <a:gd name="T0" fmla="*/ 0 w 2353"/>
                    <a:gd name="T1" fmla="*/ 104 h 244"/>
                    <a:gd name="T2" fmla="*/ 59 w 2353"/>
                    <a:gd name="T3" fmla="*/ 172 h 244"/>
                    <a:gd name="T4" fmla="*/ 0 w 2353"/>
                    <a:gd name="T5" fmla="*/ 244 h 244"/>
                    <a:gd name="T6" fmla="*/ 2353 w 2353"/>
                    <a:gd name="T7" fmla="*/ 140 h 244"/>
                    <a:gd name="T8" fmla="*/ 2295 w 2353"/>
                    <a:gd name="T9" fmla="*/ 74 h 244"/>
                    <a:gd name="T10" fmla="*/ 2353 w 2353"/>
                    <a:gd name="T11" fmla="*/ 0 h 244"/>
                    <a:gd name="T12" fmla="*/ 0 w 2353"/>
                    <a:gd name="T13" fmla="*/ 104 h 24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2353" h="244">
                      <a:moveTo>
                        <a:pt x="0" y="104"/>
                      </a:moveTo>
                      <a:cubicBezTo>
                        <a:pt x="0" y="104"/>
                        <a:pt x="55" y="124"/>
                        <a:pt x="59" y="172"/>
                      </a:cubicBezTo>
                      <a:cubicBezTo>
                        <a:pt x="59" y="172"/>
                        <a:pt x="60" y="222"/>
                        <a:pt x="0" y="244"/>
                      </a:cubicBezTo>
                      <a:cubicBezTo>
                        <a:pt x="2353" y="140"/>
                        <a:pt x="2353" y="140"/>
                        <a:pt x="2353" y="140"/>
                      </a:cubicBezTo>
                      <a:cubicBezTo>
                        <a:pt x="2353" y="140"/>
                        <a:pt x="2297" y="120"/>
                        <a:pt x="2295" y="74"/>
                      </a:cubicBezTo>
                      <a:cubicBezTo>
                        <a:pt x="2295" y="74"/>
                        <a:pt x="2288" y="28"/>
                        <a:pt x="2353" y="0"/>
                      </a:cubicBezTo>
                      <a:lnTo>
                        <a:pt x="0" y="104"/>
                      </a:lnTo>
                      <a:close/>
                    </a:path>
                  </a:pathLst>
                </a:custGeom>
                <a:gradFill flip="none" rotWithShape="1">
                  <a:gsLst>
                    <a:gs pos="25000">
                      <a:srgbClr val="545454"/>
                    </a:gs>
                    <a:gs pos="70000">
                      <a:srgbClr val="545454"/>
                    </a:gs>
                    <a:gs pos="49000">
                      <a:srgbClr val="9D9D9D">
                        <a:alpha val="3000"/>
                      </a:srgbClr>
                    </a:gs>
                  </a:gsLst>
                  <a:lin ang="16080000" scaled="0"/>
                  <a:tileRect/>
                </a:gradFill>
                <a:ln w="9525">
                  <a:solidFill>
                    <a:srgbClr val="5E5E5E"/>
                  </a:solidFill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  <p:sp>
              <p:nvSpPr>
                <p:cNvPr id="134" name="矩形 2788"/>
                <p:cNvSpPr/>
                <p:nvPr/>
              </p:nvSpPr>
              <p:spPr>
                <a:xfrm rot="21348992">
                  <a:off x="4628996" y="2777337"/>
                  <a:ext cx="3125312" cy="193465"/>
                </a:xfrm>
                <a:custGeom>
                  <a:avLst/>
                  <a:gdLst>
                    <a:gd name="connsiteX0" fmla="*/ 0 w 5717811"/>
                    <a:gd name="connsiteY0" fmla="*/ 0 h 237842"/>
                    <a:gd name="connsiteX1" fmla="*/ 5717811 w 5717811"/>
                    <a:gd name="connsiteY1" fmla="*/ 0 h 237842"/>
                    <a:gd name="connsiteX2" fmla="*/ 5717811 w 5717811"/>
                    <a:gd name="connsiteY2" fmla="*/ 237842 h 237842"/>
                    <a:gd name="connsiteX3" fmla="*/ 0 w 5717811"/>
                    <a:gd name="connsiteY3" fmla="*/ 237842 h 237842"/>
                    <a:gd name="connsiteX4" fmla="*/ 0 w 5717811"/>
                    <a:gd name="connsiteY4" fmla="*/ 0 h 237842"/>
                    <a:gd name="connsiteX0" fmla="*/ 122548 w 5840359"/>
                    <a:gd name="connsiteY0" fmla="*/ 0 h 237842"/>
                    <a:gd name="connsiteX1" fmla="*/ 5840359 w 5840359"/>
                    <a:gd name="connsiteY1" fmla="*/ 0 h 237842"/>
                    <a:gd name="connsiteX2" fmla="*/ 5840359 w 5840359"/>
                    <a:gd name="connsiteY2" fmla="*/ 237842 h 237842"/>
                    <a:gd name="connsiteX3" fmla="*/ 0 w 5840359"/>
                    <a:gd name="connsiteY3" fmla="*/ 200134 h 237842"/>
                    <a:gd name="connsiteX4" fmla="*/ 122548 w 5840359"/>
                    <a:gd name="connsiteY4" fmla="*/ 0 h 237842"/>
                    <a:gd name="connsiteX0" fmla="*/ 223749 w 5941560"/>
                    <a:gd name="connsiteY0" fmla="*/ 0 h 237842"/>
                    <a:gd name="connsiteX1" fmla="*/ 5941560 w 5941560"/>
                    <a:gd name="connsiteY1" fmla="*/ 0 h 237842"/>
                    <a:gd name="connsiteX2" fmla="*/ 5941560 w 5941560"/>
                    <a:gd name="connsiteY2" fmla="*/ 237842 h 237842"/>
                    <a:gd name="connsiteX3" fmla="*/ 101201 w 5941560"/>
                    <a:gd name="connsiteY3" fmla="*/ 200134 h 237842"/>
                    <a:gd name="connsiteX4" fmla="*/ 223749 w 5941560"/>
                    <a:gd name="connsiteY4" fmla="*/ 0 h 237842"/>
                    <a:gd name="connsiteX0" fmla="*/ 258267 w 5976078"/>
                    <a:gd name="connsiteY0" fmla="*/ 0 h 237842"/>
                    <a:gd name="connsiteX1" fmla="*/ 5976078 w 5976078"/>
                    <a:gd name="connsiteY1" fmla="*/ 0 h 237842"/>
                    <a:gd name="connsiteX2" fmla="*/ 5976078 w 5976078"/>
                    <a:gd name="connsiteY2" fmla="*/ 237842 h 237842"/>
                    <a:gd name="connsiteX3" fmla="*/ 135719 w 5976078"/>
                    <a:gd name="connsiteY3" fmla="*/ 200134 h 237842"/>
                    <a:gd name="connsiteX4" fmla="*/ 258267 w 5976078"/>
                    <a:gd name="connsiteY4" fmla="*/ 0 h 237842"/>
                    <a:gd name="connsiteX0" fmla="*/ 336427 w 6054238"/>
                    <a:gd name="connsiteY0" fmla="*/ 0 h 237842"/>
                    <a:gd name="connsiteX1" fmla="*/ 6054238 w 6054238"/>
                    <a:gd name="connsiteY1" fmla="*/ 0 h 237842"/>
                    <a:gd name="connsiteX2" fmla="*/ 6054238 w 6054238"/>
                    <a:gd name="connsiteY2" fmla="*/ 237842 h 237842"/>
                    <a:gd name="connsiteX3" fmla="*/ 110185 w 6054238"/>
                    <a:gd name="connsiteY3" fmla="*/ 200134 h 237842"/>
                    <a:gd name="connsiteX4" fmla="*/ 336427 w 6054238"/>
                    <a:gd name="connsiteY4" fmla="*/ 0 h 237842"/>
                    <a:gd name="connsiteX0" fmla="*/ 340565 w 6058376"/>
                    <a:gd name="connsiteY0" fmla="*/ 0 h 237842"/>
                    <a:gd name="connsiteX1" fmla="*/ 6058376 w 6058376"/>
                    <a:gd name="connsiteY1" fmla="*/ 0 h 237842"/>
                    <a:gd name="connsiteX2" fmla="*/ 6058376 w 6058376"/>
                    <a:gd name="connsiteY2" fmla="*/ 237842 h 237842"/>
                    <a:gd name="connsiteX3" fmla="*/ 114323 w 6058376"/>
                    <a:gd name="connsiteY3" fmla="*/ 200134 h 237842"/>
                    <a:gd name="connsiteX4" fmla="*/ 340565 w 6058376"/>
                    <a:gd name="connsiteY4" fmla="*/ 0 h 237842"/>
                    <a:gd name="connsiteX0" fmla="*/ 340565 w 6213394"/>
                    <a:gd name="connsiteY0" fmla="*/ 0 h 237842"/>
                    <a:gd name="connsiteX1" fmla="*/ 6058376 w 6213394"/>
                    <a:gd name="connsiteY1" fmla="*/ 0 h 237842"/>
                    <a:gd name="connsiteX2" fmla="*/ 6058376 w 6213394"/>
                    <a:gd name="connsiteY2" fmla="*/ 237842 h 237842"/>
                    <a:gd name="connsiteX3" fmla="*/ 114323 w 6213394"/>
                    <a:gd name="connsiteY3" fmla="*/ 200134 h 237842"/>
                    <a:gd name="connsiteX4" fmla="*/ 340565 w 6213394"/>
                    <a:gd name="connsiteY4" fmla="*/ 0 h 237842"/>
                    <a:gd name="connsiteX0" fmla="*/ 340565 w 6236541"/>
                    <a:gd name="connsiteY0" fmla="*/ 0 h 237842"/>
                    <a:gd name="connsiteX1" fmla="*/ 6058376 w 6236541"/>
                    <a:gd name="connsiteY1" fmla="*/ 0 h 237842"/>
                    <a:gd name="connsiteX2" fmla="*/ 6058376 w 6236541"/>
                    <a:gd name="connsiteY2" fmla="*/ 237842 h 237842"/>
                    <a:gd name="connsiteX3" fmla="*/ 114323 w 6236541"/>
                    <a:gd name="connsiteY3" fmla="*/ 200134 h 237842"/>
                    <a:gd name="connsiteX4" fmla="*/ 340565 w 6236541"/>
                    <a:gd name="connsiteY4" fmla="*/ 0 h 237842"/>
                  </a:gdLst>
                  <a:ahLst/>
                  <a:cxnLst>
                    <a:cxn ang="0">
                      <a:pos x="connsiteX0" y="connsiteY0"/>
                    </a:cxn>
                    <a:cxn ang="0">
                      <a:pos x="connsiteX1" y="connsiteY1"/>
                    </a:cxn>
                    <a:cxn ang="0">
                      <a:pos x="connsiteX2" y="connsiteY2"/>
                    </a:cxn>
                    <a:cxn ang="0">
                      <a:pos x="connsiteX3" y="connsiteY3"/>
                    </a:cxn>
                    <a:cxn ang="0">
                      <a:pos x="connsiteX4" y="connsiteY4"/>
                    </a:cxn>
                  </a:cxnLst>
                  <a:rect l="l" t="t" r="r" b="b"/>
                  <a:pathLst>
                    <a:path w="6236541" h="237842">
                      <a:moveTo>
                        <a:pt x="340565" y="0"/>
                      </a:moveTo>
                      <a:lnTo>
                        <a:pt x="6058376" y="0"/>
                      </a:lnTo>
                      <a:cubicBezTo>
                        <a:pt x="6407167" y="154695"/>
                        <a:pt x="6152644" y="158561"/>
                        <a:pt x="6058376" y="237842"/>
                      </a:cubicBezTo>
                      <a:lnTo>
                        <a:pt x="114323" y="200134"/>
                      </a:lnTo>
                      <a:cubicBezTo>
                        <a:pt x="-165338" y="86289"/>
                        <a:pt x="130034" y="19577"/>
                        <a:pt x="340565" y="0"/>
                      </a:cubicBezTo>
                      <a:close/>
                    </a:path>
                  </a:pathLst>
                </a:custGeom>
                <a:gradFill flip="none" rotWithShape="0">
                  <a:gsLst>
                    <a:gs pos="87000">
                      <a:schemeClr val="bg1">
                        <a:lumMod val="65000"/>
                      </a:schemeClr>
                    </a:gs>
                    <a:gs pos="16000">
                      <a:schemeClr val="bg1">
                        <a:lumMod val="75000"/>
                      </a:schemeClr>
                    </a:gs>
                    <a:gs pos="0">
                      <a:schemeClr val="bg1">
                        <a:lumMod val="75000"/>
                        <a:alpha val="0"/>
                      </a:schemeClr>
                    </a:gs>
                    <a:gs pos="49000">
                      <a:schemeClr val="bg1"/>
                    </a:gs>
                    <a:gs pos="100000">
                      <a:schemeClr val="bg1">
                        <a:lumMod val="75000"/>
                        <a:alpha val="0"/>
                      </a:schemeClr>
                    </a:gs>
                  </a:gsLst>
                  <a:lin ang="16200000" scaled="1"/>
                  <a:tileRect/>
                </a:gradFill>
                <a:ln>
                  <a:noFill/>
                </a:ln>
                <a:effectLst>
                  <a:softEdge rad="63500"/>
                </a:effectLst>
                <a:scene3d>
                  <a:camera prst="orthographicFront">
                    <a:rot lat="1485327" lon="21548723" rev="21429783"/>
                  </a:camera>
                  <a:lightRig rig="threePt" dir="t"/>
                </a:scene3d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anchor="ctr"/>
                <a:lstStyle>
                  <a:defPPr>
                    <a:defRPr lang="zh-CN"/>
                  </a:defPPr>
                  <a:lvl1pPr marL="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1pPr>
                  <a:lvl2pPr marL="457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2pPr>
                  <a:lvl3pPr marL="914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3pPr>
                  <a:lvl4pPr marL="1371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4pPr>
                  <a:lvl5pPr marL="18288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5pPr>
                  <a:lvl6pPr marL="22860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6pPr>
                  <a:lvl7pPr marL="27432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7pPr>
                  <a:lvl8pPr marL="32004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8pPr>
                  <a:lvl9pPr marL="3657600" algn="l" defTabSz="914400" rtl="0" eaLnBrk="1" latinLnBrk="0" hangingPunct="1">
                    <a:defRPr sz="1800" kern="1200">
                      <a:solidFill>
                        <a:schemeClr val="lt1"/>
                      </a:solidFill>
                      <a:latin typeface="+mn-lt"/>
                      <a:ea typeface="+mn-ea"/>
                      <a:cs typeface="+mn-cs"/>
                    </a:defRPr>
                  </a:lvl9pPr>
                </a:lstStyle>
                <a:p>
                  <a:pPr algn="ctr" fontAlgn="auto">
                    <a:spcBef>
                      <a:spcPts val="0"/>
                    </a:spcBef>
                    <a:spcAft>
                      <a:spcPts val="0"/>
                    </a:spcAft>
                    <a:defRPr/>
                  </a:pPr>
                  <a:endParaRPr lang="zh-CN" altLang="en-US"/>
                </a:p>
              </p:txBody>
            </p:sp>
          </p:grpSp>
          <p:sp>
            <p:nvSpPr>
              <p:cNvPr id="129" name="Freeform 37"/>
              <p:cNvSpPr>
                <a:spLocks/>
              </p:cNvSpPr>
              <p:nvPr/>
            </p:nvSpPr>
            <p:spPr bwMode="auto">
              <a:xfrm>
                <a:off x="4438212" y="3230378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0" name="Freeform 37"/>
              <p:cNvSpPr>
                <a:spLocks/>
              </p:cNvSpPr>
              <p:nvPr/>
            </p:nvSpPr>
            <p:spPr bwMode="auto">
              <a:xfrm>
                <a:off x="4438212" y="2846777"/>
                <a:ext cx="3464274" cy="339044"/>
              </a:xfrm>
              <a:custGeom>
                <a:avLst/>
                <a:gdLst>
                  <a:gd name="T0" fmla="*/ 99 w 2483"/>
                  <a:gd name="T1" fmla="*/ 102 h 243"/>
                  <a:gd name="T2" fmla="*/ 1 w 2483"/>
                  <a:gd name="T3" fmla="*/ 175 h 243"/>
                  <a:gd name="T4" fmla="*/ 103 w 2483"/>
                  <a:gd name="T5" fmla="*/ 243 h 243"/>
                  <a:gd name="T6" fmla="*/ 2404 w 2483"/>
                  <a:gd name="T7" fmla="*/ 139 h 243"/>
                  <a:gd name="T8" fmla="*/ 2482 w 2483"/>
                  <a:gd name="T9" fmla="*/ 69 h 243"/>
                  <a:gd name="T10" fmla="*/ 2392 w 2483"/>
                  <a:gd name="T11" fmla="*/ 0 h 243"/>
                  <a:gd name="T12" fmla="*/ 99 w 2483"/>
                  <a:gd name="T13" fmla="*/ 102 h 2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83" h="243">
                    <a:moveTo>
                      <a:pt x="99" y="102"/>
                    </a:moveTo>
                    <a:cubicBezTo>
                      <a:pt x="99" y="102"/>
                      <a:pt x="5" y="98"/>
                      <a:pt x="1" y="175"/>
                    </a:cubicBezTo>
                    <a:cubicBezTo>
                      <a:pt x="1" y="175"/>
                      <a:pt x="0" y="240"/>
                      <a:pt x="103" y="243"/>
                    </a:cubicBezTo>
                    <a:cubicBezTo>
                      <a:pt x="2404" y="139"/>
                      <a:pt x="2404" y="139"/>
                      <a:pt x="2404" y="139"/>
                    </a:cubicBezTo>
                    <a:cubicBezTo>
                      <a:pt x="2404" y="139"/>
                      <a:pt x="2482" y="131"/>
                      <a:pt x="2482" y="69"/>
                    </a:cubicBezTo>
                    <a:cubicBezTo>
                      <a:pt x="2482" y="69"/>
                      <a:pt x="2483" y="4"/>
                      <a:pt x="2392" y="0"/>
                    </a:cubicBezTo>
                    <a:lnTo>
                      <a:pt x="99" y="102"/>
                    </a:lnTo>
                    <a:close/>
                  </a:path>
                </a:pathLst>
              </a:custGeom>
              <a:gradFill flip="none" rotWithShape="1">
                <a:gsLst>
                  <a:gs pos="13000">
                    <a:schemeClr val="tx1"/>
                  </a:gs>
                  <a:gs pos="87000">
                    <a:schemeClr val="tx1"/>
                  </a:gs>
                  <a:gs pos="68000">
                    <a:srgbClr val="494949"/>
                  </a:gs>
                  <a:gs pos="29000">
                    <a:srgbClr val="494949"/>
                  </a:gs>
                  <a:gs pos="48000">
                    <a:srgbClr val="9D9D9D">
                      <a:alpha val="3000"/>
                    </a:srgbClr>
                  </a:gs>
                </a:gsLst>
                <a:lin ang="16080000" scaled="0"/>
                <a:tileRect/>
              </a:gradFill>
              <a:ln w="9525">
                <a:solidFill>
                  <a:schemeClr val="tx1"/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1" name="Freeform 38"/>
              <p:cNvSpPr>
                <a:spLocks/>
              </p:cNvSpPr>
              <p:nvPr/>
            </p:nvSpPr>
            <p:spPr bwMode="auto">
              <a:xfrm rot="1313089">
                <a:off x="4499716" y="3552379"/>
                <a:ext cx="3266400" cy="829006"/>
              </a:xfrm>
              <a:custGeom>
                <a:avLst/>
                <a:gdLst>
                  <a:gd name="T0" fmla="*/ 20 w 2341"/>
                  <a:gd name="T1" fmla="*/ 0 h 376"/>
                  <a:gd name="T2" fmla="*/ 4 w 2341"/>
                  <a:gd name="T3" fmla="*/ 69 h 376"/>
                  <a:gd name="T4" fmla="*/ 317 w 2341"/>
                  <a:gd name="T5" fmla="*/ 376 h 376"/>
                  <a:gd name="T6" fmla="*/ 2026 w 2341"/>
                  <a:gd name="T7" fmla="*/ 376 h 376"/>
                  <a:gd name="T8" fmla="*/ 2341 w 2341"/>
                  <a:gd name="T9" fmla="*/ 59 h 376"/>
                  <a:gd name="T10" fmla="*/ 2340 w 2341"/>
                  <a:gd name="T11" fmla="*/ 1 h 376"/>
                  <a:gd name="T12" fmla="*/ 20 w 2341"/>
                  <a:gd name="T13" fmla="*/ 0 h 37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41" h="376">
                    <a:moveTo>
                      <a:pt x="20" y="0"/>
                    </a:moveTo>
                    <a:cubicBezTo>
                      <a:pt x="20" y="0"/>
                      <a:pt x="0" y="55"/>
                      <a:pt x="4" y="69"/>
                    </a:cubicBezTo>
                    <a:cubicBezTo>
                      <a:pt x="4" y="69"/>
                      <a:pt x="15" y="168"/>
                      <a:pt x="317" y="376"/>
                    </a:cubicBezTo>
                    <a:cubicBezTo>
                      <a:pt x="2026" y="376"/>
                      <a:pt x="2026" y="376"/>
                      <a:pt x="2026" y="376"/>
                    </a:cubicBezTo>
                    <a:cubicBezTo>
                      <a:pt x="2026" y="376"/>
                      <a:pt x="2330" y="167"/>
                      <a:pt x="2341" y="59"/>
                    </a:cubicBezTo>
                    <a:cubicBezTo>
                      <a:pt x="2340" y="1"/>
                      <a:pt x="2340" y="1"/>
                      <a:pt x="2340" y="1"/>
                    </a:cubicBezTo>
                    <a:lnTo>
                      <a:pt x="20" y="0"/>
                    </a:lnTo>
                    <a:close/>
                  </a:path>
                </a:pathLst>
              </a:custGeom>
              <a:gradFill flip="none" rotWithShape="0">
                <a:gsLst>
                  <a:gs pos="87000">
                    <a:schemeClr val="bg1">
                      <a:lumMod val="65000"/>
                      <a:alpha val="34000"/>
                    </a:schemeClr>
                  </a:gs>
                  <a:gs pos="16000">
                    <a:schemeClr val="bg1">
                      <a:lumMod val="75000"/>
                    </a:schemeClr>
                  </a:gs>
                  <a:gs pos="0">
                    <a:srgbClr val="5E5E5E"/>
                  </a:gs>
                  <a:gs pos="49000">
                    <a:schemeClr val="bg1"/>
                  </a:gs>
                  <a:gs pos="100000">
                    <a:srgbClr val="494949"/>
                  </a:gs>
                </a:gsLst>
                <a:lin ang="16800000" scaled="0"/>
                <a:tileRect/>
              </a:gradFill>
              <a:ln>
                <a:noFill/>
              </a:ln>
              <a:effectLst>
                <a:softEdge rad="228600"/>
              </a:effectLst>
              <a:scene3d>
                <a:camera prst="orthographicFront">
                  <a:rot lat="2683488" lon="21466804" rev="1200000"/>
                </a:camera>
                <a:lightRig rig="threePt" dir="t"/>
              </a:scene3d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anchor="ctr"/>
              <a:lstStyle>
                <a:defPPr>
                  <a:defRPr lang="zh-CN"/>
                </a:defPPr>
                <a:lvl1pPr marL="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1pPr>
                <a:lvl2pPr marL="457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2pPr>
                <a:lvl3pPr marL="914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3pPr>
                <a:lvl4pPr marL="1371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4pPr>
                <a:lvl5pPr marL="18288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5pPr>
                <a:lvl6pPr marL="22860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6pPr>
                <a:lvl7pPr marL="27432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7pPr>
                <a:lvl8pPr marL="32004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8pPr>
                <a:lvl9pPr marL="3657600" algn="l" defTabSz="914400" rtl="0" eaLnBrk="1" latinLnBrk="0" hangingPunct="1">
                  <a:defRPr sz="1800" kern="1200">
                    <a:solidFill>
                      <a:schemeClr val="lt1"/>
                    </a:solidFill>
                    <a:latin typeface="+mn-lt"/>
                    <a:ea typeface="+mn-ea"/>
                    <a:cs typeface="+mn-cs"/>
                  </a:defRPr>
                </a:lvl9pPr>
              </a:lstStyle>
              <a:p>
                <a:pPr algn="ctr" fontAlgn="auto">
                  <a:spcBef>
                    <a:spcPts val="0"/>
                  </a:spcBef>
                  <a:spcAft>
                    <a:spcPts val="0"/>
                  </a:spcAft>
                  <a:defRPr/>
                </a:pPr>
                <a:endParaRPr lang="zh-CN" altLang="en-US"/>
              </a:p>
            </p:txBody>
          </p:sp>
          <p:sp>
            <p:nvSpPr>
              <p:cNvPr id="132" name="Freeform 39"/>
              <p:cNvSpPr>
                <a:spLocks/>
              </p:cNvSpPr>
              <p:nvPr/>
            </p:nvSpPr>
            <p:spPr bwMode="auto">
              <a:xfrm>
                <a:off x="4968446" y="4105279"/>
                <a:ext cx="2382168" cy="329003"/>
              </a:xfrm>
              <a:custGeom>
                <a:avLst/>
                <a:gdLst>
                  <a:gd name="T0" fmla="*/ 0 w 1707"/>
                  <a:gd name="T1" fmla="*/ 0 h 236"/>
                  <a:gd name="T2" fmla="*/ 114433 w 1707"/>
                  <a:gd name="T3" fmla="*/ 144984 h 236"/>
                  <a:gd name="T4" fmla="*/ 252591 w 1707"/>
                  <a:gd name="T5" fmla="*/ 266269 h 236"/>
                  <a:gd name="T6" fmla="*/ 1195968 w 1707"/>
                  <a:gd name="T7" fmla="*/ 322033 h 236"/>
                  <a:gd name="T8" fmla="*/ 2126786 w 1707"/>
                  <a:gd name="T9" fmla="*/ 267663 h 236"/>
                  <a:gd name="T10" fmla="*/ 2167257 w 1707"/>
                  <a:gd name="T11" fmla="*/ 221659 h 236"/>
                  <a:gd name="T12" fmla="*/ 2337511 w 1707"/>
                  <a:gd name="T13" fmla="*/ 76674 h 236"/>
                  <a:gd name="T14" fmla="*/ 2382168 w 1707"/>
                  <a:gd name="T15" fmla="*/ 0 h 236"/>
                  <a:gd name="T16" fmla="*/ 0 w 1707"/>
                  <a:gd name="T17" fmla="*/ 0 h 236"/>
                  <a:gd name="T18" fmla="*/ 0 60000 65536"/>
                  <a:gd name="T19" fmla="*/ 0 60000 65536"/>
                  <a:gd name="T20" fmla="*/ 0 60000 65536"/>
                  <a:gd name="T21" fmla="*/ 0 60000 65536"/>
                  <a:gd name="T22" fmla="*/ 0 60000 65536"/>
                  <a:gd name="T23" fmla="*/ 0 60000 65536"/>
                  <a:gd name="T24" fmla="*/ 0 60000 65536"/>
                  <a:gd name="T25" fmla="*/ 0 60000 65536"/>
                  <a:gd name="T26" fmla="*/ 0 60000 65536"/>
                  <a:gd name="T27" fmla="*/ 0 w 1707"/>
                  <a:gd name="T28" fmla="*/ 0 h 236"/>
                  <a:gd name="T29" fmla="*/ 1707 w 1707"/>
                  <a:gd name="T30" fmla="*/ 236 h 236"/>
                </a:gdLst>
                <a:ahLst/>
                <a:cxnLst>
                  <a:cxn ang="T18">
                    <a:pos x="T0" y="T1"/>
                  </a:cxn>
                  <a:cxn ang="T19">
                    <a:pos x="T2" y="T3"/>
                  </a:cxn>
                  <a:cxn ang="T20">
                    <a:pos x="T4" y="T5"/>
                  </a:cxn>
                  <a:cxn ang="T21">
                    <a:pos x="T6" y="T7"/>
                  </a:cxn>
                  <a:cxn ang="T22">
                    <a:pos x="T8" y="T9"/>
                  </a:cxn>
                  <a:cxn ang="T23">
                    <a:pos x="T10" y="T11"/>
                  </a:cxn>
                  <a:cxn ang="T24">
                    <a:pos x="T12" y="T13"/>
                  </a:cxn>
                  <a:cxn ang="T25">
                    <a:pos x="T14" y="T15"/>
                  </a:cxn>
                  <a:cxn ang="T26">
                    <a:pos x="T16" y="T17"/>
                  </a:cxn>
                </a:cxnLst>
                <a:rect l="T27" t="T28" r="T29" b="T30"/>
                <a:pathLst>
                  <a:path w="1707" h="236">
                    <a:moveTo>
                      <a:pt x="0" y="0"/>
                    </a:moveTo>
                    <a:cubicBezTo>
                      <a:pt x="0" y="0"/>
                      <a:pt x="16" y="51"/>
                      <a:pt x="82" y="104"/>
                    </a:cubicBezTo>
                    <a:cubicBezTo>
                      <a:pt x="82" y="104"/>
                      <a:pt x="187" y="174"/>
                      <a:pt x="181" y="191"/>
                    </a:cubicBezTo>
                    <a:cubicBezTo>
                      <a:pt x="181" y="191"/>
                      <a:pt x="789" y="236"/>
                      <a:pt x="857" y="231"/>
                    </a:cubicBezTo>
                    <a:cubicBezTo>
                      <a:pt x="857" y="231"/>
                      <a:pt x="1522" y="194"/>
                      <a:pt x="1524" y="192"/>
                    </a:cubicBezTo>
                    <a:cubicBezTo>
                      <a:pt x="1524" y="192"/>
                      <a:pt x="1522" y="181"/>
                      <a:pt x="1553" y="159"/>
                    </a:cubicBezTo>
                    <a:cubicBezTo>
                      <a:pt x="1553" y="159"/>
                      <a:pt x="1646" y="94"/>
                      <a:pt x="1675" y="55"/>
                    </a:cubicBezTo>
                    <a:cubicBezTo>
                      <a:pt x="1675" y="55"/>
                      <a:pt x="1700" y="23"/>
                      <a:pt x="1707" y="0"/>
                    </a:cubicBezTo>
                    <a:lnTo>
                      <a:pt x="0" y="0"/>
                    </a:lnTo>
                    <a:close/>
                  </a:path>
                </a:pathLst>
              </a:custGeom>
              <a:gradFill rotWithShape="0">
                <a:gsLst>
                  <a:gs pos="0">
                    <a:srgbClr val="261B18"/>
                  </a:gs>
                  <a:gs pos="100000">
                    <a:srgbClr val="443F3F"/>
                  </a:gs>
                </a:gsLst>
                <a:lin ang="16200000" scaled="1"/>
              </a:gradFill>
              <a:ln w="9525">
                <a:noFill/>
                <a:round/>
                <a:headEnd/>
                <a:tailEnd/>
              </a:ln>
            </p:spPr>
            <p:txBody>
              <a:bodyPr/>
              <a:lstStyle/>
              <a:p>
                <a:endParaRPr lang="zh-CN" altLang="en-US"/>
              </a:p>
            </p:txBody>
          </p:sp>
        </p:grpSp>
        <p:sp>
          <p:nvSpPr>
            <p:cNvPr id="4" name="AutoShape 291"/>
            <p:cNvSpPr>
              <a:spLocks noChangeAspect="1" noChangeArrowheads="1" noTextEdit="1"/>
            </p:cNvSpPr>
            <p:nvPr/>
          </p:nvSpPr>
          <p:spPr bwMode="auto">
            <a:xfrm>
              <a:off x="4676849" y="1583131"/>
              <a:ext cx="2806692" cy="3397259"/>
            </a:xfrm>
            <a:prstGeom prst="rect">
              <a:avLst/>
            </a:prstGeom>
            <a:noFill/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" name="Rectangle 293"/>
            <p:cNvSpPr>
              <a:spLocks noChangeArrowheads="1"/>
            </p:cNvSpPr>
            <p:nvPr/>
          </p:nvSpPr>
          <p:spPr bwMode="auto">
            <a:xfrm>
              <a:off x="6070670" y="4000900"/>
              <a:ext cx="26988" cy="857253"/>
            </a:xfrm>
            <a:prstGeom prst="rect">
              <a:avLst/>
            </a:prstGeom>
            <a:solidFill>
              <a:srgbClr val="EBAE44"/>
            </a:solidFill>
            <a:ln w="9525">
              <a:noFill/>
              <a:miter lim="800000"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6" name="Freeform 294"/>
            <p:cNvSpPr>
              <a:spLocks/>
            </p:cNvSpPr>
            <p:nvPr/>
          </p:nvSpPr>
          <p:spPr bwMode="auto">
            <a:xfrm>
              <a:off x="6080195" y="4842278"/>
              <a:ext cx="398462" cy="42864"/>
            </a:xfrm>
            <a:custGeom>
              <a:avLst/>
              <a:gdLst>
                <a:gd name="T0" fmla="*/ 398463 w 251"/>
                <a:gd name="T1" fmla="*/ 42863 h 27"/>
                <a:gd name="T2" fmla="*/ 0 w 251"/>
                <a:gd name="T3" fmla="*/ 26988 h 27"/>
                <a:gd name="T4" fmla="*/ 0 w 251"/>
                <a:gd name="T5" fmla="*/ 0 h 27"/>
                <a:gd name="T6" fmla="*/ 398463 w 251"/>
                <a:gd name="T7" fmla="*/ 19050 h 27"/>
                <a:gd name="T8" fmla="*/ 398463 w 251"/>
                <a:gd name="T9" fmla="*/ 42863 h 2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1"/>
                <a:gd name="T16" fmla="*/ 0 h 27"/>
                <a:gd name="T17" fmla="*/ 251 w 251"/>
                <a:gd name="T18" fmla="*/ 27 h 2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1" h="27">
                  <a:moveTo>
                    <a:pt x="251" y="27"/>
                  </a:moveTo>
                  <a:lnTo>
                    <a:pt x="0" y="17"/>
                  </a:lnTo>
                  <a:lnTo>
                    <a:pt x="0" y="0"/>
                  </a:lnTo>
                  <a:lnTo>
                    <a:pt x="251" y="12"/>
                  </a:lnTo>
                  <a:lnTo>
                    <a:pt x="251" y="27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" name="Freeform 295"/>
            <p:cNvSpPr>
              <a:spLocks/>
            </p:cNvSpPr>
            <p:nvPr/>
          </p:nvSpPr>
          <p:spPr bwMode="auto">
            <a:xfrm>
              <a:off x="5784921" y="4470802"/>
              <a:ext cx="301624" cy="396876"/>
            </a:xfrm>
            <a:custGeom>
              <a:avLst/>
              <a:gdLst>
                <a:gd name="T0" fmla="*/ 282575 w 190"/>
                <a:gd name="T1" fmla="*/ 396875 h 250"/>
                <a:gd name="T2" fmla="*/ 0 w 190"/>
                <a:gd name="T3" fmla="*/ 15875 h 250"/>
                <a:gd name="T4" fmla="*/ 22225 w 190"/>
                <a:gd name="T5" fmla="*/ 0 h 250"/>
                <a:gd name="T6" fmla="*/ 301625 w 190"/>
                <a:gd name="T7" fmla="*/ 381000 h 250"/>
                <a:gd name="T8" fmla="*/ 282575 w 190"/>
                <a:gd name="T9" fmla="*/ 396875 h 2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0"/>
                <a:gd name="T16" fmla="*/ 0 h 250"/>
                <a:gd name="T17" fmla="*/ 190 w 190"/>
                <a:gd name="T18" fmla="*/ 250 h 2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0" h="250">
                  <a:moveTo>
                    <a:pt x="178" y="250"/>
                  </a:moveTo>
                  <a:lnTo>
                    <a:pt x="0" y="10"/>
                  </a:lnTo>
                  <a:lnTo>
                    <a:pt x="14" y="0"/>
                  </a:lnTo>
                  <a:lnTo>
                    <a:pt x="190" y="240"/>
                  </a:lnTo>
                  <a:lnTo>
                    <a:pt x="178" y="250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" name="Freeform 296"/>
            <p:cNvSpPr>
              <a:spLocks/>
            </p:cNvSpPr>
            <p:nvPr/>
          </p:nvSpPr>
          <p:spPr bwMode="auto">
            <a:xfrm>
              <a:off x="6064320" y="4515252"/>
              <a:ext cx="446087" cy="352426"/>
            </a:xfrm>
            <a:custGeom>
              <a:avLst/>
              <a:gdLst>
                <a:gd name="T0" fmla="*/ 17463 w 281"/>
                <a:gd name="T1" fmla="*/ 352425 h 222"/>
                <a:gd name="T2" fmla="*/ 0 w 281"/>
                <a:gd name="T3" fmla="*/ 330200 h 222"/>
                <a:gd name="T4" fmla="*/ 430213 w 281"/>
                <a:gd name="T5" fmla="*/ 0 h 222"/>
                <a:gd name="T6" fmla="*/ 446088 w 281"/>
                <a:gd name="T7" fmla="*/ 19050 h 222"/>
                <a:gd name="T8" fmla="*/ 17463 w 281"/>
                <a:gd name="T9" fmla="*/ 352425 h 22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1"/>
                <a:gd name="T16" fmla="*/ 0 h 222"/>
                <a:gd name="T17" fmla="*/ 281 w 281"/>
                <a:gd name="T18" fmla="*/ 222 h 22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1" h="222">
                  <a:moveTo>
                    <a:pt x="11" y="222"/>
                  </a:moveTo>
                  <a:lnTo>
                    <a:pt x="0" y="208"/>
                  </a:lnTo>
                  <a:lnTo>
                    <a:pt x="271" y="0"/>
                  </a:lnTo>
                  <a:lnTo>
                    <a:pt x="281" y="12"/>
                  </a:lnTo>
                  <a:lnTo>
                    <a:pt x="11" y="222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9" name="Freeform 297"/>
            <p:cNvSpPr>
              <a:spLocks/>
            </p:cNvSpPr>
            <p:nvPr/>
          </p:nvSpPr>
          <p:spPr bwMode="auto">
            <a:xfrm>
              <a:off x="5457897" y="4850215"/>
              <a:ext cx="620711" cy="41275"/>
            </a:xfrm>
            <a:custGeom>
              <a:avLst/>
              <a:gdLst>
                <a:gd name="T0" fmla="*/ 0 w 391"/>
                <a:gd name="T1" fmla="*/ 41275 h 26"/>
                <a:gd name="T2" fmla="*/ 0 w 391"/>
                <a:gd name="T3" fmla="*/ 17463 h 26"/>
                <a:gd name="T4" fmla="*/ 617538 w 391"/>
                <a:gd name="T5" fmla="*/ 0 h 26"/>
                <a:gd name="T6" fmla="*/ 620713 w 391"/>
                <a:gd name="T7" fmla="*/ 25400 h 26"/>
                <a:gd name="T8" fmla="*/ 0 w 391"/>
                <a:gd name="T9" fmla="*/ 41275 h 2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1"/>
                <a:gd name="T16" fmla="*/ 0 h 26"/>
                <a:gd name="T17" fmla="*/ 391 w 391"/>
                <a:gd name="T18" fmla="*/ 26 h 2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1" h="26">
                  <a:moveTo>
                    <a:pt x="0" y="26"/>
                  </a:moveTo>
                  <a:lnTo>
                    <a:pt x="0" y="11"/>
                  </a:lnTo>
                  <a:lnTo>
                    <a:pt x="389" y="0"/>
                  </a:lnTo>
                  <a:lnTo>
                    <a:pt x="391" y="16"/>
                  </a:lnTo>
                  <a:lnTo>
                    <a:pt x="0" y="26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0" name="Freeform 298"/>
            <p:cNvSpPr>
              <a:spLocks/>
            </p:cNvSpPr>
            <p:nvPr/>
          </p:nvSpPr>
          <p:spPr bwMode="auto">
            <a:xfrm>
              <a:off x="5318197" y="4413652"/>
              <a:ext cx="152399" cy="469902"/>
            </a:xfrm>
            <a:custGeom>
              <a:avLst/>
              <a:gdLst>
                <a:gd name="T0" fmla="*/ 125413 w 96"/>
                <a:gd name="T1" fmla="*/ 469900 h 296"/>
                <a:gd name="T2" fmla="*/ 0 w 96"/>
                <a:gd name="T3" fmla="*/ 7937 h 296"/>
                <a:gd name="T4" fmla="*/ 25400 w 96"/>
                <a:gd name="T5" fmla="*/ 0 h 296"/>
                <a:gd name="T6" fmla="*/ 152400 w 96"/>
                <a:gd name="T7" fmla="*/ 461963 h 296"/>
                <a:gd name="T8" fmla="*/ 125413 w 96"/>
                <a:gd name="T9" fmla="*/ 469900 h 29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6"/>
                <a:gd name="T16" fmla="*/ 0 h 296"/>
                <a:gd name="T17" fmla="*/ 96 w 96"/>
                <a:gd name="T18" fmla="*/ 296 h 29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6" h="296">
                  <a:moveTo>
                    <a:pt x="79" y="296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96" y="291"/>
                  </a:lnTo>
                  <a:lnTo>
                    <a:pt x="79" y="296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1" name="Freeform 299"/>
            <p:cNvSpPr>
              <a:spLocks/>
            </p:cNvSpPr>
            <p:nvPr/>
          </p:nvSpPr>
          <p:spPr bwMode="auto">
            <a:xfrm>
              <a:off x="5443610" y="4475563"/>
              <a:ext cx="358774" cy="404814"/>
            </a:xfrm>
            <a:custGeom>
              <a:avLst/>
              <a:gdLst>
                <a:gd name="T0" fmla="*/ 20638 w 226"/>
                <a:gd name="T1" fmla="*/ 404813 h 255"/>
                <a:gd name="T2" fmla="*/ 0 w 226"/>
                <a:gd name="T3" fmla="*/ 388938 h 255"/>
                <a:gd name="T4" fmla="*/ 339725 w 226"/>
                <a:gd name="T5" fmla="*/ 0 h 255"/>
                <a:gd name="T6" fmla="*/ 358775 w 226"/>
                <a:gd name="T7" fmla="*/ 17463 h 255"/>
                <a:gd name="T8" fmla="*/ 20638 w 226"/>
                <a:gd name="T9" fmla="*/ 404813 h 2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6"/>
                <a:gd name="T16" fmla="*/ 0 h 255"/>
                <a:gd name="T17" fmla="*/ 226 w 226"/>
                <a:gd name="T18" fmla="*/ 255 h 2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6" h="255">
                  <a:moveTo>
                    <a:pt x="13" y="255"/>
                  </a:moveTo>
                  <a:lnTo>
                    <a:pt x="0" y="245"/>
                  </a:lnTo>
                  <a:lnTo>
                    <a:pt x="214" y="0"/>
                  </a:lnTo>
                  <a:lnTo>
                    <a:pt x="226" y="11"/>
                  </a:lnTo>
                  <a:lnTo>
                    <a:pt x="13" y="255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2" name="Freeform 300"/>
            <p:cNvSpPr>
              <a:spLocks/>
            </p:cNvSpPr>
            <p:nvPr/>
          </p:nvSpPr>
          <p:spPr bwMode="auto">
            <a:xfrm>
              <a:off x="5321372" y="4402538"/>
              <a:ext cx="477836" cy="84138"/>
            </a:xfrm>
            <a:custGeom>
              <a:avLst/>
              <a:gdLst>
                <a:gd name="T0" fmla="*/ 473075 w 301"/>
                <a:gd name="T1" fmla="*/ 84138 h 53"/>
                <a:gd name="T2" fmla="*/ 0 w 301"/>
                <a:gd name="T3" fmla="*/ 23813 h 53"/>
                <a:gd name="T4" fmla="*/ 4763 w 301"/>
                <a:gd name="T5" fmla="*/ 0 h 53"/>
                <a:gd name="T6" fmla="*/ 477838 w 301"/>
                <a:gd name="T7" fmla="*/ 58738 h 53"/>
                <a:gd name="T8" fmla="*/ 473075 w 301"/>
                <a:gd name="T9" fmla="*/ 84138 h 5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1"/>
                <a:gd name="T16" fmla="*/ 0 h 53"/>
                <a:gd name="T17" fmla="*/ 301 w 301"/>
                <a:gd name="T18" fmla="*/ 53 h 5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1" h="53">
                  <a:moveTo>
                    <a:pt x="298" y="53"/>
                  </a:moveTo>
                  <a:lnTo>
                    <a:pt x="0" y="15"/>
                  </a:lnTo>
                  <a:lnTo>
                    <a:pt x="3" y="0"/>
                  </a:lnTo>
                  <a:lnTo>
                    <a:pt x="301" y="37"/>
                  </a:lnTo>
                  <a:lnTo>
                    <a:pt x="298" y="53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3" name="Freeform 301"/>
            <p:cNvSpPr>
              <a:spLocks/>
            </p:cNvSpPr>
            <p:nvPr/>
          </p:nvSpPr>
          <p:spPr bwMode="auto">
            <a:xfrm>
              <a:off x="5783333" y="4000900"/>
              <a:ext cx="312737" cy="476251"/>
            </a:xfrm>
            <a:custGeom>
              <a:avLst/>
              <a:gdLst>
                <a:gd name="T0" fmla="*/ 22225 w 197"/>
                <a:gd name="T1" fmla="*/ 476250 h 300"/>
                <a:gd name="T2" fmla="*/ 0 w 197"/>
                <a:gd name="T3" fmla="*/ 463550 h 300"/>
                <a:gd name="T4" fmla="*/ 290513 w 197"/>
                <a:gd name="T5" fmla="*/ 0 h 300"/>
                <a:gd name="T6" fmla="*/ 312738 w 197"/>
                <a:gd name="T7" fmla="*/ 15875 h 300"/>
                <a:gd name="T8" fmla="*/ 22225 w 197"/>
                <a:gd name="T9" fmla="*/ 476250 h 3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7"/>
                <a:gd name="T16" fmla="*/ 0 h 300"/>
                <a:gd name="T17" fmla="*/ 197 w 197"/>
                <a:gd name="T18" fmla="*/ 300 h 3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7" h="300">
                  <a:moveTo>
                    <a:pt x="14" y="300"/>
                  </a:moveTo>
                  <a:lnTo>
                    <a:pt x="0" y="292"/>
                  </a:lnTo>
                  <a:lnTo>
                    <a:pt x="183" y="0"/>
                  </a:lnTo>
                  <a:lnTo>
                    <a:pt x="197" y="10"/>
                  </a:lnTo>
                  <a:lnTo>
                    <a:pt x="14" y="300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4" name="Freeform 302"/>
            <p:cNvSpPr>
              <a:spLocks/>
            </p:cNvSpPr>
            <p:nvPr/>
          </p:nvSpPr>
          <p:spPr bwMode="auto">
            <a:xfrm>
              <a:off x="6492944" y="4258076"/>
              <a:ext cx="358774" cy="276226"/>
            </a:xfrm>
            <a:custGeom>
              <a:avLst/>
              <a:gdLst>
                <a:gd name="T0" fmla="*/ 15875 w 226"/>
                <a:gd name="T1" fmla="*/ 276225 h 174"/>
                <a:gd name="T2" fmla="*/ 0 w 226"/>
                <a:gd name="T3" fmla="*/ 257175 h 174"/>
                <a:gd name="T4" fmla="*/ 342900 w 226"/>
                <a:gd name="T5" fmla="*/ 0 h 174"/>
                <a:gd name="T6" fmla="*/ 358775 w 226"/>
                <a:gd name="T7" fmla="*/ 19050 h 174"/>
                <a:gd name="T8" fmla="*/ 15875 w 226"/>
                <a:gd name="T9" fmla="*/ 276225 h 1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6"/>
                <a:gd name="T16" fmla="*/ 0 h 174"/>
                <a:gd name="T17" fmla="*/ 226 w 226"/>
                <a:gd name="T18" fmla="*/ 174 h 1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6" h="174">
                  <a:moveTo>
                    <a:pt x="10" y="174"/>
                  </a:moveTo>
                  <a:lnTo>
                    <a:pt x="0" y="162"/>
                  </a:lnTo>
                  <a:lnTo>
                    <a:pt x="216" y="0"/>
                  </a:lnTo>
                  <a:lnTo>
                    <a:pt x="226" y="12"/>
                  </a:lnTo>
                  <a:lnTo>
                    <a:pt x="10" y="174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5" name="Freeform 303"/>
            <p:cNvSpPr>
              <a:spLocks/>
            </p:cNvSpPr>
            <p:nvPr/>
          </p:nvSpPr>
          <p:spPr bwMode="auto">
            <a:xfrm>
              <a:off x="6470720" y="4527952"/>
              <a:ext cx="41275" cy="339726"/>
            </a:xfrm>
            <a:custGeom>
              <a:avLst/>
              <a:gdLst>
                <a:gd name="T0" fmla="*/ 23812 w 26"/>
                <a:gd name="T1" fmla="*/ 339725 h 214"/>
                <a:gd name="T2" fmla="*/ 0 w 26"/>
                <a:gd name="T3" fmla="*/ 336550 h 214"/>
                <a:gd name="T4" fmla="*/ 15875 w 26"/>
                <a:gd name="T5" fmla="*/ 0 h 214"/>
                <a:gd name="T6" fmla="*/ 41275 w 26"/>
                <a:gd name="T7" fmla="*/ 0 h 214"/>
                <a:gd name="T8" fmla="*/ 23812 w 26"/>
                <a:gd name="T9" fmla="*/ 339725 h 2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"/>
                <a:gd name="T16" fmla="*/ 0 h 214"/>
                <a:gd name="T17" fmla="*/ 26 w 26"/>
                <a:gd name="T18" fmla="*/ 214 h 2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" h="214">
                  <a:moveTo>
                    <a:pt x="15" y="214"/>
                  </a:moveTo>
                  <a:lnTo>
                    <a:pt x="0" y="212"/>
                  </a:lnTo>
                  <a:lnTo>
                    <a:pt x="10" y="0"/>
                  </a:lnTo>
                  <a:lnTo>
                    <a:pt x="26" y="0"/>
                  </a:lnTo>
                  <a:lnTo>
                    <a:pt x="15" y="214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6" name="Freeform 304"/>
            <p:cNvSpPr>
              <a:spLocks/>
            </p:cNvSpPr>
            <p:nvPr/>
          </p:nvSpPr>
          <p:spPr bwMode="auto">
            <a:xfrm>
              <a:off x="5799208" y="4450164"/>
              <a:ext cx="698498" cy="93663"/>
            </a:xfrm>
            <a:custGeom>
              <a:avLst/>
              <a:gdLst>
                <a:gd name="T0" fmla="*/ 695325 w 440"/>
                <a:gd name="T1" fmla="*/ 93663 h 59"/>
                <a:gd name="T2" fmla="*/ 0 w 440"/>
                <a:gd name="T3" fmla="*/ 26988 h 59"/>
                <a:gd name="T4" fmla="*/ 1588 w 440"/>
                <a:gd name="T5" fmla="*/ 0 h 59"/>
                <a:gd name="T6" fmla="*/ 698500 w 440"/>
                <a:gd name="T7" fmla="*/ 69850 h 59"/>
                <a:gd name="T8" fmla="*/ 695325 w 440"/>
                <a:gd name="T9" fmla="*/ 93663 h 5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40"/>
                <a:gd name="T16" fmla="*/ 0 h 59"/>
                <a:gd name="T17" fmla="*/ 440 w 440"/>
                <a:gd name="T18" fmla="*/ 59 h 5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40" h="59">
                  <a:moveTo>
                    <a:pt x="438" y="59"/>
                  </a:moveTo>
                  <a:lnTo>
                    <a:pt x="0" y="17"/>
                  </a:lnTo>
                  <a:lnTo>
                    <a:pt x="1" y="0"/>
                  </a:lnTo>
                  <a:lnTo>
                    <a:pt x="440" y="44"/>
                  </a:lnTo>
                  <a:lnTo>
                    <a:pt x="438" y="59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7" name="Freeform 305"/>
            <p:cNvSpPr>
              <a:spLocks/>
            </p:cNvSpPr>
            <p:nvPr/>
          </p:nvSpPr>
          <p:spPr bwMode="auto">
            <a:xfrm>
              <a:off x="6478656" y="4058050"/>
              <a:ext cx="33338" cy="468315"/>
            </a:xfrm>
            <a:custGeom>
              <a:avLst/>
              <a:gdLst>
                <a:gd name="T0" fmla="*/ 7938 w 21"/>
                <a:gd name="T1" fmla="*/ 468313 h 295"/>
                <a:gd name="T2" fmla="*/ 0 w 21"/>
                <a:gd name="T3" fmla="*/ 0 h 295"/>
                <a:gd name="T4" fmla="*/ 26988 w 21"/>
                <a:gd name="T5" fmla="*/ 0 h 295"/>
                <a:gd name="T6" fmla="*/ 33338 w 21"/>
                <a:gd name="T7" fmla="*/ 465138 h 295"/>
                <a:gd name="T8" fmla="*/ 7938 w 21"/>
                <a:gd name="T9" fmla="*/ 468313 h 29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"/>
                <a:gd name="T16" fmla="*/ 0 h 295"/>
                <a:gd name="T17" fmla="*/ 21 w 21"/>
                <a:gd name="T18" fmla="*/ 295 h 29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" h="295">
                  <a:moveTo>
                    <a:pt x="5" y="295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21" y="293"/>
                  </a:lnTo>
                  <a:lnTo>
                    <a:pt x="5" y="295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8" name="Freeform 306"/>
            <p:cNvSpPr>
              <a:spLocks/>
            </p:cNvSpPr>
            <p:nvPr/>
          </p:nvSpPr>
          <p:spPr bwMode="auto">
            <a:xfrm>
              <a:off x="6489769" y="4500964"/>
              <a:ext cx="288924" cy="312739"/>
            </a:xfrm>
            <a:custGeom>
              <a:avLst/>
              <a:gdLst>
                <a:gd name="T0" fmla="*/ 271145 w 130"/>
                <a:gd name="T1" fmla="*/ 312738 h 141"/>
                <a:gd name="T2" fmla="*/ 0 w 130"/>
                <a:gd name="T3" fmla="*/ 11090 h 141"/>
                <a:gd name="T4" fmla="*/ 24447 w 130"/>
                <a:gd name="T5" fmla="*/ 2218 h 141"/>
                <a:gd name="T6" fmla="*/ 13335 w 130"/>
                <a:gd name="T7" fmla="*/ 6654 h 141"/>
                <a:gd name="T8" fmla="*/ 24447 w 130"/>
                <a:gd name="T9" fmla="*/ 0 h 141"/>
                <a:gd name="T10" fmla="*/ 288925 w 130"/>
                <a:gd name="T11" fmla="*/ 294994 h 141"/>
                <a:gd name="T12" fmla="*/ 271145 w 130"/>
                <a:gd name="T13" fmla="*/ 312738 h 141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130"/>
                <a:gd name="T22" fmla="*/ 0 h 141"/>
                <a:gd name="T23" fmla="*/ 130 w 130"/>
                <a:gd name="T24" fmla="*/ 141 h 141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130" h="141">
                  <a:moveTo>
                    <a:pt x="122" y="141"/>
                  </a:moveTo>
                  <a:cubicBezTo>
                    <a:pt x="2" y="10"/>
                    <a:pt x="0" y="6"/>
                    <a:pt x="0" y="5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5" y="6"/>
                    <a:pt x="84" y="83"/>
                    <a:pt x="130" y="133"/>
                  </a:cubicBezTo>
                  <a:lnTo>
                    <a:pt x="122" y="141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19" name="Freeform 307"/>
            <p:cNvSpPr>
              <a:spLocks/>
            </p:cNvSpPr>
            <p:nvPr/>
          </p:nvSpPr>
          <p:spPr bwMode="auto">
            <a:xfrm>
              <a:off x="6483419" y="4794653"/>
              <a:ext cx="288924" cy="95250"/>
            </a:xfrm>
            <a:custGeom>
              <a:avLst/>
              <a:gdLst>
                <a:gd name="T0" fmla="*/ 4762 w 182"/>
                <a:gd name="T1" fmla="*/ 95250 h 60"/>
                <a:gd name="T2" fmla="*/ 0 w 182"/>
                <a:gd name="T3" fmla="*/ 68263 h 60"/>
                <a:gd name="T4" fmla="*/ 284163 w 182"/>
                <a:gd name="T5" fmla="*/ 0 h 60"/>
                <a:gd name="T6" fmla="*/ 288925 w 182"/>
                <a:gd name="T7" fmla="*/ 25400 h 60"/>
                <a:gd name="T8" fmla="*/ 4762 w 182"/>
                <a:gd name="T9" fmla="*/ 95250 h 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82"/>
                <a:gd name="T16" fmla="*/ 0 h 60"/>
                <a:gd name="T17" fmla="*/ 182 w 182"/>
                <a:gd name="T18" fmla="*/ 60 h 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82" h="60">
                  <a:moveTo>
                    <a:pt x="3" y="60"/>
                  </a:moveTo>
                  <a:lnTo>
                    <a:pt x="0" y="43"/>
                  </a:lnTo>
                  <a:lnTo>
                    <a:pt x="179" y="0"/>
                  </a:lnTo>
                  <a:lnTo>
                    <a:pt x="182" y="16"/>
                  </a:lnTo>
                  <a:lnTo>
                    <a:pt x="3" y="60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0" name="Freeform 308"/>
            <p:cNvSpPr>
              <a:spLocks/>
            </p:cNvSpPr>
            <p:nvPr/>
          </p:nvSpPr>
          <p:spPr bwMode="auto">
            <a:xfrm>
              <a:off x="6762818" y="4270776"/>
              <a:ext cx="90487" cy="541339"/>
            </a:xfrm>
            <a:custGeom>
              <a:avLst/>
              <a:gdLst>
                <a:gd name="T0" fmla="*/ 26988 w 57"/>
                <a:gd name="T1" fmla="*/ 541338 h 341"/>
                <a:gd name="T2" fmla="*/ 0 w 57"/>
                <a:gd name="T3" fmla="*/ 538163 h 341"/>
                <a:gd name="T4" fmla="*/ 65088 w 57"/>
                <a:gd name="T5" fmla="*/ 0 h 341"/>
                <a:gd name="T6" fmla="*/ 90488 w 57"/>
                <a:gd name="T7" fmla="*/ 3175 h 341"/>
                <a:gd name="T8" fmla="*/ 26988 w 57"/>
                <a:gd name="T9" fmla="*/ 541338 h 3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7"/>
                <a:gd name="T16" fmla="*/ 0 h 341"/>
                <a:gd name="T17" fmla="*/ 57 w 57"/>
                <a:gd name="T18" fmla="*/ 341 h 3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7" h="341">
                  <a:moveTo>
                    <a:pt x="17" y="341"/>
                  </a:moveTo>
                  <a:lnTo>
                    <a:pt x="0" y="339"/>
                  </a:lnTo>
                  <a:lnTo>
                    <a:pt x="41" y="0"/>
                  </a:lnTo>
                  <a:lnTo>
                    <a:pt x="57" y="2"/>
                  </a:lnTo>
                  <a:lnTo>
                    <a:pt x="17" y="341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1" name="Freeform 309"/>
            <p:cNvSpPr>
              <a:spLocks/>
            </p:cNvSpPr>
            <p:nvPr/>
          </p:nvSpPr>
          <p:spPr bwMode="auto">
            <a:xfrm>
              <a:off x="6831080" y="3783412"/>
              <a:ext cx="260349" cy="496890"/>
            </a:xfrm>
            <a:custGeom>
              <a:avLst/>
              <a:gdLst>
                <a:gd name="T0" fmla="*/ 25400 w 164"/>
                <a:gd name="T1" fmla="*/ 496888 h 313"/>
                <a:gd name="T2" fmla="*/ 0 w 164"/>
                <a:gd name="T3" fmla="*/ 485775 h 313"/>
                <a:gd name="T4" fmla="*/ 238125 w 164"/>
                <a:gd name="T5" fmla="*/ 0 h 313"/>
                <a:gd name="T6" fmla="*/ 260350 w 164"/>
                <a:gd name="T7" fmla="*/ 11113 h 313"/>
                <a:gd name="T8" fmla="*/ 25400 w 164"/>
                <a:gd name="T9" fmla="*/ 496888 h 31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4"/>
                <a:gd name="T16" fmla="*/ 0 h 313"/>
                <a:gd name="T17" fmla="*/ 164 w 164"/>
                <a:gd name="T18" fmla="*/ 313 h 31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4" h="313">
                  <a:moveTo>
                    <a:pt x="16" y="313"/>
                  </a:moveTo>
                  <a:lnTo>
                    <a:pt x="0" y="306"/>
                  </a:lnTo>
                  <a:lnTo>
                    <a:pt x="150" y="0"/>
                  </a:lnTo>
                  <a:lnTo>
                    <a:pt x="164" y="7"/>
                  </a:lnTo>
                  <a:lnTo>
                    <a:pt x="16" y="313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2" name="Freeform 310"/>
            <p:cNvSpPr>
              <a:spLocks/>
            </p:cNvSpPr>
            <p:nvPr/>
          </p:nvSpPr>
          <p:spPr bwMode="auto">
            <a:xfrm>
              <a:off x="7064442" y="3183336"/>
              <a:ext cx="306387" cy="611190"/>
            </a:xfrm>
            <a:custGeom>
              <a:avLst/>
              <a:gdLst>
                <a:gd name="T0" fmla="*/ 23813 w 193"/>
                <a:gd name="T1" fmla="*/ 611188 h 385"/>
                <a:gd name="T2" fmla="*/ 0 w 193"/>
                <a:gd name="T3" fmla="*/ 600075 h 385"/>
                <a:gd name="T4" fmla="*/ 284163 w 193"/>
                <a:gd name="T5" fmla="*/ 0 h 385"/>
                <a:gd name="T6" fmla="*/ 306388 w 193"/>
                <a:gd name="T7" fmla="*/ 11113 h 385"/>
                <a:gd name="T8" fmla="*/ 23813 w 193"/>
                <a:gd name="T9" fmla="*/ 611188 h 38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3"/>
                <a:gd name="T16" fmla="*/ 0 h 385"/>
                <a:gd name="T17" fmla="*/ 193 w 193"/>
                <a:gd name="T18" fmla="*/ 385 h 38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3" h="385">
                  <a:moveTo>
                    <a:pt x="15" y="385"/>
                  </a:moveTo>
                  <a:lnTo>
                    <a:pt x="0" y="378"/>
                  </a:lnTo>
                  <a:lnTo>
                    <a:pt x="179" y="0"/>
                  </a:lnTo>
                  <a:lnTo>
                    <a:pt x="193" y="7"/>
                  </a:lnTo>
                  <a:lnTo>
                    <a:pt x="15" y="385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3" name="Freeform 311"/>
            <p:cNvSpPr>
              <a:spLocks/>
            </p:cNvSpPr>
            <p:nvPr/>
          </p:nvSpPr>
          <p:spPr bwMode="auto">
            <a:xfrm>
              <a:off x="6762818" y="3453211"/>
              <a:ext cx="325437" cy="344489"/>
            </a:xfrm>
            <a:custGeom>
              <a:avLst/>
              <a:gdLst>
                <a:gd name="T0" fmla="*/ 307975 w 205"/>
                <a:gd name="T1" fmla="*/ 344488 h 217"/>
                <a:gd name="T2" fmla="*/ 0 w 205"/>
                <a:gd name="T3" fmla="*/ 17463 h 217"/>
                <a:gd name="T4" fmla="*/ 20638 w 205"/>
                <a:gd name="T5" fmla="*/ 0 h 217"/>
                <a:gd name="T6" fmla="*/ 325438 w 205"/>
                <a:gd name="T7" fmla="*/ 325438 h 217"/>
                <a:gd name="T8" fmla="*/ 307975 w 205"/>
                <a:gd name="T9" fmla="*/ 344488 h 2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5"/>
                <a:gd name="T16" fmla="*/ 0 h 217"/>
                <a:gd name="T17" fmla="*/ 205 w 205"/>
                <a:gd name="T18" fmla="*/ 217 h 2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5" h="217">
                  <a:moveTo>
                    <a:pt x="194" y="217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05" y="205"/>
                  </a:lnTo>
                  <a:lnTo>
                    <a:pt x="194" y="217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4" name="Freeform 312"/>
            <p:cNvSpPr>
              <a:spLocks/>
            </p:cNvSpPr>
            <p:nvPr/>
          </p:nvSpPr>
          <p:spPr bwMode="auto">
            <a:xfrm>
              <a:off x="6483419" y="3453211"/>
              <a:ext cx="301624" cy="619127"/>
            </a:xfrm>
            <a:custGeom>
              <a:avLst/>
              <a:gdLst>
                <a:gd name="T0" fmla="*/ 25400 w 190"/>
                <a:gd name="T1" fmla="*/ 619125 h 390"/>
                <a:gd name="T2" fmla="*/ 0 w 190"/>
                <a:gd name="T3" fmla="*/ 608013 h 390"/>
                <a:gd name="T4" fmla="*/ 277813 w 190"/>
                <a:gd name="T5" fmla="*/ 0 h 390"/>
                <a:gd name="T6" fmla="*/ 301625 w 190"/>
                <a:gd name="T7" fmla="*/ 9525 h 390"/>
                <a:gd name="T8" fmla="*/ 25400 w 190"/>
                <a:gd name="T9" fmla="*/ 619125 h 39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0"/>
                <a:gd name="T16" fmla="*/ 0 h 390"/>
                <a:gd name="T17" fmla="*/ 190 w 190"/>
                <a:gd name="T18" fmla="*/ 390 h 39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0" h="390">
                  <a:moveTo>
                    <a:pt x="16" y="390"/>
                  </a:moveTo>
                  <a:lnTo>
                    <a:pt x="0" y="383"/>
                  </a:lnTo>
                  <a:lnTo>
                    <a:pt x="175" y="0"/>
                  </a:lnTo>
                  <a:lnTo>
                    <a:pt x="190" y="6"/>
                  </a:lnTo>
                  <a:lnTo>
                    <a:pt x="16" y="390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5" name="Freeform 313"/>
            <p:cNvSpPr>
              <a:spLocks/>
            </p:cNvSpPr>
            <p:nvPr/>
          </p:nvSpPr>
          <p:spPr bwMode="auto">
            <a:xfrm>
              <a:off x="6081783" y="3991375"/>
              <a:ext cx="407987" cy="87313"/>
            </a:xfrm>
            <a:custGeom>
              <a:avLst/>
              <a:gdLst>
                <a:gd name="T0" fmla="*/ 406400 w 257"/>
                <a:gd name="T1" fmla="*/ 87313 h 55"/>
                <a:gd name="T2" fmla="*/ 0 w 257"/>
                <a:gd name="T3" fmla="*/ 26988 h 55"/>
                <a:gd name="T4" fmla="*/ 4763 w 257"/>
                <a:gd name="T5" fmla="*/ 0 h 55"/>
                <a:gd name="T6" fmla="*/ 407988 w 257"/>
                <a:gd name="T7" fmla="*/ 61913 h 55"/>
                <a:gd name="T8" fmla="*/ 406400 w 257"/>
                <a:gd name="T9" fmla="*/ 87313 h 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7"/>
                <a:gd name="T16" fmla="*/ 0 h 55"/>
                <a:gd name="T17" fmla="*/ 257 w 257"/>
                <a:gd name="T18" fmla="*/ 55 h 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7" h="55">
                  <a:moveTo>
                    <a:pt x="256" y="55"/>
                  </a:moveTo>
                  <a:lnTo>
                    <a:pt x="0" y="17"/>
                  </a:lnTo>
                  <a:lnTo>
                    <a:pt x="3" y="0"/>
                  </a:lnTo>
                  <a:lnTo>
                    <a:pt x="257" y="39"/>
                  </a:lnTo>
                  <a:lnTo>
                    <a:pt x="256" y="55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6" name="Freeform 314"/>
            <p:cNvSpPr>
              <a:spLocks/>
            </p:cNvSpPr>
            <p:nvPr/>
          </p:nvSpPr>
          <p:spPr bwMode="auto">
            <a:xfrm>
              <a:off x="6492944" y="4046938"/>
              <a:ext cx="354012" cy="228601"/>
            </a:xfrm>
            <a:custGeom>
              <a:avLst/>
              <a:gdLst>
                <a:gd name="T0" fmla="*/ 341313 w 223"/>
                <a:gd name="T1" fmla="*/ 228600 h 144"/>
                <a:gd name="T2" fmla="*/ 0 w 223"/>
                <a:gd name="T3" fmla="*/ 22225 h 144"/>
                <a:gd name="T4" fmla="*/ 12700 w 223"/>
                <a:gd name="T5" fmla="*/ 0 h 144"/>
                <a:gd name="T6" fmla="*/ 354013 w 223"/>
                <a:gd name="T7" fmla="*/ 206375 h 144"/>
                <a:gd name="T8" fmla="*/ 341313 w 223"/>
                <a:gd name="T9" fmla="*/ 228600 h 14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3"/>
                <a:gd name="T16" fmla="*/ 0 h 144"/>
                <a:gd name="T17" fmla="*/ 223 w 223"/>
                <a:gd name="T18" fmla="*/ 144 h 14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3" h="144">
                  <a:moveTo>
                    <a:pt x="215" y="144"/>
                  </a:moveTo>
                  <a:lnTo>
                    <a:pt x="0" y="14"/>
                  </a:lnTo>
                  <a:lnTo>
                    <a:pt x="8" y="0"/>
                  </a:lnTo>
                  <a:lnTo>
                    <a:pt x="223" y="130"/>
                  </a:lnTo>
                  <a:lnTo>
                    <a:pt x="215" y="144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7" name="Freeform 315"/>
            <p:cNvSpPr>
              <a:spLocks/>
            </p:cNvSpPr>
            <p:nvPr/>
          </p:nvSpPr>
          <p:spPr bwMode="auto">
            <a:xfrm>
              <a:off x="6497706" y="3777062"/>
              <a:ext cx="582611" cy="290513"/>
            </a:xfrm>
            <a:custGeom>
              <a:avLst/>
              <a:gdLst>
                <a:gd name="T0" fmla="*/ 11113 w 367"/>
                <a:gd name="T1" fmla="*/ 290513 h 183"/>
                <a:gd name="T2" fmla="*/ 0 w 367"/>
                <a:gd name="T3" fmla="*/ 265113 h 183"/>
                <a:gd name="T4" fmla="*/ 571500 w 367"/>
                <a:gd name="T5" fmla="*/ 0 h 183"/>
                <a:gd name="T6" fmla="*/ 582613 w 367"/>
                <a:gd name="T7" fmla="*/ 23813 h 183"/>
                <a:gd name="T8" fmla="*/ 11113 w 367"/>
                <a:gd name="T9" fmla="*/ 290513 h 1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67"/>
                <a:gd name="T16" fmla="*/ 0 h 183"/>
                <a:gd name="T17" fmla="*/ 367 w 367"/>
                <a:gd name="T18" fmla="*/ 183 h 1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67" h="183">
                  <a:moveTo>
                    <a:pt x="7" y="183"/>
                  </a:moveTo>
                  <a:lnTo>
                    <a:pt x="0" y="167"/>
                  </a:lnTo>
                  <a:lnTo>
                    <a:pt x="360" y="0"/>
                  </a:lnTo>
                  <a:lnTo>
                    <a:pt x="367" y="15"/>
                  </a:lnTo>
                  <a:lnTo>
                    <a:pt x="7" y="183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8" name="Freeform 316"/>
            <p:cNvSpPr>
              <a:spLocks/>
            </p:cNvSpPr>
            <p:nvPr/>
          </p:nvSpPr>
          <p:spPr bwMode="auto">
            <a:xfrm>
              <a:off x="6402457" y="3557986"/>
              <a:ext cx="106362" cy="495301"/>
            </a:xfrm>
            <a:custGeom>
              <a:avLst/>
              <a:gdLst>
                <a:gd name="T0" fmla="*/ 80963 w 67"/>
                <a:gd name="T1" fmla="*/ 495300 h 312"/>
                <a:gd name="T2" fmla="*/ 0 w 67"/>
                <a:gd name="T3" fmla="*/ 4762 h 312"/>
                <a:gd name="T4" fmla="*/ 25400 w 67"/>
                <a:gd name="T5" fmla="*/ 0 h 312"/>
                <a:gd name="T6" fmla="*/ 106363 w 67"/>
                <a:gd name="T7" fmla="*/ 492125 h 312"/>
                <a:gd name="T8" fmla="*/ 80963 w 67"/>
                <a:gd name="T9" fmla="*/ 495300 h 3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7"/>
                <a:gd name="T16" fmla="*/ 0 h 312"/>
                <a:gd name="T17" fmla="*/ 67 w 67"/>
                <a:gd name="T18" fmla="*/ 312 h 3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7" h="312">
                  <a:moveTo>
                    <a:pt x="51" y="312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7" y="310"/>
                  </a:lnTo>
                  <a:lnTo>
                    <a:pt x="51" y="312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29" name="Freeform 317"/>
            <p:cNvSpPr>
              <a:spLocks/>
            </p:cNvSpPr>
            <p:nvPr/>
          </p:nvSpPr>
          <p:spPr bwMode="auto">
            <a:xfrm>
              <a:off x="6067495" y="3565924"/>
              <a:ext cx="30163" cy="434976"/>
            </a:xfrm>
            <a:custGeom>
              <a:avLst/>
              <a:gdLst>
                <a:gd name="T0" fmla="*/ 3175 w 19"/>
                <a:gd name="T1" fmla="*/ 434975 h 274"/>
                <a:gd name="T2" fmla="*/ 0 w 19"/>
                <a:gd name="T3" fmla="*/ 0 h 274"/>
                <a:gd name="T4" fmla="*/ 25400 w 19"/>
                <a:gd name="T5" fmla="*/ 0 h 274"/>
                <a:gd name="T6" fmla="*/ 30163 w 19"/>
                <a:gd name="T7" fmla="*/ 434975 h 274"/>
                <a:gd name="T8" fmla="*/ 3175 w 19"/>
                <a:gd name="T9" fmla="*/ 434975 h 27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"/>
                <a:gd name="T16" fmla="*/ 0 h 274"/>
                <a:gd name="T17" fmla="*/ 19 w 19"/>
                <a:gd name="T18" fmla="*/ 274 h 27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" h="274">
                  <a:moveTo>
                    <a:pt x="2" y="274"/>
                  </a:moveTo>
                  <a:lnTo>
                    <a:pt x="0" y="0"/>
                  </a:lnTo>
                  <a:lnTo>
                    <a:pt x="16" y="0"/>
                  </a:lnTo>
                  <a:lnTo>
                    <a:pt x="19" y="274"/>
                  </a:lnTo>
                  <a:lnTo>
                    <a:pt x="2" y="274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0" name="Freeform 318"/>
            <p:cNvSpPr>
              <a:spLocks/>
            </p:cNvSpPr>
            <p:nvPr/>
          </p:nvSpPr>
          <p:spPr bwMode="auto">
            <a:xfrm>
              <a:off x="6040508" y="2891234"/>
              <a:ext cx="52388" cy="682627"/>
            </a:xfrm>
            <a:custGeom>
              <a:avLst/>
              <a:gdLst>
                <a:gd name="T0" fmla="*/ 26988 w 33"/>
                <a:gd name="T1" fmla="*/ 682625 h 430"/>
                <a:gd name="T2" fmla="*/ 0 w 33"/>
                <a:gd name="T3" fmla="*/ 0 h 430"/>
                <a:gd name="T4" fmla="*/ 26988 w 33"/>
                <a:gd name="T5" fmla="*/ 0 h 430"/>
                <a:gd name="T6" fmla="*/ 52388 w 33"/>
                <a:gd name="T7" fmla="*/ 682625 h 430"/>
                <a:gd name="T8" fmla="*/ 26988 w 33"/>
                <a:gd name="T9" fmla="*/ 682625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"/>
                <a:gd name="T16" fmla="*/ 0 h 430"/>
                <a:gd name="T17" fmla="*/ 33 w 33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" h="430">
                  <a:moveTo>
                    <a:pt x="17" y="430"/>
                  </a:moveTo>
                  <a:lnTo>
                    <a:pt x="0" y="0"/>
                  </a:lnTo>
                  <a:lnTo>
                    <a:pt x="17" y="0"/>
                  </a:lnTo>
                  <a:lnTo>
                    <a:pt x="33" y="430"/>
                  </a:lnTo>
                  <a:lnTo>
                    <a:pt x="17" y="430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1" name="Freeform 319"/>
            <p:cNvSpPr>
              <a:spLocks/>
            </p:cNvSpPr>
            <p:nvPr/>
          </p:nvSpPr>
          <p:spPr bwMode="auto">
            <a:xfrm>
              <a:off x="6086546" y="3542112"/>
              <a:ext cx="333374" cy="50800"/>
            </a:xfrm>
            <a:custGeom>
              <a:avLst/>
              <a:gdLst>
                <a:gd name="T0" fmla="*/ 3175 w 210"/>
                <a:gd name="T1" fmla="*/ 50800 h 32"/>
                <a:gd name="T2" fmla="*/ 0 w 210"/>
                <a:gd name="T3" fmla="*/ 23812 h 32"/>
                <a:gd name="T4" fmla="*/ 330200 w 210"/>
                <a:gd name="T5" fmla="*/ 0 h 32"/>
                <a:gd name="T6" fmla="*/ 333375 w 210"/>
                <a:gd name="T7" fmla="*/ 26987 h 32"/>
                <a:gd name="T8" fmla="*/ 3175 w 210"/>
                <a:gd name="T9" fmla="*/ 50800 h 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32"/>
                <a:gd name="T17" fmla="*/ 210 w 210"/>
                <a:gd name="T18" fmla="*/ 32 h 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32">
                  <a:moveTo>
                    <a:pt x="2" y="32"/>
                  </a:moveTo>
                  <a:lnTo>
                    <a:pt x="0" y="15"/>
                  </a:lnTo>
                  <a:lnTo>
                    <a:pt x="208" y="0"/>
                  </a:lnTo>
                  <a:lnTo>
                    <a:pt x="210" y="17"/>
                  </a:lnTo>
                  <a:lnTo>
                    <a:pt x="2" y="32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2" name="Freeform 320"/>
            <p:cNvSpPr>
              <a:spLocks/>
            </p:cNvSpPr>
            <p:nvPr/>
          </p:nvSpPr>
          <p:spPr bwMode="auto">
            <a:xfrm>
              <a:off x="5610296" y="3573861"/>
              <a:ext cx="476249" cy="320676"/>
            </a:xfrm>
            <a:custGeom>
              <a:avLst/>
              <a:gdLst>
                <a:gd name="T0" fmla="*/ 15875 w 300"/>
                <a:gd name="T1" fmla="*/ 320675 h 202"/>
                <a:gd name="T2" fmla="*/ 0 w 300"/>
                <a:gd name="T3" fmla="*/ 298450 h 202"/>
                <a:gd name="T4" fmla="*/ 463550 w 300"/>
                <a:gd name="T5" fmla="*/ 0 h 202"/>
                <a:gd name="T6" fmla="*/ 476250 w 300"/>
                <a:gd name="T7" fmla="*/ 19050 h 202"/>
                <a:gd name="T8" fmla="*/ 15875 w 300"/>
                <a:gd name="T9" fmla="*/ 320675 h 2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0"/>
                <a:gd name="T16" fmla="*/ 0 h 202"/>
                <a:gd name="T17" fmla="*/ 300 w 300"/>
                <a:gd name="T18" fmla="*/ 202 h 2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0" h="202">
                  <a:moveTo>
                    <a:pt x="10" y="202"/>
                  </a:moveTo>
                  <a:lnTo>
                    <a:pt x="0" y="188"/>
                  </a:lnTo>
                  <a:lnTo>
                    <a:pt x="292" y="0"/>
                  </a:lnTo>
                  <a:lnTo>
                    <a:pt x="300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3" name="Freeform 321"/>
            <p:cNvSpPr>
              <a:spLocks/>
            </p:cNvSpPr>
            <p:nvPr/>
          </p:nvSpPr>
          <p:spPr bwMode="auto">
            <a:xfrm>
              <a:off x="5315022" y="3877076"/>
              <a:ext cx="315912" cy="539751"/>
            </a:xfrm>
            <a:custGeom>
              <a:avLst/>
              <a:gdLst>
                <a:gd name="T0" fmla="*/ 25400 w 199"/>
                <a:gd name="T1" fmla="*/ 539750 h 340"/>
                <a:gd name="T2" fmla="*/ 0 w 199"/>
                <a:gd name="T3" fmla="*/ 527050 h 340"/>
                <a:gd name="T4" fmla="*/ 290513 w 199"/>
                <a:gd name="T5" fmla="*/ 0 h 340"/>
                <a:gd name="T6" fmla="*/ 315913 w 199"/>
                <a:gd name="T7" fmla="*/ 12700 h 340"/>
                <a:gd name="T8" fmla="*/ 25400 w 199"/>
                <a:gd name="T9" fmla="*/ 539750 h 34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99"/>
                <a:gd name="T16" fmla="*/ 0 h 340"/>
                <a:gd name="T17" fmla="*/ 199 w 199"/>
                <a:gd name="T18" fmla="*/ 340 h 34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99" h="340">
                  <a:moveTo>
                    <a:pt x="16" y="340"/>
                  </a:moveTo>
                  <a:lnTo>
                    <a:pt x="0" y="332"/>
                  </a:lnTo>
                  <a:lnTo>
                    <a:pt x="183" y="0"/>
                  </a:lnTo>
                  <a:lnTo>
                    <a:pt x="199" y="8"/>
                  </a:lnTo>
                  <a:lnTo>
                    <a:pt x="16" y="340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4" name="Freeform 322"/>
            <p:cNvSpPr>
              <a:spLocks/>
            </p:cNvSpPr>
            <p:nvPr/>
          </p:nvSpPr>
          <p:spPr bwMode="auto">
            <a:xfrm>
              <a:off x="5321372" y="3996138"/>
              <a:ext cx="765172" cy="412752"/>
            </a:xfrm>
            <a:custGeom>
              <a:avLst/>
              <a:gdLst>
                <a:gd name="T0" fmla="*/ 11113 w 482"/>
                <a:gd name="T1" fmla="*/ 412750 h 260"/>
                <a:gd name="T2" fmla="*/ 0 w 482"/>
                <a:gd name="T3" fmla="*/ 390525 h 260"/>
                <a:gd name="T4" fmla="*/ 752475 w 482"/>
                <a:gd name="T5" fmla="*/ 0 h 260"/>
                <a:gd name="T6" fmla="*/ 765175 w 482"/>
                <a:gd name="T7" fmla="*/ 25400 h 260"/>
                <a:gd name="T8" fmla="*/ 11113 w 482"/>
                <a:gd name="T9" fmla="*/ 412750 h 26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2"/>
                <a:gd name="T16" fmla="*/ 0 h 260"/>
                <a:gd name="T17" fmla="*/ 482 w 482"/>
                <a:gd name="T18" fmla="*/ 260 h 26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2" h="260">
                  <a:moveTo>
                    <a:pt x="7" y="260"/>
                  </a:moveTo>
                  <a:lnTo>
                    <a:pt x="0" y="246"/>
                  </a:lnTo>
                  <a:lnTo>
                    <a:pt x="474" y="0"/>
                  </a:lnTo>
                  <a:lnTo>
                    <a:pt x="482" y="16"/>
                  </a:lnTo>
                  <a:lnTo>
                    <a:pt x="7" y="260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5" name="Freeform 323"/>
            <p:cNvSpPr>
              <a:spLocks/>
            </p:cNvSpPr>
            <p:nvPr/>
          </p:nvSpPr>
          <p:spPr bwMode="auto">
            <a:xfrm>
              <a:off x="5608709" y="3877076"/>
              <a:ext cx="193674" cy="590552"/>
            </a:xfrm>
            <a:custGeom>
              <a:avLst/>
              <a:gdLst>
                <a:gd name="T0" fmla="*/ 168275 w 122"/>
                <a:gd name="T1" fmla="*/ 590550 h 372"/>
                <a:gd name="T2" fmla="*/ 0 w 122"/>
                <a:gd name="T3" fmla="*/ 6350 h 372"/>
                <a:gd name="T4" fmla="*/ 25400 w 122"/>
                <a:gd name="T5" fmla="*/ 0 h 372"/>
                <a:gd name="T6" fmla="*/ 193675 w 122"/>
                <a:gd name="T7" fmla="*/ 582613 h 372"/>
                <a:gd name="T8" fmla="*/ 168275 w 122"/>
                <a:gd name="T9" fmla="*/ 590550 h 3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2"/>
                <a:gd name="T16" fmla="*/ 0 h 372"/>
                <a:gd name="T17" fmla="*/ 122 w 122"/>
                <a:gd name="T18" fmla="*/ 372 h 3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2" h="372">
                  <a:moveTo>
                    <a:pt x="106" y="372"/>
                  </a:moveTo>
                  <a:lnTo>
                    <a:pt x="0" y="4"/>
                  </a:lnTo>
                  <a:lnTo>
                    <a:pt x="16" y="0"/>
                  </a:lnTo>
                  <a:lnTo>
                    <a:pt x="122" y="367"/>
                  </a:lnTo>
                  <a:lnTo>
                    <a:pt x="106" y="372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6" name="Freeform 324"/>
            <p:cNvSpPr>
              <a:spLocks/>
            </p:cNvSpPr>
            <p:nvPr/>
          </p:nvSpPr>
          <p:spPr bwMode="auto">
            <a:xfrm>
              <a:off x="4927673" y="3586561"/>
              <a:ext cx="407987" cy="815977"/>
            </a:xfrm>
            <a:custGeom>
              <a:avLst/>
              <a:gdLst>
                <a:gd name="T0" fmla="*/ 385763 w 257"/>
                <a:gd name="T1" fmla="*/ 815975 h 514"/>
                <a:gd name="T2" fmla="*/ 0 w 257"/>
                <a:gd name="T3" fmla="*/ 11112 h 514"/>
                <a:gd name="T4" fmla="*/ 23813 w 257"/>
                <a:gd name="T5" fmla="*/ 0 h 514"/>
                <a:gd name="T6" fmla="*/ 407988 w 257"/>
                <a:gd name="T7" fmla="*/ 804862 h 514"/>
                <a:gd name="T8" fmla="*/ 385763 w 257"/>
                <a:gd name="T9" fmla="*/ 815975 h 514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7"/>
                <a:gd name="T16" fmla="*/ 0 h 514"/>
                <a:gd name="T17" fmla="*/ 257 w 257"/>
                <a:gd name="T18" fmla="*/ 514 h 514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7" h="514">
                  <a:moveTo>
                    <a:pt x="243" y="514"/>
                  </a:moveTo>
                  <a:lnTo>
                    <a:pt x="0" y="7"/>
                  </a:lnTo>
                  <a:lnTo>
                    <a:pt x="15" y="0"/>
                  </a:lnTo>
                  <a:lnTo>
                    <a:pt x="257" y="507"/>
                  </a:lnTo>
                  <a:lnTo>
                    <a:pt x="243" y="514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7" name="Freeform 325"/>
            <p:cNvSpPr>
              <a:spLocks/>
            </p:cNvSpPr>
            <p:nvPr/>
          </p:nvSpPr>
          <p:spPr bwMode="auto">
            <a:xfrm>
              <a:off x="4754637" y="2743597"/>
              <a:ext cx="196849" cy="858841"/>
            </a:xfrm>
            <a:custGeom>
              <a:avLst/>
              <a:gdLst>
                <a:gd name="T0" fmla="*/ 173038 w 124"/>
                <a:gd name="T1" fmla="*/ 858838 h 541"/>
                <a:gd name="T2" fmla="*/ 0 w 124"/>
                <a:gd name="T3" fmla="*/ 4763 h 541"/>
                <a:gd name="T4" fmla="*/ 23813 w 124"/>
                <a:gd name="T5" fmla="*/ 0 h 541"/>
                <a:gd name="T6" fmla="*/ 196850 w 124"/>
                <a:gd name="T7" fmla="*/ 850900 h 541"/>
                <a:gd name="T8" fmla="*/ 173038 w 124"/>
                <a:gd name="T9" fmla="*/ 858838 h 5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24"/>
                <a:gd name="T16" fmla="*/ 0 h 541"/>
                <a:gd name="T17" fmla="*/ 124 w 124"/>
                <a:gd name="T18" fmla="*/ 541 h 5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24" h="541">
                  <a:moveTo>
                    <a:pt x="109" y="541"/>
                  </a:moveTo>
                  <a:lnTo>
                    <a:pt x="0" y="3"/>
                  </a:lnTo>
                  <a:lnTo>
                    <a:pt x="15" y="0"/>
                  </a:lnTo>
                  <a:lnTo>
                    <a:pt x="124" y="536"/>
                  </a:lnTo>
                  <a:lnTo>
                    <a:pt x="109" y="541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8" name="Freeform 326"/>
            <p:cNvSpPr>
              <a:spLocks/>
            </p:cNvSpPr>
            <p:nvPr/>
          </p:nvSpPr>
          <p:spPr bwMode="auto">
            <a:xfrm>
              <a:off x="4760987" y="2742009"/>
              <a:ext cx="388937" cy="328613"/>
            </a:xfrm>
            <a:custGeom>
              <a:avLst/>
              <a:gdLst>
                <a:gd name="T0" fmla="*/ 373063 w 245"/>
                <a:gd name="T1" fmla="*/ 328613 h 207"/>
                <a:gd name="T2" fmla="*/ 0 w 245"/>
                <a:gd name="T3" fmla="*/ 20638 h 207"/>
                <a:gd name="T4" fmla="*/ 17463 w 245"/>
                <a:gd name="T5" fmla="*/ 0 h 207"/>
                <a:gd name="T6" fmla="*/ 388938 w 245"/>
                <a:gd name="T7" fmla="*/ 307975 h 207"/>
                <a:gd name="T8" fmla="*/ 373063 w 245"/>
                <a:gd name="T9" fmla="*/ 328613 h 20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5"/>
                <a:gd name="T16" fmla="*/ 0 h 207"/>
                <a:gd name="T17" fmla="*/ 245 w 245"/>
                <a:gd name="T18" fmla="*/ 207 h 20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5" h="207">
                  <a:moveTo>
                    <a:pt x="235" y="207"/>
                  </a:moveTo>
                  <a:lnTo>
                    <a:pt x="0" y="13"/>
                  </a:lnTo>
                  <a:lnTo>
                    <a:pt x="11" y="0"/>
                  </a:lnTo>
                  <a:lnTo>
                    <a:pt x="245" y="194"/>
                  </a:lnTo>
                  <a:lnTo>
                    <a:pt x="235" y="207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39" name="Freeform 327"/>
            <p:cNvSpPr>
              <a:spLocks/>
            </p:cNvSpPr>
            <p:nvPr/>
          </p:nvSpPr>
          <p:spPr bwMode="auto">
            <a:xfrm>
              <a:off x="4924498" y="3059510"/>
              <a:ext cx="233362" cy="527052"/>
            </a:xfrm>
            <a:custGeom>
              <a:avLst/>
              <a:gdLst>
                <a:gd name="T0" fmla="*/ 25400 w 147"/>
                <a:gd name="T1" fmla="*/ 527050 h 332"/>
                <a:gd name="T2" fmla="*/ 0 w 147"/>
                <a:gd name="T3" fmla="*/ 517525 h 332"/>
                <a:gd name="T4" fmla="*/ 209550 w 147"/>
                <a:gd name="T5" fmla="*/ 0 h 332"/>
                <a:gd name="T6" fmla="*/ 233363 w 147"/>
                <a:gd name="T7" fmla="*/ 7938 h 332"/>
                <a:gd name="T8" fmla="*/ 25400 w 147"/>
                <a:gd name="T9" fmla="*/ 527050 h 33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7"/>
                <a:gd name="T16" fmla="*/ 0 h 332"/>
                <a:gd name="T17" fmla="*/ 147 w 147"/>
                <a:gd name="T18" fmla="*/ 332 h 33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7" h="332">
                  <a:moveTo>
                    <a:pt x="16" y="332"/>
                  </a:moveTo>
                  <a:lnTo>
                    <a:pt x="0" y="326"/>
                  </a:lnTo>
                  <a:lnTo>
                    <a:pt x="132" y="0"/>
                  </a:lnTo>
                  <a:lnTo>
                    <a:pt x="147" y="5"/>
                  </a:lnTo>
                  <a:lnTo>
                    <a:pt x="16" y="332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0" name="Freeform 328"/>
            <p:cNvSpPr>
              <a:spLocks/>
            </p:cNvSpPr>
            <p:nvPr/>
          </p:nvSpPr>
          <p:spPr bwMode="auto">
            <a:xfrm>
              <a:off x="5135636" y="3048398"/>
              <a:ext cx="417511" cy="247651"/>
            </a:xfrm>
            <a:custGeom>
              <a:avLst/>
              <a:gdLst>
                <a:gd name="T0" fmla="*/ 406400 w 263"/>
                <a:gd name="T1" fmla="*/ 247650 h 156"/>
                <a:gd name="T2" fmla="*/ 0 w 263"/>
                <a:gd name="T3" fmla="*/ 22225 h 156"/>
                <a:gd name="T4" fmla="*/ 11113 w 263"/>
                <a:gd name="T5" fmla="*/ 0 h 156"/>
                <a:gd name="T6" fmla="*/ 417513 w 263"/>
                <a:gd name="T7" fmla="*/ 225425 h 156"/>
                <a:gd name="T8" fmla="*/ 406400 w 263"/>
                <a:gd name="T9" fmla="*/ 247650 h 15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63"/>
                <a:gd name="T16" fmla="*/ 0 h 156"/>
                <a:gd name="T17" fmla="*/ 263 w 263"/>
                <a:gd name="T18" fmla="*/ 156 h 15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63" h="156">
                  <a:moveTo>
                    <a:pt x="256" y="156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263" y="142"/>
                  </a:lnTo>
                  <a:lnTo>
                    <a:pt x="256" y="156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1" name="Freeform 329"/>
            <p:cNvSpPr>
              <a:spLocks/>
            </p:cNvSpPr>
            <p:nvPr/>
          </p:nvSpPr>
          <p:spPr bwMode="auto">
            <a:xfrm>
              <a:off x="5527746" y="3280173"/>
              <a:ext cx="100012" cy="608015"/>
            </a:xfrm>
            <a:custGeom>
              <a:avLst/>
              <a:gdLst>
                <a:gd name="T0" fmla="*/ 73025 w 63"/>
                <a:gd name="T1" fmla="*/ 608013 h 383"/>
                <a:gd name="T2" fmla="*/ 0 w 63"/>
                <a:gd name="T3" fmla="*/ 4763 h 383"/>
                <a:gd name="T4" fmla="*/ 25400 w 63"/>
                <a:gd name="T5" fmla="*/ 0 h 383"/>
                <a:gd name="T6" fmla="*/ 100013 w 63"/>
                <a:gd name="T7" fmla="*/ 604838 h 383"/>
                <a:gd name="T8" fmla="*/ 73025 w 63"/>
                <a:gd name="T9" fmla="*/ 608013 h 38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63"/>
                <a:gd name="T16" fmla="*/ 0 h 383"/>
                <a:gd name="T17" fmla="*/ 63 w 63"/>
                <a:gd name="T18" fmla="*/ 383 h 38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63" h="383">
                  <a:moveTo>
                    <a:pt x="46" y="383"/>
                  </a:moveTo>
                  <a:lnTo>
                    <a:pt x="0" y="3"/>
                  </a:lnTo>
                  <a:lnTo>
                    <a:pt x="16" y="0"/>
                  </a:lnTo>
                  <a:lnTo>
                    <a:pt x="63" y="381"/>
                  </a:lnTo>
                  <a:lnTo>
                    <a:pt x="46" y="383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2" name="Freeform 330"/>
            <p:cNvSpPr>
              <a:spLocks/>
            </p:cNvSpPr>
            <p:nvPr/>
          </p:nvSpPr>
          <p:spPr bwMode="auto">
            <a:xfrm>
              <a:off x="5542035" y="3272235"/>
              <a:ext cx="539748" cy="315914"/>
            </a:xfrm>
            <a:custGeom>
              <a:avLst/>
              <a:gdLst>
                <a:gd name="T0" fmla="*/ 528638 w 340"/>
                <a:gd name="T1" fmla="*/ 315913 h 199"/>
                <a:gd name="T2" fmla="*/ 0 w 340"/>
                <a:gd name="T3" fmla="*/ 22225 h 199"/>
                <a:gd name="T4" fmla="*/ 11112 w 340"/>
                <a:gd name="T5" fmla="*/ 0 h 199"/>
                <a:gd name="T6" fmla="*/ 539750 w 340"/>
                <a:gd name="T7" fmla="*/ 292100 h 199"/>
                <a:gd name="T8" fmla="*/ 528638 w 340"/>
                <a:gd name="T9" fmla="*/ 315913 h 19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40"/>
                <a:gd name="T16" fmla="*/ 0 h 199"/>
                <a:gd name="T17" fmla="*/ 340 w 340"/>
                <a:gd name="T18" fmla="*/ 199 h 19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40" h="199">
                  <a:moveTo>
                    <a:pt x="333" y="199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340" y="184"/>
                  </a:lnTo>
                  <a:lnTo>
                    <a:pt x="333" y="199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3" name="Freeform 331"/>
            <p:cNvSpPr>
              <a:spLocks/>
            </p:cNvSpPr>
            <p:nvPr/>
          </p:nvSpPr>
          <p:spPr bwMode="auto">
            <a:xfrm>
              <a:off x="5480122" y="2964260"/>
              <a:ext cx="76200" cy="322264"/>
            </a:xfrm>
            <a:custGeom>
              <a:avLst/>
              <a:gdLst>
                <a:gd name="T0" fmla="*/ 50800 w 48"/>
                <a:gd name="T1" fmla="*/ 322263 h 203"/>
                <a:gd name="T2" fmla="*/ 0 w 48"/>
                <a:gd name="T3" fmla="*/ 3175 h 203"/>
                <a:gd name="T4" fmla="*/ 25400 w 48"/>
                <a:gd name="T5" fmla="*/ 0 h 203"/>
                <a:gd name="T6" fmla="*/ 76200 w 48"/>
                <a:gd name="T7" fmla="*/ 319088 h 203"/>
                <a:gd name="T8" fmla="*/ 50800 w 48"/>
                <a:gd name="T9" fmla="*/ 322263 h 20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"/>
                <a:gd name="T16" fmla="*/ 0 h 203"/>
                <a:gd name="T17" fmla="*/ 48 w 48"/>
                <a:gd name="T18" fmla="*/ 203 h 20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" h="203">
                  <a:moveTo>
                    <a:pt x="32" y="203"/>
                  </a:moveTo>
                  <a:lnTo>
                    <a:pt x="0" y="2"/>
                  </a:lnTo>
                  <a:lnTo>
                    <a:pt x="16" y="0"/>
                  </a:lnTo>
                  <a:lnTo>
                    <a:pt x="48" y="201"/>
                  </a:lnTo>
                  <a:lnTo>
                    <a:pt x="32" y="203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4" name="Freeform 332"/>
            <p:cNvSpPr>
              <a:spLocks/>
            </p:cNvSpPr>
            <p:nvPr/>
          </p:nvSpPr>
          <p:spPr bwMode="auto">
            <a:xfrm>
              <a:off x="4934024" y="3267474"/>
              <a:ext cx="611186" cy="317501"/>
            </a:xfrm>
            <a:custGeom>
              <a:avLst/>
              <a:gdLst>
                <a:gd name="T0" fmla="*/ 11113 w 385"/>
                <a:gd name="T1" fmla="*/ 317500 h 200"/>
                <a:gd name="T2" fmla="*/ 0 w 385"/>
                <a:gd name="T3" fmla="*/ 292100 h 200"/>
                <a:gd name="T4" fmla="*/ 600075 w 385"/>
                <a:gd name="T5" fmla="*/ 0 h 200"/>
                <a:gd name="T6" fmla="*/ 611188 w 385"/>
                <a:gd name="T7" fmla="*/ 23812 h 200"/>
                <a:gd name="T8" fmla="*/ 11113 w 385"/>
                <a:gd name="T9" fmla="*/ 317500 h 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5"/>
                <a:gd name="T16" fmla="*/ 0 h 200"/>
                <a:gd name="T17" fmla="*/ 385 w 385"/>
                <a:gd name="T18" fmla="*/ 200 h 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5" h="200">
                  <a:moveTo>
                    <a:pt x="7" y="200"/>
                  </a:moveTo>
                  <a:lnTo>
                    <a:pt x="0" y="184"/>
                  </a:lnTo>
                  <a:lnTo>
                    <a:pt x="378" y="0"/>
                  </a:lnTo>
                  <a:lnTo>
                    <a:pt x="385" y="15"/>
                  </a:lnTo>
                  <a:lnTo>
                    <a:pt x="7" y="200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5" name="Freeform 333"/>
            <p:cNvSpPr>
              <a:spLocks/>
            </p:cNvSpPr>
            <p:nvPr/>
          </p:nvSpPr>
          <p:spPr bwMode="auto">
            <a:xfrm>
              <a:off x="4938787" y="3564336"/>
              <a:ext cx="677861" cy="317501"/>
            </a:xfrm>
            <a:custGeom>
              <a:avLst/>
              <a:gdLst>
                <a:gd name="T0" fmla="*/ 666750 w 427"/>
                <a:gd name="T1" fmla="*/ 317500 h 200"/>
                <a:gd name="T2" fmla="*/ 0 w 427"/>
                <a:gd name="T3" fmla="*/ 22225 h 200"/>
                <a:gd name="T4" fmla="*/ 11113 w 427"/>
                <a:gd name="T5" fmla="*/ 0 h 200"/>
                <a:gd name="T6" fmla="*/ 677863 w 427"/>
                <a:gd name="T7" fmla="*/ 295275 h 200"/>
                <a:gd name="T8" fmla="*/ 666750 w 427"/>
                <a:gd name="T9" fmla="*/ 317500 h 2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7"/>
                <a:gd name="T16" fmla="*/ 0 h 200"/>
                <a:gd name="T17" fmla="*/ 427 w 427"/>
                <a:gd name="T18" fmla="*/ 200 h 2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7" h="200">
                  <a:moveTo>
                    <a:pt x="420" y="200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27" y="186"/>
                  </a:lnTo>
                  <a:lnTo>
                    <a:pt x="420" y="200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6" name="Freeform 334"/>
            <p:cNvSpPr>
              <a:spLocks/>
            </p:cNvSpPr>
            <p:nvPr/>
          </p:nvSpPr>
          <p:spPr bwMode="auto">
            <a:xfrm>
              <a:off x="5622996" y="3777062"/>
              <a:ext cx="1447796" cy="119064"/>
            </a:xfrm>
            <a:custGeom>
              <a:avLst/>
              <a:gdLst>
                <a:gd name="T0" fmla="*/ 3175 w 912"/>
                <a:gd name="T1" fmla="*/ 119063 h 75"/>
                <a:gd name="T2" fmla="*/ 0 w 912"/>
                <a:gd name="T3" fmla="*/ 93663 h 75"/>
                <a:gd name="T4" fmla="*/ 1446213 w 912"/>
                <a:gd name="T5" fmla="*/ 0 h 75"/>
                <a:gd name="T6" fmla="*/ 1447801 w 912"/>
                <a:gd name="T7" fmla="*/ 23813 h 75"/>
                <a:gd name="T8" fmla="*/ 3175 w 912"/>
                <a:gd name="T9" fmla="*/ 119063 h 7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912"/>
                <a:gd name="T16" fmla="*/ 0 h 75"/>
                <a:gd name="T17" fmla="*/ 912 w 912"/>
                <a:gd name="T18" fmla="*/ 75 h 7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912" h="75">
                  <a:moveTo>
                    <a:pt x="2" y="75"/>
                  </a:moveTo>
                  <a:lnTo>
                    <a:pt x="0" y="59"/>
                  </a:lnTo>
                  <a:lnTo>
                    <a:pt x="911" y="0"/>
                  </a:lnTo>
                  <a:lnTo>
                    <a:pt x="912" y="15"/>
                  </a:lnTo>
                  <a:lnTo>
                    <a:pt x="2" y="75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7" name="Freeform 335"/>
            <p:cNvSpPr>
              <a:spLocks/>
            </p:cNvSpPr>
            <p:nvPr/>
          </p:nvSpPr>
          <p:spPr bwMode="auto">
            <a:xfrm>
              <a:off x="6767580" y="3180160"/>
              <a:ext cx="596898" cy="287339"/>
            </a:xfrm>
            <a:custGeom>
              <a:avLst/>
              <a:gdLst>
                <a:gd name="T0" fmla="*/ 11112 w 376"/>
                <a:gd name="T1" fmla="*/ 287338 h 181"/>
                <a:gd name="T2" fmla="*/ 0 w 376"/>
                <a:gd name="T3" fmla="*/ 261938 h 181"/>
                <a:gd name="T4" fmla="*/ 587375 w 376"/>
                <a:gd name="T5" fmla="*/ 0 h 181"/>
                <a:gd name="T6" fmla="*/ 596900 w 376"/>
                <a:gd name="T7" fmla="*/ 25400 h 181"/>
                <a:gd name="T8" fmla="*/ 11112 w 376"/>
                <a:gd name="T9" fmla="*/ 287338 h 18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6"/>
                <a:gd name="T16" fmla="*/ 0 h 181"/>
                <a:gd name="T17" fmla="*/ 376 w 376"/>
                <a:gd name="T18" fmla="*/ 181 h 18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6" h="181">
                  <a:moveTo>
                    <a:pt x="7" y="181"/>
                  </a:moveTo>
                  <a:lnTo>
                    <a:pt x="0" y="165"/>
                  </a:lnTo>
                  <a:lnTo>
                    <a:pt x="370" y="0"/>
                  </a:lnTo>
                  <a:lnTo>
                    <a:pt x="376" y="16"/>
                  </a:lnTo>
                  <a:lnTo>
                    <a:pt x="7" y="181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8" name="Freeform 336"/>
            <p:cNvSpPr>
              <a:spLocks/>
            </p:cNvSpPr>
            <p:nvPr/>
          </p:nvSpPr>
          <p:spPr bwMode="auto">
            <a:xfrm>
              <a:off x="6410394" y="3442099"/>
              <a:ext cx="366712" cy="122238"/>
            </a:xfrm>
            <a:custGeom>
              <a:avLst/>
              <a:gdLst>
                <a:gd name="T0" fmla="*/ 6350 w 231"/>
                <a:gd name="T1" fmla="*/ 122238 h 77"/>
                <a:gd name="T2" fmla="*/ 0 w 231"/>
                <a:gd name="T3" fmla="*/ 98425 h 77"/>
                <a:gd name="T4" fmla="*/ 358775 w 231"/>
                <a:gd name="T5" fmla="*/ 0 h 77"/>
                <a:gd name="T6" fmla="*/ 366713 w 231"/>
                <a:gd name="T7" fmla="*/ 25400 h 77"/>
                <a:gd name="T8" fmla="*/ 6350 w 231"/>
                <a:gd name="T9" fmla="*/ 122238 h 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1"/>
                <a:gd name="T16" fmla="*/ 0 h 77"/>
                <a:gd name="T17" fmla="*/ 231 w 231"/>
                <a:gd name="T18" fmla="*/ 77 h 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1" h="77">
                  <a:moveTo>
                    <a:pt x="4" y="77"/>
                  </a:moveTo>
                  <a:lnTo>
                    <a:pt x="0" y="62"/>
                  </a:lnTo>
                  <a:lnTo>
                    <a:pt x="226" y="0"/>
                  </a:lnTo>
                  <a:lnTo>
                    <a:pt x="231" y="16"/>
                  </a:lnTo>
                  <a:lnTo>
                    <a:pt x="4" y="77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49" name="Freeform 337"/>
            <p:cNvSpPr>
              <a:spLocks/>
            </p:cNvSpPr>
            <p:nvPr/>
          </p:nvSpPr>
          <p:spPr bwMode="auto">
            <a:xfrm>
              <a:off x="7312092" y="2422922"/>
              <a:ext cx="60325" cy="771527"/>
            </a:xfrm>
            <a:custGeom>
              <a:avLst/>
              <a:gdLst>
                <a:gd name="T0" fmla="*/ 33337 w 38"/>
                <a:gd name="T1" fmla="*/ 771525 h 486"/>
                <a:gd name="T2" fmla="*/ 0 w 38"/>
                <a:gd name="T3" fmla="*/ 1588 h 486"/>
                <a:gd name="T4" fmla="*/ 25400 w 38"/>
                <a:gd name="T5" fmla="*/ 0 h 486"/>
                <a:gd name="T6" fmla="*/ 60325 w 38"/>
                <a:gd name="T7" fmla="*/ 768350 h 486"/>
                <a:gd name="T8" fmla="*/ 33337 w 38"/>
                <a:gd name="T9" fmla="*/ 771525 h 48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8"/>
                <a:gd name="T16" fmla="*/ 0 h 486"/>
                <a:gd name="T17" fmla="*/ 38 w 38"/>
                <a:gd name="T18" fmla="*/ 486 h 48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8" h="486">
                  <a:moveTo>
                    <a:pt x="21" y="486"/>
                  </a:moveTo>
                  <a:lnTo>
                    <a:pt x="0" y="1"/>
                  </a:lnTo>
                  <a:lnTo>
                    <a:pt x="16" y="0"/>
                  </a:lnTo>
                  <a:lnTo>
                    <a:pt x="38" y="484"/>
                  </a:lnTo>
                  <a:lnTo>
                    <a:pt x="21" y="486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0" name="Freeform 338"/>
            <p:cNvSpPr>
              <a:spLocks/>
            </p:cNvSpPr>
            <p:nvPr/>
          </p:nvSpPr>
          <p:spPr bwMode="auto">
            <a:xfrm>
              <a:off x="6897755" y="1940320"/>
              <a:ext cx="436562" cy="495301"/>
            </a:xfrm>
            <a:custGeom>
              <a:avLst/>
              <a:gdLst>
                <a:gd name="T0" fmla="*/ 417513 w 275"/>
                <a:gd name="T1" fmla="*/ 495300 h 312"/>
                <a:gd name="T2" fmla="*/ 0 w 275"/>
                <a:gd name="T3" fmla="*/ 17462 h 312"/>
                <a:gd name="T4" fmla="*/ 20638 w 275"/>
                <a:gd name="T5" fmla="*/ 0 h 312"/>
                <a:gd name="T6" fmla="*/ 436563 w 275"/>
                <a:gd name="T7" fmla="*/ 477838 h 312"/>
                <a:gd name="T8" fmla="*/ 417513 w 275"/>
                <a:gd name="T9" fmla="*/ 495300 h 31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75"/>
                <a:gd name="T16" fmla="*/ 0 h 312"/>
                <a:gd name="T17" fmla="*/ 275 w 275"/>
                <a:gd name="T18" fmla="*/ 312 h 31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75" h="312">
                  <a:moveTo>
                    <a:pt x="263" y="312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75" y="301"/>
                  </a:lnTo>
                  <a:lnTo>
                    <a:pt x="263" y="312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1" name="Freeform 339"/>
            <p:cNvSpPr>
              <a:spLocks/>
            </p:cNvSpPr>
            <p:nvPr/>
          </p:nvSpPr>
          <p:spPr bwMode="auto">
            <a:xfrm>
              <a:off x="6980305" y="2421333"/>
              <a:ext cx="347662" cy="271463"/>
            </a:xfrm>
            <a:custGeom>
              <a:avLst/>
              <a:gdLst>
                <a:gd name="T0" fmla="*/ 17463 w 219"/>
                <a:gd name="T1" fmla="*/ 271463 h 171"/>
                <a:gd name="T2" fmla="*/ 0 w 219"/>
                <a:gd name="T3" fmla="*/ 249238 h 171"/>
                <a:gd name="T4" fmla="*/ 331788 w 219"/>
                <a:gd name="T5" fmla="*/ 0 h 171"/>
                <a:gd name="T6" fmla="*/ 347663 w 219"/>
                <a:gd name="T7" fmla="*/ 19050 h 171"/>
                <a:gd name="T8" fmla="*/ 17463 w 219"/>
                <a:gd name="T9" fmla="*/ 271463 h 1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9"/>
                <a:gd name="T16" fmla="*/ 0 h 171"/>
                <a:gd name="T17" fmla="*/ 219 w 219"/>
                <a:gd name="T18" fmla="*/ 171 h 1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9" h="171">
                  <a:moveTo>
                    <a:pt x="11" y="171"/>
                  </a:moveTo>
                  <a:lnTo>
                    <a:pt x="0" y="157"/>
                  </a:lnTo>
                  <a:lnTo>
                    <a:pt x="209" y="0"/>
                  </a:lnTo>
                  <a:lnTo>
                    <a:pt x="219" y="12"/>
                  </a:lnTo>
                  <a:lnTo>
                    <a:pt x="11" y="171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2" name="Freeform 340"/>
            <p:cNvSpPr>
              <a:spLocks/>
            </p:cNvSpPr>
            <p:nvPr/>
          </p:nvSpPr>
          <p:spPr bwMode="auto">
            <a:xfrm>
              <a:off x="6629469" y="2673747"/>
              <a:ext cx="371474" cy="320676"/>
            </a:xfrm>
            <a:custGeom>
              <a:avLst/>
              <a:gdLst>
                <a:gd name="T0" fmla="*/ 15875 w 234"/>
                <a:gd name="T1" fmla="*/ 320675 h 202"/>
                <a:gd name="T2" fmla="*/ 0 w 234"/>
                <a:gd name="T3" fmla="*/ 301625 h 202"/>
                <a:gd name="T4" fmla="*/ 355600 w 234"/>
                <a:gd name="T5" fmla="*/ 0 h 202"/>
                <a:gd name="T6" fmla="*/ 371475 w 234"/>
                <a:gd name="T7" fmla="*/ 19050 h 202"/>
                <a:gd name="T8" fmla="*/ 15875 w 234"/>
                <a:gd name="T9" fmla="*/ 320675 h 2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4"/>
                <a:gd name="T16" fmla="*/ 0 h 202"/>
                <a:gd name="T17" fmla="*/ 234 w 234"/>
                <a:gd name="T18" fmla="*/ 202 h 2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4" h="202">
                  <a:moveTo>
                    <a:pt x="10" y="202"/>
                  </a:moveTo>
                  <a:lnTo>
                    <a:pt x="0" y="190"/>
                  </a:lnTo>
                  <a:lnTo>
                    <a:pt x="224" y="0"/>
                  </a:lnTo>
                  <a:lnTo>
                    <a:pt x="234" y="12"/>
                  </a:lnTo>
                  <a:lnTo>
                    <a:pt x="10" y="202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3" name="Freeform 341"/>
            <p:cNvSpPr>
              <a:spLocks/>
            </p:cNvSpPr>
            <p:nvPr/>
          </p:nvSpPr>
          <p:spPr bwMode="auto">
            <a:xfrm>
              <a:off x="6051620" y="2891234"/>
              <a:ext cx="592136" cy="103188"/>
            </a:xfrm>
            <a:custGeom>
              <a:avLst/>
              <a:gdLst>
                <a:gd name="T0" fmla="*/ 587375 w 373"/>
                <a:gd name="T1" fmla="*/ 103188 h 65"/>
                <a:gd name="T2" fmla="*/ 0 w 373"/>
                <a:gd name="T3" fmla="*/ 25400 h 65"/>
                <a:gd name="T4" fmla="*/ 4763 w 373"/>
                <a:gd name="T5" fmla="*/ 0 h 65"/>
                <a:gd name="T6" fmla="*/ 592138 w 373"/>
                <a:gd name="T7" fmla="*/ 76200 h 65"/>
                <a:gd name="T8" fmla="*/ 587375 w 373"/>
                <a:gd name="T9" fmla="*/ 103188 h 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3"/>
                <a:gd name="T16" fmla="*/ 0 h 65"/>
                <a:gd name="T17" fmla="*/ 373 w 373"/>
                <a:gd name="T18" fmla="*/ 65 h 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3" h="65">
                  <a:moveTo>
                    <a:pt x="370" y="65"/>
                  </a:moveTo>
                  <a:lnTo>
                    <a:pt x="0" y="16"/>
                  </a:lnTo>
                  <a:lnTo>
                    <a:pt x="3" y="0"/>
                  </a:lnTo>
                  <a:lnTo>
                    <a:pt x="373" y="48"/>
                  </a:lnTo>
                  <a:lnTo>
                    <a:pt x="370" y="65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4" name="Freeform 342"/>
            <p:cNvSpPr>
              <a:spLocks/>
            </p:cNvSpPr>
            <p:nvPr/>
          </p:nvSpPr>
          <p:spPr bwMode="auto">
            <a:xfrm>
              <a:off x="5491235" y="2897585"/>
              <a:ext cx="560386" cy="79376"/>
            </a:xfrm>
            <a:custGeom>
              <a:avLst/>
              <a:gdLst>
                <a:gd name="T0" fmla="*/ 3175 w 353"/>
                <a:gd name="T1" fmla="*/ 79375 h 50"/>
                <a:gd name="T2" fmla="*/ 0 w 353"/>
                <a:gd name="T3" fmla="*/ 55563 h 50"/>
                <a:gd name="T4" fmla="*/ 557213 w 353"/>
                <a:gd name="T5" fmla="*/ 0 h 50"/>
                <a:gd name="T6" fmla="*/ 560388 w 353"/>
                <a:gd name="T7" fmla="*/ 26988 h 50"/>
                <a:gd name="T8" fmla="*/ 3175 w 353"/>
                <a:gd name="T9" fmla="*/ 79375 h 5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3"/>
                <a:gd name="T16" fmla="*/ 0 h 50"/>
                <a:gd name="T17" fmla="*/ 353 w 353"/>
                <a:gd name="T18" fmla="*/ 50 h 5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3" h="50">
                  <a:moveTo>
                    <a:pt x="2" y="50"/>
                  </a:moveTo>
                  <a:lnTo>
                    <a:pt x="0" y="35"/>
                  </a:lnTo>
                  <a:lnTo>
                    <a:pt x="351" y="0"/>
                  </a:lnTo>
                  <a:lnTo>
                    <a:pt x="353" y="17"/>
                  </a:lnTo>
                  <a:lnTo>
                    <a:pt x="2" y="50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5" name="Freeform 343"/>
            <p:cNvSpPr>
              <a:spLocks/>
            </p:cNvSpPr>
            <p:nvPr/>
          </p:nvSpPr>
          <p:spPr bwMode="auto">
            <a:xfrm>
              <a:off x="4765749" y="2737248"/>
              <a:ext cx="731836" cy="246064"/>
            </a:xfrm>
            <a:custGeom>
              <a:avLst/>
              <a:gdLst>
                <a:gd name="T0" fmla="*/ 722313 w 461"/>
                <a:gd name="T1" fmla="*/ 246063 h 155"/>
                <a:gd name="T2" fmla="*/ 0 w 461"/>
                <a:gd name="T3" fmla="*/ 25400 h 155"/>
                <a:gd name="T4" fmla="*/ 7938 w 461"/>
                <a:gd name="T5" fmla="*/ 0 h 155"/>
                <a:gd name="T6" fmla="*/ 731838 w 461"/>
                <a:gd name="T7" fmla="*/ 222250 h 155"/>
                <a:gd name="T8" fmla="*/ 722313 w 461"/>
                <a:gd name="T9" fmla="*/ 246063 h 15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61"/>
                <a:gd name="T16" fmla="*/ 0 h 155"/>
                <a:gd name="T17" fmla="*/ 461 w 461"/>
                <a:gd name="T18" fmla="*/ 155 h 15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61" h="155">
                  <a:moveTo>
                    <a:pt x="455" y="155"/>
                  </a:moveTo>
                  <a:lnTo>
                    <a:pt x="0" y="16"/>
                  </a:lnTo>
                  <a:lnTo>
                    <a:pt x="5" y="0"/>
                  </a:lnTo>
                  <a:lnTo>
                    <a:pt x="461" y="140"/>
                  </a:lnTo>
                  <a:lnTo>
                    <a:pt x="455" y="155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6" name="Freeform 344"/>
            <p:cNvSpPr>
              <a:spLocks/>
            </p:cNvSpPr>
            <p:nvPr/>
          </p:nvSpPr>
          <p:spPr bwMode="auto">
            <a:xfrm>
              <a:off x="5141986" y="2964260"/>
              <a:ext cx="346074" cy="112713"/>
            </a:xfrm>
            <a:custGeom>
              <a:avLst/>
              <a:gdLst>
                <a:gd name="T0" fmla="*/ 7938 w 218"/>
                <a:gd name="T1" fmla="*/ 112713 h 71"/>
                <a:gd name="T2" fmla="*/ 0 w 218"/>
                <a:gd name="T3" fmla="*/ 85725 h 71"/>
                <a:gd name="T4" fmla="*/ 341313 w 218"/>
                <a:gd name="T5" fmla="*/ 0 h 71"/>
                <a:gd name="T6" fmla="*/ 346075 w 218"/>
                <a:gd name="T7" fmla="*/ 23813 h 71"/>
                <a:gd name="T8" fmla="*/ 7938 w 218"/>
                <a:gd name="T9" fmla="*/ 112713 h 7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8"/>
                <a:gd name="T16" fmla="*/ 0 h 71"/>
                <a:gd name="T17" fmla="*/ 218 w 218"/>
                <a:gd name="T18" fmla="*/ 71 h 7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8" h="71">
                  <a:moveTo>
                    <a:pt x="5" y="71"/>
                  </a:moveTo>
                  <a:lnTo>
                    <a:pt x="0" y="54"/>
                  </a:lnTo>
                  <a:lnTo>
                    <a:pt x="215" y="0"/>
                  </a:lnTo>
                  <a:lnTo>
                    <a:pt x="218" y="15"/>
                  </a:lnTo>
                  <a:lnTo>
                    <a:pt x="5" y="71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7" name="Freeform 345"/>
            <p:cNvSpPr>
              <a:spLocks/>
            </p:cNvSpPr>
            <p:nvPr/>
          </p:nvSpPr>
          <p:spPr bwMode="auto">
            <a:xfrm>
              <a:off x="5537271" y="2970610"/>
              <a:ext cx="1100135" cy="309563"/>
            </a:xfrm>
            <a:custGeom>
              <a:avLst/>
              <a:gdLst>
                <a:gd name="T0" fmla="*/ 0 w 496"/>
                <a:gd name="T1" fmla="*/ 309563 h 140"/>
                <a:gd name="T2" fmla="*/ 0 w 496"/>
                <a:gd name="T3" fmla="*/ 309563 h 140"/>
                <a:gd name="T4" fmla="*/ 2218 w 496"/>
                <a:gd name="T5" fmla="*/ 298507 h 140"/>
                <a:gd name="T6" fmla="*/ 2218 w 496"/>
                <a:gd name="T7" fmla="*/ 285240 h 140"/>
                <a:gd name="T8" fmla="*/ 1093484 w 496"/>
                <a:gd name="T9" fmla="*/ 0 h 140"/>
                <a:gd name="T10" fmla="*/ 1100138 w 496"/>
                <a:gd name="T11" fmla="*/ 24323 h 140"/>
                <a:gd name="T12" fmla="*/ 0 w 496"/>
                <a:gd name="T13" fmla="*/ 309563 h 140"/>
                <a:gd name="T14" fmla="*/ 0 60000 65536"/>
                <a:gd name="T15" fmla="*/ 0 60000 65536"/>
                <a:gd name="T16" fmla="*/ 0 60000 65536"/>
                <a:gd name="T17" fmla="*/ 0 60000 65536"/>
                <a:gd name="T18" fmla="*/ 0 60000 65536"/>
                <a:gd name="T19" fmla="*/ 0 60000 65536"/>
                <a:gd name="T20" fmla="*/ 0 60000 65536"/>
                <a:gd name="T21" fmla="*/ 0 w 496"/>
                <a:gd name="T22" fmla="*/ 0 h 140"/>
                <a:gd name="T23" fmla="*/ 496 w 496"/>
                <a:gd name="T24" fmla="*/ 140 h 140"/>
              </a:gdLst>
              <a:ahLst/>
              <a:cxnLst>
                <a:cxn ang="T14">
                  <a:pos x="T0" y="T1"/>
                </a:cxn>
                <a:cxn ang="T15">
                  <a:pos x="T2" y="T3"/>
                </a:cxn>
                <a:cxn ang="T16">
                  <a:pos x="T4" y="T5"/>
                </a:cxn>
                <a:cxn ang="T17">
                  <a:pos x="T6" y="T7"/>
                </a:cxn>
                <a:cxn ang="T18">
                  <a:pos x="T8" y="T9"/>
                </a:cxn>
                <a:cxn ang="T19">
                  <a:pos x="T10" y="T11"/>
                </a:cxn>
                <a:cxn ang="T20">
                  <a:pos x="T12" y="T13"/>
                </a:cxn>
              </a:cxnLst>
              <a:rect l="T21" t="T22" r="T23" b="T24"/>
              <a:pathLst>
                <a:path w="496" h="140">
                  <a:moveTo>
                    <a:pt x="0" y="140"/>
                  </a:moveTo>
                  <a:cubicBezTo>
                    <a:pt x="0" y="140"/>
                    <a:pt x="0" y="140"/>
                    <a:pt x="0" y="140"/>
                  </a:cubicBezTo>
                  <a:cubicBezTo>
                    <a:pt x="1" y="135"/>
                    <a:pt x="1" y="135"/>
                    <a:pt x="1" y="135"/>
                  </a:cubicBezTo>
                  <a:cubicBezTo>
                    <a:pt x="1" y="129"/>
                    <a:pt x="1" y="129"/>
                    <a:pt x="1" y="129"/>
                  </a:cubicBezTo>
                  <a:cubicBezTo>
                    <a:pt x="15" y="127"/>
                    <a:pt x="361" y="35"/>
                    <a:pt x="493" y="0"/>
                  </a:cubicBezTo>
                  <a:cubicBezTo>
                    <a:pt x="496" y="11"/>
                    <a:pt x="496" y="11"/>
                    <a:pt x="496" y="11"/>
                  </a:cubicBezTo>
                  <a:cubicBezTo>
                    <a:pt x="44" y="132"/>
                    <a:pt x="5" y="140"/>
                    <a:pt x="0" y="140"/>
                  </a:cubicBez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8" name="Freeform 346"/>
            <p:cNvSpPr>
              <a:spLocks/>
            </p:cNvSpPr>
            <p:nvPr/>
          </p:nvSpPr>
          <p:spPr bwMode="auto">
            <a:xfrm>
              <a:off x="5537271" y="2903935"/>
              <a:ext cx="522287" cy="379414"/>
            </a:xfrm>
            <a:custGeom>
              <a:avLst/>
              <a:gdLst>
                <a:gd name="T0" fmla="*/ 12700 w 329"/>
                <a:gd name="T1" fmla="*/ 379413 h 239"/>
                <a:gd name="T2" fmla="*/ 0 w 329"/>
                <a:gd name="T3" fmla="*/ 357188 h 239"/>
                <a:gd name="T4" fmla="*/ 509588 w 329"/>
                <a:gd name="T5" fmla="*/ 0 h 239"/>
                <a:gd name="T6" fmla="*/ 522288 w 329"/>
                <a:gd name="T7" fmla="*/ 22225 h 239"/>
                <a:gd name="T8" fmla="*/ 12700 w 329"/>
                <a:gd name="T9" fmla="*/ 379413 h 23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9"/>
                <a:gd name="T16" fmla="*/ 0 h 239"/>
                <a:gd name="T17" fmla="*/ 329 w 329"/>
                <a:gd name="T18" fmla="*/ 239 h 23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9" h="239">
                  <a:moveTo>
                    <a:pt x="8" y="239"/>
                  </a:moveTo>
                  <a:lnTo>
                    <a:pt x="0" y="225"/>
                  </a:lnTo>
                  <a:lnTo>
                    <a:pt x="321" y="0"/>
                  </a:lnTo>
                  <a:lnTo>
                    <a:pt x="329" y="14"/>
                  </a:lnTo>
                  <a:lnTo>
                    <a:pt x="8" y="239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59" name="Freeform 347"/>
            <p:cNvSpPr>
              <a:spLocks/>
            </p:cNvSpPr>
            <p:nvPr/>
          </p:nvSpPr>
          <p:spPr bwMode="auto">
            <a:xfrm>
              <a:off x="6064320" y="2673747"/>
              <a:ext cx="925510" cy="230189"/>
            </a:xfrm>
            <a:custGeom>
              <a:avLst/>
              <a:gdLst>
                <a:gd name="T0" fmla="*/ 4763 w 583"/>
                <a:gd name="T1" fmla="*/ 230188 h 145"/>
                <a:gd name="T2" fmla="*/ 0 w 583"/>
                <a:gd name="T3" fmla="*/ 203200 h 145"/>
                <a:gd name="T4" fmla="*/ 917575 w 583"/>
                <a:gd name="T5" fmla="*/ 0 h 145"/>
                <a:gd name="T6" fmla="*/ 925513 w 583"/>
                <a:gd name="T7" fmla="*/ 23813 h 145"/>
                <a:gd name="T8" fmla="*/ 4763 w 583"/>
                <a:gd name="T9" fmla="*/ 230188 h 1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3"/>
                <a:gd name="T16" fmla="*/ 0 h 145"/>
                <a:gd name="T17" fmla="*/ 583 w 583"/>
                <a:gd name="T18" fmla="*/ 145 h 1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3" h="145">
                  <a:moveTo>
                    <a:pt x="3" y="145"/>
                  </a:moveTo>
                  <a:lnTo>
                    <a:pt x="0" y="128"/>
                  </a:lnTo>
                  <a:lnTo>
                    <a:pt x="578" y="0"/>
                  </a:lnTo>
                  <a:lnTo>
                    <a:pt x="583" y="15"/>
                  </a:lnTo>
                  <a:lnTo>
                    <a:pt x="3" y="145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0" name="Freeform 348"/>
            <p:cNvSpPr>
              <a:spLocks/>
            </p:cNvSpPr>
            <p:nvPr/>
          </p:nvSpPr>
          <p:spPr bwMode="auto">
            <a:xfrm>
              <a:off x="6627881" y="2986485"/>
              <a:ext cx="161924" cy="465139"/>
            </a:xfrm>
            <a:custGeom>
              <a:avLst/>
              <a:gdLst>
                <a:gd name="T0" fmla="*/ 134938 w 102"/>
                <a:gd name="T1" fmla="*/ 465138 h 293"/>
                <a:gd name="T2" fmla="*/ 0 w 102"/>
                <a:gd name="T3" fmla="*/ 6350 h 293"/>
                <a:gd name="T4" fmla="*/ 26988 w 102"/>
                <a:gd name="T5" fmla="*/ 0 h 293"/>
                <a:gd name="T6" fmla="*/ 161925 w 102"/>
                <a:gd name="T7" fmla="*/ 458788 h 293"/>
                <a:gd name="T8" fmla="*/ 134938 w 102"/>
                <a:gd name="T9" fmla="*/ 465138 h 29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2"/>
                <a:gd name="T16" fmla="*/ 0 h 293"/>
                <a:gd name="T17" fmla="*/ 102 w 102"/>
                <a:gd name="T18" fmla="*/ 293 h 29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2" h="293">
                  <a:moveTo>
                    <a:pt x="85" y="293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102" y="289"/>
                  </a:lnTo>
                  <a:lnTo>
                    <a:pt x="85" y="293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1" name="Freeform 349"/>
            <p:cNvSpPr>
              <a:spLocks/>
            </p:cNvSpPr>
            <p:nvPr/>
          </p:nvSpPr>
          <p:spPr bwMode="auto">
            <a:xfrm>
              <a:off x="6380231" y="2314971"/>
              <a:ext cx="935035" cy="123825"/>
            </a:xfrm>
            <a:custGeom>
              <a:avLst/>
              <a:gdLst>
                <a:gd name="T0" fmla="*/ 931863 w 589"/>
                <a:gd name="T1" fmla="*/ 123825 h 78"/>
                <a:gd name="T2" fmla="*/ 0 w 589"/>
                <a:gd name="T3" fmla="*/ 25400 h 78"/>
                <a:gd name="T4" fmla="*/ 1588 w 589"/>
                <a:gd name="T5" fmla="*/ 0 h 78"/>
                <a:gd name="T6" fmla="*/ 935038 w 589"/>
                <a:gd name="T7" fmla="*/ 96837 h 78"/>
                <a:gd name="T8" fmla="*/ 931863 w 589"/>
                <a:gd name="T9" fmla="*/ 123825 h 7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589"/>
                <a:gd name="T16" fmla="*/ 0 h 78"/>
                <a:gd name="T17" fmla="*/ 589 w 589"/>
                <a:gd name="T18" fmla="*/ 78 h 7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589" h="78">
                  <a:moveTo>
                    <a:pt x="587" y="78"/>
                  </a:moveTo>
                  <a:lnTo>
                    <a:pt x="0" y="16"/>
                  </a:lnTo>
                  <a:lnTo>
                    <a:pt x="1" y="0"/>
                  </a:lnTo>
                  <a:lnTo>
                    <a:pt x="589" y="61"/>
                  </a:lnTo>
                  <a:lnTo>
                    <a:pt x="587" y="78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2" name="Freeform 350"/>
            <p:cNvSpPr>
              <a:spLocks/>
            </p:cNvSpPr>
            <p:nvPr/>
          </p:nvSpPr>
          <p:spPr bwMode="auto">
            <a:xfrm>
              <a:off x="6377057" y="1941907"/>
              <a:ext cx="534986" cy="392114"/>
            </a:xfrm>
            <a:custGeom>
              <a:avLst/>
              <a:gdLst>
                <a:gd name="T0" fmla="*/ 15875 w 337"/>
                <a:gd name="T1" fmla="*/ 392113 h 247"/>
                <a:gd name="T2" fmla="*/ 0 w 337"/>
                <a:gd name="T3" fmla="*/ 369888 h 247"/>
                <a:gd name="T4" fmla="*/ 519113 w 337"/>
                <a:gd name="T5" fmla="*/ 0 h 247"/>
                <a:gd name="T6" fmla="*/ 534988 w 337"/>
                <a:gd name="T7" fmla="*/ 20638 h 247"/>
                <a:gd name="T8" fmla="*/ 15875 w 337"/>
                <a:gd name="T9" fmla="*/ 392113 h 24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37"/>
                <a:gd name="T16" fmla="*/ 0 h 247"/>
                <a:gd name="T17" fmla="*/ 337 w 337"/>
                <a:gd name="T18" fmla="*/ 247 h 24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37" h="247">
                  <a:moveTo>
                    <a:pt x="10" y="247"/>
                  </a:moveTo>
                  <a:lnTo>
                    <a:pt x="0" y="233"/>
                  </a:lnTo>
                  <a:lnTo>
                    <a:pt x="327" y="0"/>
                  </a:lnTo>
                  <a:lnTo>
                    <a:pt x="337" y="13"/>
                  </a:lnTo>
                  <a:lnTo>
                    <a:pt x="10" y="247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3" name="Freeform 351"/>
            <p:cNvSpPr>
              <a:spLocks/>
            </p:cNvSpPr>
            <p:nvPr/>
          </p:nvSpPr>
          <p:spPr bwMode="auto">
            <a:xfrm>
              <a:off x="4754637" y="2164158"/>
              <a:ext cx="257175" cy="582615"/>
            </a:xfrm>
            <a:custGeom>
              <a:avLst/>
              <a:gdLst>
                <a:gd name="T0" fmla="*/ 23812 w 162"/>
                <a:gd name="T1" fmla="*/ 582613 h 367"/>
                <a:gd name="T2" fmla="*/ 0 w 162"/>
                <a:gd name="T3" fmla="*/ 573088 h 367"/>
                <a:gd name="T4" fmla="*/ 233363 w 162"/>
                <a:gd name="T5" fmla="*/ 0 h 367"/>
                <a:gd name="T6" fmla="*/ 257175 w 162"/>
                <a:gd name="T7" fmla="*/ 7938 h 367"/>
                <a:gd name="T8" fmla="*/ 23812 w 162"/>
                <a:gd name="T9" fmla="*/ 582613 h 36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2"/>
                <a:gd name="T16" fmla="*/ 0 h 367"/>
                <a:gd name="T17" fmla="*/ 162 w 162"/>
                <a:gd name="T18" fmla="*/ 367 h 36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2" h="367">
                  <a:moveTo>
                    <a:pt x="15" y="367"/>
                  </a:moveTo>
                  <a:lnTo>
                    <a:pt x="0" y="361"/>
                  </a:lnTo>
                  <a:lnTo>
                    <a:pt x="147" y="0"/>
                  </a:lnTo>
                  <a:lnTo>
                    <a:pt x="162" y="5"/>
                  </a:lnTo>
                  <a:lnTo>
                    <a:pt x="15" y="367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4" name="Freeform 352"/>
            <p:cNvSpPr>
              <a:spLocks/>
            </p:cNvSpPr>
            <p:nvPr/>
          </p:nvSpPr>
          <p:spPr bwMode="auto">
            <a:xfrm>
              <a:off x="5000699" y="2153046"/>
              <a:ext cx="404812" cy="558801"/>
            </a:xfrm>
            <a:custGeom>
              <a:avLst/>
              <a:gdLst>
                <a:gd name="T0" fmla="*/ 384175 w 255"/>
                <a:gd name="T1" fmla="*/ 558800 h 352"/>
                <a:gd name="T2" fmla="*/ 0 w 255"/>
                <a:gd name="T3" fmla="*/ 15875 h 352"/>
                <a:gd name="T4" fmla="*/ 20638 w 255"/>
                <a:gd name="T5" fmla="*/ 0 h 352"/>
                <a:gd name="T6" fmla="*/ 404813 w 255"/>
                <a:gd name="T7" fmla="*/ 544513 h 352"/>
                <a:gd name="T8" fmla="*/ 384175 w 255"/>
                <a:gd name="T9" fmla="*/ 558800 h 35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5"/>
                <a:gd name="T16" fmla="*/ 0 h 352"/>
                <a:gd name="T17" fmla="*/ 255 w 255"/>
                <a:gd name="T18" fmla="*/ 352 h 35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5" h="352">
                  <a:moveTo>
                    <a:pt x="242" y="352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55" y="343"/>
                  </a:lnTo>
                  <a:lnTo>
                    <a:pt x="242" y="352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5" name="Freeform 353"/>
            <p:cNvSpPr>
              <a:spLocks/>
            </p:cNvSpPr>
            <p:nvPr/>
          </p:nvSpPr>
          <p:spPr bwMode="auto">
            <a:xfrm>
              <a:off x="5403922" y="2681684"/>
              <a:ext cx="666748" cy="231776"/>
            </a:xfrm>
            <a:custGeom>
              <a:avLst/>
              <a:gdLst>
                <a:gd name="T0" fmla="*/ 658813 w 420"/>
                <a:gd name="T1" fmla="*/ 231775 h 146"/>
                <a:gd name="T2" fmla="*/ 0 w 420"/>
                <a:gd name="T3" fmla="*/ 25400 h 146"/>
                <a:gd name="T4" fmla="*/ 9525 w 420"/>
                <a:gd name="T5" fmla="*/ 0 h 146"/>
                <a:gd name="T6" fmla="*/ 666750 w 420"/>
                <a:gd name="T7" fmla="*/ 206375 h 146"/>
                <a:gd name="T8" fmla="*/ 658813 w 420"/>
                <a:gd name="T9" fmla="*/ 231775 h 14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20"/>
                <a:gd name="T16" fmla="*/ 0 h 146"/>
                <a:gd name="T17" fmla="*/ 420 w 420"/>
                <a:gd name="T18" fmla="*/ 146 h 14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20" h="146">
                  <a:moveTo>
                    <a:pt x="415" y="146"/>
                  </a:moveTo>
                  <a:lnTo>
                    <a:pt x="0" y="16"/>
                  </a:lnTo>
                  <a:lnTo>
                    <a:pt x="6" y="0"/>
                  </a:lnTo>
                  <a:lnTo>
                    <a:pt x="420" y="130"/>
                  </a:lnTo>
                  <a:lnTo>
                    <a:pt x="415" y="146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6" name="Freeform 354"/>
            <p:cNvSpPr>
              <a:spLocks/>
            </p:cNvSpPr>
            <p:nvPr/>
          </p:nvSpPr>
          <p:spPr bwMode="auto">
            <a:xfrm>
              <a:off x="5388047" y="2691209"/>
              <a:ext cx="111124" cy="280988"/>
            </a:xfrm>
            <a:custGeom>
              <a:avLst/>
              <a:gdLst>
                <a:gd name="T0" fmla="*/ 84137 w 70"/>
                <a:gd name="T1" fmla="*/ 280988 h 177"/>
                <a:gd name="T2" fmla="*/ 0 w 70"/>
                <a:gd name="T3" fmla="*/ 6350 h 177"/>
                <a:gd name="T4" fmla="*/ 26988 w 70"/>
                <a:gd name="T5" fmla="*/ 0 h 177"/>
                <a:gd name="T6" fmla="*/ 111125 w 70"/>
                <a:gd name="T7" fmla="*/ 273050 h 177"/>
                <a:gd name="T8" fmla="*/ 84137 w 70"/>
                <a:gd name="T9" fmla="*/ 280988 h 17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70"/>
                <a:gd name="T16" fmla="*/ 0 h 177"/>
                <a:gd name="T17" fmla="*/ 70 w 70"/>
                <a:gd name="T18" fmla="*/ 177 h 17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70" h="177">
                  <a:moveTo>
                    <a:pt x="53" y="177"/>
                  </a:moveTo>
                  <a:lnTo>
                    <a:pt x="0" y="4"/>
                  </a:lnTo>
                  <a:lnTo>
                    <a:pt x="17" y="0"/>
                  </a:lnTo>
                  <a:lnTo>
                    <a:pt x="70" y="172"/>
                  </a:lnTo>
                  <a:lnTo>
                    <a:pt x="53" y="177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7" name="Freeform 355"/>
            <p:cNvSpPr>
              <a:spLocks/>
            </p:cNvSpPr>
            <p:nvPr/>
          </p:nvSpPr>
          <p:spPr bwMode="auto">
            <a:xfrm>
              <a:off x="5130873" y="2684859"/>
              <a:ext cx="277812" cy="382589"/>
            </a:xfrm>
            <a:custGeom>
              <a:avLst/>
              <a:gdLst>
                <a:gd name="T0" fmla="*/ 20638 w 175"/>
                <a:gd name="T1" fmla="*/ 382588 h 241"/>
                <a:gd name="T2" fmla="*/ 0 w 175"/>
                <a:gd name="T3" fmla="*/ 366713 h 241"/>
                <a:gd name="T4" fmla="*/ 257175 w 175"/>
                <a:gd name="T5" fmla="*/ 0 h 241"/>
                <a:gd name="T6" fmla="*/ 277813 w 175"/>
                <a:gd name="T7" fmla="*/ 15875 h 241"/>
                <a:gd name="T8" fmla="*/ 20638 w 175"/>
                <a:gd name="T9" fmla="*/ 382588 h 24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5"/>
                <a:gd name="T16" fmla="*/ 0 h 241"/>
                <a:gd name="T17" fmla="*/ 175 w 175"/>
                <a:gd name="T18" fmla="*/ 241 h 24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5" h="241">
                  <a:moveTo>
                    <a:pt x="13" y="241"/>
                  </a:moveTo>
                  <a:lnTo>
                    <a:pt x="0" y="231"/>
                  </a:lnTo>
                  <a:lnTo>
                    <a:pt x="162" y="0"/>
                  </a:lnTo>
                  <a:lnTo>
                    <a:pt x="175" y="10"/>
                  </a:lnTo>
                  <a:lnTo>
                    <a:pt x="13" y="241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8" name="Freeform 356"/>
            <p:cNvSpPr>
              <a:spLocks/>
            </p:cNvSpPr>
            <p:nvPr/>
          </p:nvSpPr>
          <p:spPr bwMode="auto">
            <a:xfrm>
              <a:off x="4987998" y="1800619"/>
              <a:ext cx="458786" cy="374651"/>
            </a:xfrm>
            <a:custGeom>
              <a:avLst/>
              <a:gdLst>
                <a:gd name="T0" fmla="*/ 14288 w 289"/>
                <a:gd name="T1" fmla="*/ 374650 h 236"/>
                <a:gd name="T2" fmla="*/ 0 w 289"/>
                <a:gd name="T3" fmla="*/ 354013 h 236"/>
                <a:gd name="T4" fmla="*/ 442913 w 289"/>
                <a:gd name="T5" fmla="*/ 0 h 236"/>
                <a:gd name="T6" fmla="*/ 458788 w 289"/>
                <a:gd name="T7" fmla="*/ 19050 h 236"/>
                <a:gd name="T8" fmla="*/ 14288 w 289"/>
                <a:gd name="T9" fmla="*/ 374650 h 2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89"/>
                <a:gd name="T16" fmla="*/ 0 h 236"/>
                <a:gd name="T17" fmla="*/ 289 w 289"/>
                <a:gd name="T18" fmla="*/ 236 h 2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89" h="236">
                  <a:moveTo>
                    <a:pt x="9" y="236"/>
                  </a:moveTo>
                  <a:lnTo>
                    <a:pt x="0" y="223"/>
                  </a:lnTo>
                  <a:lnTo>
                    <a:pt x="279" y="0"/>
                  </a:lnTo>
                  <a:lnTo>
                    <a:pt x="289" y="12"/>
                  </a:lnTo>
                  <a:lnTo>
                    <a:pt x="9" y="236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69" name="Freeform 357"/>
            <p:cNvSpPr>
              <a:spLocks/>
            </p:cNvSpPr>
            <p:nvPr/>
          </p:nvSpPr>
          <p:spPr bwMode="auto">
            <a:xfrm>
              <a:off x="5421385" y="1805382"/>
              <a:ext cx="485774" cy="579440"/>
            </a:xfrm>
            <a:custGeom>
              <a:avLst/>
              <a:gdLst>
                <a:gd name="T0" fmla="*/ 466725 w 306"/>
                <a:gd name="T1" fmla="*/ 579438 h 365"/>
                <a:gd name="T2" fmla="*/ 0 w 306"/>
                <a:gd name="T3" fmla="*/ 17463 h 365"/>
                <a:gd name="T4" fmla="*/ 20637 w 306"/>
                <a:gd name="T5" fmla="*/ 0 h 365"/>
                <a:gd name="T6" fmla="*/ 485775 w 306"/>
                <a:gd name="T7" fmla="*/ 565150 h 365"/>
                <a:gd name="T8" fmla="*/ 466725 w 306"/>
                <a:gd name="T9" fmla="*/ 579438 h 36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6"/>
                <a:gd name="T16" fmla="*/ 0 h 365"/>
                <a:gd name="T17" fmla="*/ 306 w 306"/>
                <a:gd name="T18" fmla="*/ 365 h 36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6" h="365">
                  <a:moveTo>
                    <a:pt x="294" y="365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306" y="356"/>
                  </a:lnTo>
                  <a:lnTo>
                    <a:pt x="294" y="365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0" name="Freeform 358"/>
            <p:cNvSpPr>
              <a:spLocks/>
            </p:cNvSpPr>
            <p:nvPr/>
          </p:nvSpPr>
          <p:spPr bwMode="auto">
            <a:xfrm>
              <a:off x="5388047" y="2356246"/>
              <a:ext cx="512762" cy="344489"/>
            </a:xfrm>
            <a:custGeom>
              <a:avLst/>
              <a:gdLst>
                <a:gd name="T0" fmla="*/ 14288 w 323"/>
                <a:gd name="T1" fmla="*/ 344488 h 217"/>
                <a:gd name="T2" fmla="*/ 0 w 323"/>
                <a:gd name="T3" fmla="*/ 322263 h 217"/>
                <a:gd name="T4" fmla="*/ 500063 w 323"/>
                <a:gd name="T5" fmla="*/ 0 h 217"/>
                <a:gd name="T6" fmla="*/ 512763 w 323"/>
                <a:gd name="T7" fmla="*/ 22225 h 217"/>
                <a:gd name="T8" fmla="*/ 14288 w 323"/>
                <a:gd name="T9" fmla="*/ 344488 h 21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23"/>
                <a:gd name="T16" fmla="*/ 0 h 217"/>
                <a:gd name="T17" fmla="*/ 323 w 323"/>
                <a:gd name="T18" fmla="*/ 217 h 21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23" h="217">
                  <a:moveTo>
                    <a:pt x="9" y="217"/>
                  </a:moveTo>
                  <a:lnTo>
                    <a:pt x="0" y="203"/>
                  </a:lnTo>
                  <a:lnTo>
                    <a:pt x="315" y="0"/>
                  </a:lnTo>
                  <a:lnTo>
                    <a:pt x="323" y="14"/>
                  </a:lnTo>
                  <a:lnTo>
                    <a:pt x="9" y="217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1" name="Freeform 359"/>
            <p:cNvSpPr>
              <a:spLocks/>
            </p:cNvSpPr>
            <p:nvPr/>
          </p:nvSpPr>
          <p:spPr bwMode="auto">
            <a:xfrm>
              <a:off x="4770512" y="2681684"/>
              <a:ext cx="628648" cy="66675"/>
            </a:xfrm>
            <a:custGeom>
              <a:avLst/>
              <a:gdLst>
                <a:gd name="T0" fmla="*/ 0 w 396"/>
                <a:gd name="T1" fmla="*/ 66675 h 42"/>
                <a:gd name="T2" fmla="*/ 0 w 396"/>
                <a:gd name="T3" fmla="*/ 39687 h 42"/>
                <a:gd name="T4" fmla="*/ 627063 w 396"/>
                <a:gd name="T5" fmla="*/ 0 h 42"/>
                <a:gd name="T6" fmla="*/ 628650 w 396"/>
                <a:gd name="T7" fmla="*/ 26988 h 42"/>
                <a:gd name="T8" fmla="*/ 0 w 396"/>
                <a:gd name="T9" fmla="*/ 66675 h 4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96"/>
                <a:gd name="T16" fmla="*/ 0 h 42"/>
                <a:gd name="T17" fmla="*/ 396 w 396"/>
                <a:gd name="T18" fmla="*/ 42 h 4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96" h="42">
                  <a:moveTo>
                    <a:pt x="0" y="42"/>
                  </a:moveTo>
                  <a:lnTo>
                    <a:pt x="0" y="25"/>
                  </a:lnTo>
                  <a:lnTo>
                    <a:pt x="395" y="0"/>
                  </a:lnTo>
                  <a:lnTo>
                    <a:pt x="396" y="17"/>
                  </a:lnTo>
                  <a:lnTo>
                    <a:pt x="0" y="42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2" name="Freeform 360"/>
            <p:cNvSpPr>
              <a:spLocks/>
            </p:cNvSpPr>
            <p:nvPr/>
          </p:nvSpPr>
          <p:spPr bwMode="auto">
            <a:xfrm>
              <a:off x="5896045" y="2310208"/>
              <a:ext cx="490536" cy="71439"/>
            </a:xfrm>
            <a:custGeom>
              <a:avLst/>
              <a:gdLst>
                <a:gd name="T0" fmla="*/ 3175 w 309"/>
                <a:gd name="T1" fmla="*/ 71438 h 45"/>
                <a:gd name="T2" fmla="*/ 0 w 309"/>
                <a:gd name="T3" fmla="*/ 44450 h 45"/>
                <a:gd name="T4" fmla="*/ 487363 w 309"/>
                <a:gd name="T5" fmla="*/ 0 h 45"/>
                <a:gd name="T6" fmla="*/ 490538 w 309"/>
                <a:gd name="T7" fmla="*/ 26988 h 45"/>
                <a:gd name="T8" fmla="*/ 3175 w 309"/>
                <a:gd name="T9" fmla="*/ 71438 h 4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09"/>
                <a:gd name="T16" fmla="*/ 0 h 45"/>
                <a:gd name="T17" fmla="*/ 309 w 309"/>
                <a:gd name="T18" fmla="*/ 45 h 4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09" h="45">
                  <a:moveTo>
                    <a:pt x="2" y="45"/>
                  </a:moveTo>
                  <a:lnTo>
                    <a:pt x="0" y="28"/>
                  </a:lnTo>
                  <a:lnTo>
                    <a:pt x="307" y="0"/>
                  </a:lnTo>
                  <a:lnTo>
                    <a:pt x="309" y="17"/>
                  </a:lnTo>
                  <a:lnTo>
                    <a:pt x="2" y="45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3" name="Freeform 361"/>
            <p:cNvSpPr>
              <a:spLocks/>
            </p:cNvSpPr>
            <p:nvPr/>
          </p:nvSpPr>
          <p:spPr bwMode="auto">
            <a:xfrm>
              <a:off x="6191320" y="1638694"/>
              <a:ext cx="717547" cy="320676"/>
            </a:xfrm>
            <a:custGeom>
              <a:avLst/>
              <a:gdLst>
                <a:gd name="T0" fmla="*/ 709613 w 452"/>
                <a:gd name="T1" fmla="*/ 320675 h 202"/>
                <a:gd name="T2" fmla="*/ 0 w 452"/>
                <a:gd name="T3" fmla="*/ 22225 h 202"/>
                <a:gd name="T4" fmla="*/ 11113 w 452"/>
                <a:gd name="T5" fmla="*/ 0 h 202"/>
                <a:gd name="T6" fmla="*/ 717550 w 452"/>
                <a:gd name="T7" fmla="*/ 298450 h 202"/>
                <a:gd name="T8" fmla="*/ 709613 w 452"/>
                <a:gd name="T9" fmla="*/ 320675 h 20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52"/>
                <a:gd name="T16" fmla="*/ 0 h 202"/>
                <a:gd name="T17" fmla="*/ 452 w 452"/>
                <a:gd name="T18" fmla="*/ 202 h 20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52" h="202">
                  <a:moveTo>
                    <a:pt x="447" y="202"/>
                  </a:moveTo>
                  <a:lnTo>
                    <a:pt x="0" y="14"/>
                  </a:lnTo>
                  <a:lnTo>
                    <a:pt x="7" y="0"/>
                  </a:lnTo>
                  <a:lnTo>
                    <a:pt x="452" y="188"/>
                  </a:lnTo>
                  <a:lnTo>
                    <a:pt x="447" y="202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4" name="Freeform 362"/>
            <p:cNvSpPr>
              <a:spLocks/>
            </p:cNvSpPr>
            <p:nvPr/>
          </p:nvSpPr>
          <p:spPr bwMode="auto">
            <a:xfrm>
              <a:off x="5426147" y="1635520"/>
              <a:ext cx="773111" cy="184151"/>
            </a:xfrm>
            <a:custGeom>
              <a:avLst/>
              <a:gdLst>
                <a:gd name="T0" fmla="*/ 4763 w 487"/>
                <a:gd name="T1" fmla="*/ 184150 h 116"/>
                <a:gd name="T2" fmla="*/ 0 w 487"/>
                <a:gd name="T3" fmla="*/ 158750 h 116"/>
                <a:gd name="T4" fmla="*/ 766763 w 487"/>
                <a:gd name="T5" fmla="*/ 0 h 116"/>
                <a:gd name="T6" fmla="*/ 773113 w 487"/>
                <a:gd name="T7" fmla="*/ 26988 h 116"/>
                <a:gd name="T8" fmla="*/ 4763 w 487"/>
                <a:gd name="T9" fmla="*/ 184150 h 1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87"/>
                <a:gd name="T16" fmla="*/ 0 h 116"/>
                <a:gd name="T17" fmla="*/ 487 w 487"/>
                <a:gd name="T18" fmla="*/ 116 h 1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87" h="116">
                  <a:moveTo>
                    <a:pt x="3" y="116"/>
                  </a:moveTo>
                  <a:lnTo>
                    <a:pt x="0" y="100"/>
                  </a:lnTo>
                  <a:lnTo>
                    <a:pt x="483" y="0"/>
                  </a:lnTo>
                  <a:lnTo>
                    <a:pt x="487" y="17"/>
                  </a:lnTo>
                  <a:lnTo>
                    <a:pt x="3" y="116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5" name="Freeform 363"/>
            <p:cNvSpPr>
              <a:spLocks/>
            </p:cNvSpPr>
            <p:nvPr/>
          </p:nvSpPr>
          <p:spPr bwMode="auto">
            <a:xfrm>
              <a:off x="6184971" y="1645045"/>
              <a:ext cx="214312" cy="682627"/>
            </a:xfrm>
            <a:custGeom>
              <a:avLst/>
              <a:gdLst>
                <a:gd name="T0" fmla="*/ 190500 w 135"/>
                <a:gd name="T1" fmla="*/ 682625 h 430"/>
                <a:gd name="T2" fmla="*/ 0 w 135"/>
                <a:gd name="T3" fmla="*/ 9525 h 430"/>
                <a:gd name="T4" fmla="*/ 23813 w 135"/>
                <a:gd name="T5" fmla="*/ 0 h 430"/>
                <a:gd name="T6" fmla="*/ 214313 w 135"/>
                <a:gd name="T7" fmla="*/ 676275 h 430"/>
                <a:gd name="T8" fmla="*/ 190500 w 135"/>
                <a:gd name="T9" fmla="*/ 682625 h 43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35"/>
                <a:gd name="T16" fmla="*/ 0 h 430"/>
                <a:gd name="T17" fmla="*/ 135 w 135"/>
                <a:gd name="T18" fmla="*/ 430 h 43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35" h="430">
                  <a:moveTo>
                    <a:pt x="120" y="430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35" y="426"/>
                  </a:lnTo>
                  <a:lnTo>
                    <a:pt x="120" y="430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6" name="Freeform 364"/>
            <p:cNvSpPr>
              <a:spLocks/>
            </p:cNvSpPr>
            <p:nvPr/>
          </p:nvSpPr>
          <p:spPr bwMode="auto">
            <a:xfrm>
              <a:off x="5872233" y="1657744"/>
              <a:ext cx="330199" cy="712790"/>
            </a:xfrm>
            <a:custGeom>
              <a:avLst/>
              <a:gdLst>
                <a:gd name="T0" fmla="*/ 23812 w 208"/>
                <a:gd name="T1" fmla="*/ 712788 h 449"/>
                <a:gd name="T2" fmla="*/ 0 w 208"/>
                <a:gd name="T3" fmla="*/ 701675 h 449"/>
                <a:gd name="T4" fmla="*/ 304800 w 208"/>
                <a:gd name="T5" fmla="*/ 0 h 449"/>
                <a:gd name="T6" fmla="*/ 330200 w 208"/>
                <a:gd name="T7" fmla="*/ 9525 h 449"/>
                <a:gd name="T8" fmla="*/ 23812 w 208"/>
                <a:gd name="T9" fmla="*/ 712788 h 44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08"/>
                <a:gd name="T16" fmla="*/ 0 h 449"/>
                <a:gd name="T17" fmla="*/ 208 w 208"/>
                <a:gd name="T18" fmla="*/ 449 h 44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08" h="449">
                  <a:moveTo>
                    <a:pt x="15" y="449"/>
                  </a:moveTo>
                  <a:lnTo>
                    <a:pt x="0" y="442"/>
                  </a:lnTo>
                  <a:lnTo>
                    <a:pt x="192" y="0"/>
                  </a:lnTo>
                  <a:lnTo>
                    <a:pt x="208" y="6"/>
                  </a:lnTo>
                  <a:lnTo>
                    <a:pt x="15" y="449"/>
                  </a:lnTo>
                  <a:close/>
                </a:path>
              </a:pathLst>
            </a:cu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7" name="Freeform 365"/>
            <p:cNvSpPr>
              <a:spLocks/>
            </p:cNvSpPr>
            <p:nvPr/>
          </p:nvSpPr>
          <p:spPr bwMode="auto">
            <a:xfrm>
              <a:off x="5376935" y="1808556"/>
              <a:ext cx="65088" cy="869952"/>
            </a:xfrm>
            <a:custGeom>
              <a:avLst/>
              <a:gdLst>
                <a:gd name="T0" fmla="*/ 26988 w 41"/>
                <a:gd name="T1" fmla="*/ 869950 h 548"/>
                <a:gd name="T2" fmla="*/ 0 w 41"/>
                <a:gd name="T3" fmla="*/ 869950 h 548"/>
                <a:gd name="T4" fmla="*/ 38100 w 41"/>
                <a:gd name="T5" fmla="*/ 0 h 548"/>
                <a:gd name="T6" fmla="*/ 65088 w 41"/>
                <a:gd name="T7" fmla="*/ 3175 h 548"/>
                <a:gd name="T8" fmla="*/ 26988 w 41"/>
                <a:gd name="T9" fmla="*/ 869950 h 548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41"/>
                <a:gd name="T16" fmla="*/ 0 h 548"/>
                <a:gd name="T17" fmla="*/ 41 w 41"/>
                <a:gd name="T18" fmla="*/ 548 h 548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41" h="548">
                  <a:moveTo>
                    <a:pt x="17" y="548"/>
                  </a:moveTo>
                  <a:lnTo>
                    <a:pt x="0" y="548"/>
                  </a:lnTo>
                  <a:lnTo>
                    <a:pt x="24" y="0"/>
                  </a:lnTo>
                  <a:lnTo>
                    <a:pt x="41" y="2"/>
                  </a:lnTo>
                  <a:lnTo>
                    <a:pt x="17" y="548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8" name="Freeform 366"/>
            <p:cNvSpPr>
              <a:spLocks/>
            </p:cNvSpPr>
            <p:nvPr/>
          </p:nvSpPr>
          <p:spPr bwMode="auto">
            <a:xfrm>
              <a:off x="6375469" y="2318146"/>
              <a:ext cx="276224" cy="658815"/>
            </a:xfrm>
            <a:custGeom>
              <a:avLst/>
              <a:gdLst>
                <a:gd name="T0" fmla="*/ 254000 w 174"/>
                <a:gd name="T1" fmla="*/ 658813 h 415"/>
                <a:gd name="T2" fmla="*/ 0 w 174"/>
                <a:gd name="T3" fmla="*/ 9525 h 415"/>
                <a:gd name="T4" fmla="*/ 23812 w 174"/>
                <a:gd name="T5" fmla="*/ 0 h 415"/>
                <a:gd name="T6" fmla="*/ 276225 w 174"/>
                <a:gd name="T7" fmla="*/ 649288 h 415"/>
                <a:gd name="T8" fmla="*/ 254000 w 174"/>
                <a:gd name="T9" fmla="*/ 658813 h 415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74"/>
                <a:gd name="T16" fmla="*/ 0 h 415"/>
                <a:gd name="T17" fmla="*/ 174 w 174"/>
                <a:gd name="T18" fmla="*/ 415 h 415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74" h="415">
                  <a:moveTo>
                    <a:pt x="160" y="415"/>
                  </a:moveTo>
                  <a:lnTo>
                    <a:pt x="0" y="6"/>
                  </a:lnTo>
                  <a:lnTo>
                    <a:pt x="15" y="0"/>
                  </a:lnTo>
                  <a:lnTo>
                    <a:pt x="174" y="409"/>
                  </a:lnTo>
                  <a:lnTo>
                    <a:pt x="160" y="415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79" name="Freeform 367"/>
            <p:cNvSpPr>
              <a:spLocks/>
            </p:cNvSpPr>
            <p:nvPr/>
          </p:nvSpPr>
          <p:spPr bwMode="auto">
            <a:xfrm>
              <a:off x="5891283" y="2365771"/>
              <a:ext cx="168274" cy="522289"/>
            </a:xfrm>
            <a:custGeom>
              <a:avLst/>
              <a:gdLst>
                <a:gd name="T0" fmla="*/ 142875 w 106"/>
                <a:gd name="T1" fmla="*/ 522288 h 329"/>
                <a:gd name="T2" fmla="*/ 0 w 106"/>
                <a:gd name="T3" fmla="*/ 7938 h 329"/>
                <a:gd name="T4" fmla="*/ 25400 w 106"/>
                <a:gd name="T5" fmla="*/ 0 h 329"/>
                <a:gd name="T6" fmla="*/ 168275 w 106"/>
                <a:gd name="T7" fmla="*/ 515938 h 329"/>
                <a:gd name="T8" fmla="*/ 142875 w 106"/>
                <a:gd name="T9" fmla="*/ 522288 h 329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06"/>
                <a:gd name="T16" fmla="*/ 0 h 329"/>
                <a:gd name="T17" fmla="*/ 106 w 106"/>
                <a:gd name="T18" fmla="*/ 329 h 329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06" h="329">
                  <a:moveTo>
                    <a:pt x="90" y="329"/>
                  </a:moveTo>
                  <a:lnTo>
                    <a:pt x="0" y="5"/>
                  </a:lnTo>
                  <a:lnTo>
                    <a:pt x="16" y="0"/>
                  </a:lnTo>
                  <a:lnTo>
                    <a:pt x="106" y="325"/>
                  </a:lnTo>
                  <a:lnTo>
                    <a:pt x="90" y="329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0" name="Freeform 368"/>
            <p:cNvSpPr>
              <a:spLocks/>
            </p:cNvSpPr>
            <p:nvPr/>
          </p:nvSpPr>
          <p:spPr bwMode="auto">
            <a:xfrm>
              <a:off x="6042095" y="2327671"/>
              <a:ext cx="350837" cy="576264"/>
            </a:xfrm>
            <a:custGeom>
              <a:avLst/>
              <a:gdLst>
                <a:gd name="T0" fmla="*/ 22225 w 221"/>
                <a:gd name="T1" fmla="*/ 576263 h 363"/>
                <a:gd name="T2" fmla="*/ 0 w 221"/>
                <a:gd name="T3" fmla="*/ 563563 h 363"/>
                <a:gd name="T4" fmla="*/ 328613 w 221"/>
                <a:gd name="T5" fmla="*/ 0 h 363"/>
                <a:gd name="T6" fmla="*/ 350838 w 221"/>
                <a:gd name="T7" fmla="*/ 12700 h 363"/>
                <a:gd name="T8" fmla="*/ 22225 w 221"/>
                <a:gd name="T9" fmla="*/ 576263 h 363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21"/>
                <a:gd name="T16" fmla="*/ 0 h 363"/>
                <a:gd name="T17" fmla="*/ 221 w 221"/>
                <a:gd name="T18" fmla="*/ 363 h 363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21" h="363">
                  <a:moveTo>
                    <a:pt x="14" y="363"/>
                  </a:moveTo>
                  <a:lnTo>
                    <a:pt x="0" y="355"/>
                  </a:lnTo>
                  <a:lnTo>
                    <a:pt x="207" y="0"/>
                  </a:lnTo>
                  <a:lnTo>
                    <a:pt x="221" y="8"/>
                  </a:lnTo>
                  <a:lnTo>
                    <a:pt x="14" y="363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1" name="Freeform 369"/>
            <p:cNvSpPr>
              <a:spLocks/>
            </p:cNvSpPr>
            <p:nvPr/>
          </p:nvSpPr>
          <p:spPr bwMode="auto">
            <a:xfrm>
              <a:off x="6394520" y="2316558"/>
              <a:ext cx="598486" cy="374651"/>
            </a:xfrm>
            <a:custGeom>
              <a:avLst/>
              <a:gdLst>
                <a:gd name="T0" fmla="*/ 584200 w 377"/>
                <a:gd name="T1" fmla="*/ 374650 h 236"/>
                <a:gd name="T2" fmla="*/ 0 w 377"/>
                <a:gd name="T3" fmla="*/ 22225 h 236"/>
                <a:gd name="T4" fmla="*/ 14288 w 377"/>
                <a:gd name="T5" fmla="*/ 0 h 236"/>
                <a:gd name="T6" fmla="*/ 598488 w 377"/>
                <a:gd name="T7" fmla="*/ 352425 h 236"/>
                <a:gd name="T8" fmla="*/ 584200 w 377"/>
                <a:gd name="T9" fmla="*/ 374650 h 23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77"/>
                <a:gd name="T16" fmla="*/ 0 h 236"/>
                <a:gd name="T17" fmla="*/ 377 w 377"/>
                <a:gd name="T18" fmla="*/ 236 h 23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77" h="236">
                  <a:moveTo>
                    <a:pt x="368" y="236"/>
                  </a:moveTo>
                  <a:lnTo>
                    <a:pt x="0" y="14"/>
                  </a:lnTo>
                  <a:lnTo>
                    <a:pt x="9" y="0"/>
                  </a:lnTo>
                  <a:lnTo>
                    <a:pt x="377" y="222"/>
                  </a:lnTo>
                  <a:lnTo>
                    <a:pt x="368" y="236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2" name="Freeform 370"/>
            <p:cNvSpPr>
              <a:spLocks/>
            </p:cNvSpPr>
            <p:nvPr/>
          </p:nvSpPr>
          <p:spPr bwMode="auto">
            <a:xfrm>
              <a:off x="6975543" y="2684859"/>
              <a:ext cx="384174" cy="509589"/>
            </a:xfrm>
            <a:custGeom>
              <a:avLst/>
              <a:gdLst>
                <a:gd name="T0" fmla="*/ 363538 w 242"/>
                <a:gd name="T1" fmla="*/ 509588 h 321"/>
                <a:gd name="T2" fmla="*/ 0 w 242"/>
                <a:gd name="T3" fmla="*/ 15875 h 321"/>
                <a:gd name="T4" fmla="*/ 20638 w 242"/>
                <a:gd name="T5" fmla="*/ 0 h 321"/>
                <a:gd name="T6" fmla="*/ 384175 w 242"/>
                <a:gd name="T7" fmla="*/ 493713 h 321"/>
                <a:gd name="T8" fmla="*/ 363538 w 242"/>
                <a:gd name="T9" fmla="*/ 509588 h 32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42"/>
                <a:gd name="T16" fmla="*/ 0 h 321"/>
                <a:gd name="T17" fmla="*/ 242 w 242"/>
                <a:gd name="T18" fmla="*/ 321 h 32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42" h="321">
                  <a:moveTo>
                    <a:pt x="229" y="321"/>
                  </a:moveTo>
                  <a:lnTo>
                    <a:pt x="0" y="10"/>
                  </a:lnTo>
                  <a:lnTo>
                    <a:pt x="13" y="0"/>
                  </a:lnTo>
                  <a:lnTo>
                    <a:pt x="242" y="311"/>
                  </a:lnTo>
                  <a:lnTo>
                    <a:pt x="229" y="321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3" name="Freeform 371"/>
            <p:cNvSpPr>
              <a:spLocks/>
            </p:cNvSpPr>
            <p:nvPr/>
          </p:nvSpPr>
          <p:spPr bwMode="auto">
            <a:xfrm>
              <a:off x="6773930" y="2702322"/>
              <a:ext cx="222249" cy="746127"/>
            </a:xfrm>
            <a:custGeom>
              <a:avLst/>
              <a:gdLst>
                <a:gd name="T0" fmla="*/ 23812 w 140"/>
                <a:gd name="T1" fmla="*/ 746125 h 470"/>
                <a:gd name="T2" fmla="*/ 0 w 140"/>
                <a:gd name="T3" fmla="*/ 739775 h 470"/>
                <a:gd name="T4" fmla="*/ 196850 w 140"/>
                <a:gd name="T5" fmla="*/ 0 h 470"/>
                <a:gd name="T6" fmla="*/ 222250 w 140"/>
                <a:gd name="T7" fmla="*/ 6350 h 470"/>
                <a:gd name="T8" fmla="*/ 23812 w 140"/>
                <a:gd name="T9" fmla="*/ 746125 h 47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40"/>
                <a:gd name="T16" fmla="*/ 0 h 470"/>
                <a:gd name="T17" fmla="*/ 140 w 140"/>
                <a:gd name="T18" fmla="*/ 470 h 47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40" h="470">
                  <a:moveTo>
                    <a:pt x="15" y="470"/>
                  </a:moveTo>
                  <a:lnTo>
                    <a:pt x="0" y="466"/>
                  </a:lnTo>
                  <a:lnTo>
                    <a:pt x="124" y="0"/>
                  </a:lnTo>
                  <a:lnTo>
                    <a:pt x="140" y="4"/>
                  </a:lnTo>
                  <a:lnTo>
                    <a:pt x="15" y="470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4" name="Freeform 372"/>
            <p:cNvSpPr>
              <a:spLocks/>
            </p:cNvSpPr>
            <p:nvPr/>
          </p:nvSpPr>
          <p:spPr bwMode="auto">
            <a:xfrm>
              <a:off x="6048444" y="2903935"/>
              <a:ext cx="368299" cy="660401"/>
            </a:xfrm>
            <a:custGeom>
              <a:avLst/>
              <a:gdLst>
                <a:gd name="T0" fmla="*/ 346075 w 232"/>
                <a:gd name="T1" fmla="*/ 660400 h 416"/>
                <a:gd name="T2" fmla="*/ 0 w 232"/>
                <a:gd name="T3" fmla="*/ 11112 h 416"/>
                <a:gd name="T4" fmla="*/ 22225 w 232"/>
                <a:gd name="T5" fmla="*/ 0 h 416"/>
                <a:gd name="T6" fmla="*/ 368300 w 232"/>
                <a:gd name="T7" fmla="*/ 647700 h 416"/>
                <a:gd name="T8" fmla="*/ 346075 w 232"/>
                <a:gd name="T9" fmla="*/ 660400 h 416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32"/>
                <a:gd name="T16" fmla="*/ 0 h 416"/>
                <a:gd name="T17" fmla="*/ 232 w 232"/>
                <a:gd name="T18" fmla="*/ 416 h 416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32" h="416">
                  <a:moveTo>
                    <a:pt x="218" y="416"/>
                  </a:moveTo>
                  <a:lnTo>
                    <a:pt x="0" y="7"/>
                  </a:lnTo>
                  <a:lnTo>
                    <a:pt x="14" y="0"/>
                  </a:lnTo>
                  <a:lnTo>
                    <a:pt x="232" y="408"/>
                  </a:lnTo>
                  <a:lnTo>
                    <a:pt x="218" y="416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5" name="Freeform 373"/>
            <p:cNvSpPr>
              <a:spLocks/>
            </p:cNvSpPr>
            <p:nvPr/>
          </p:nvSpPr>
          <p:spPr bwMode="auto">
            <a:xfrm>
              <a:off x="6394520" y="2981723"/>
              <a:ext cx="257175" cy="573090"/>
            </a:xfrm>
            <a:custGeom>
              <a:avLst/>
              <a:gdLst>
                <a:gd name="T0" fmla="*/ 22225 w 162"/>
                <a:gd name="T1" fmla="*/ 573088 h 361"/>
                <a:gd name="T2" fmla="*/ 0 w 162"/>
                <a:gd name="T3" fmla="*/ 561975 h 361"/>
                <a:gd name="T4" fmla="*/ 233363 w 162"/>
                <a:gd name="T5" fmla="*/ 0 h 361"/>
                <a:gd name="T6" fmla="*/ 257175 w 162"/>
                <a:gd name="T7" fmla="*/ 11113 h 361"/>
                <a:gd name="T8" fmla="*/ 22225 w 162"/>
                <a:gd name="T9" fmla="*/ 573088 h 361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162"/>
                <a:gd name="T16" fmla="*/ 0 h 361"/>
                <a:gd name="T17" fmla="*/ 162 w 162"/>
                <a:gd name="T18" fmla="*/ 361 h 361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162" h="361">
                  <a:moveTo>
                    <a:pt x="14" y="361"/>
                  </a:moveTo>
                  <a:lnTo>
                    <a:pt x="0" y="354"/>
                  </a:lnTo>
                  <a:lnTo>
                    <a:pt x="147" y="0"/>
                  </a:lnTo>
                  <a:lnTo>
                    <a:pt x="162" y="7"/>
                  </a:lnTo>
                  <a:lnTo>
                    <a:pt x="14" y="361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6" name="Freeform 374"/>
            <p:cNvSpPr>
              <a:spLocks/>
            </p:cNvSpPr>
            <p:nvPr/>
          </p:nvSpPr>
          <p:spPr bwMode="auto">
            <a:xfrm>
              <a:off x="6075433" y="3551637"/>
              <a:ext cx="333374" cy="455614"/>
            </a:xfrm>
            <a:custGeom>
              <a:avLst/>
              <a:gdLst>
                <a:gd name="T0" fmla="*/ 20638 w 210"/>
                <a:gd name="T1" fmla="*/ 455613 h 287"/>
                <a:gd name="T2" fmla="*/ 0 w 210"/>
                <a:gd name="T3" fmla="*/ 439738 h 287"/>
                <a:gd name="T4" fmla="*/ 311150 w 210"/>
                <a:gd name="T5" fmla="*/ 0 h 287"/>
                <a:gd name="T6" fmla="*/ 333375 w 210"/>
                <a:gd name="T7" fmla="*/ 14288 h 287"/>
                <a:gd name="T8" fmla="*/ 20638 w 210"/>
                <a:gd name="T9" fmla="*/ 455613 h 287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10"/>
                <a:gd name="T16" fmla="*/ 0 h 287"/>
                <a:gd name="T17" fmla="*/ 210 w 210"/>
                <a:gd name="T18" fmla="*/ 287 h 287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10" h="287">
                  <a:moveTo>
                    <a:pt x="13" y="287"/>
                  </a:moveTo>
                  <a:lnTo>
                    <a:pt x="0" y="277"/>
                  </a:lnTo>
                  <a:lnTo>
                    <a:pt x="196" y="0"/>
                  </a:lnTo>
                  <a:lnTo>
                    <a:pt x="210" y="9"/>
                  </a:lnTo>
                  <a:lnTo>
                    <a:pt x="13" y="287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7" name="Freeform 375"/>
            <p:cNvSpPr>
              <a:spLocks/>
            </p:cNvSpPr>
            <p:nvPr/>
          </p:nvSpPr>
          <p:spPr bwMode="auto">
            <a:xfrm>
              <a:off x="6075433" y="4024713"/>
              <a:ext cx="411161" cy="476251"/>
            </a:xfrm>
            <a:custGeom>
              <a:avLst/>
              <a:gdLst>
                <a:gd name="T0" fmla="*/ 390525 w 259"/>
                <a:gd name="T1" fmla="*/ 476250 h 300"/>
                <a:gd name="T2" fmla="*/ 0 w 259"/>
                <a:gd name="T3" fmla="*/ 17462 h 300"/>
                <a:gd name="T4" fmla="*/ 20638 w 259"/>
                <a:gd name="T5" fmla="*/ 0 h 300"/>
                <a:gd name="T6" fmla="*/ 411163 w 259"/>
                <a:gd name="T7" fmla="*/ 458788 h 300"/>
                <a:gd name="T8" fmla="*/ 390525 w 259"/>
                <a:gd name="T9" fmla="*/ 476250 h 300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259"/>
                <a:gd name="T16" fmla="*/ 0 h 300"/>
                <a:gd name="T17" fmla="*/ 259 w 259"/>
                <a:gd name="T18" fmla="*/ 300 h 300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259" h="300">
                  <a:moveTo>
                    <a:pt x="246" y="300"/>
                  </a:moveTo>
                  <a:lnTo>
                    <a:pt x="0" y="11"/>
                  </a:lnTo>
                  <a:lnTo>
                    <a:pt x="13" y="0"/>
                  </a:lnTo>
                  <a:lnTo>
                    <a:pt x="259" y="289"/>
                  </a:lnTo>
                  <a:lnTo>
                    <a:pt x="246" y="300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8" name="Freeform 376"/>
            <p:cNvSpPr>
              <a:spLocks/>
            </p:cNvSpPr>
            <p:nvPr/>
          </p:nvSpPr>
          <p:spPr bwMode="auto">
            <a:xfrm>
              <a:off x="5530922" y="3291285"/>
              <a:ext cx="565148" cy="749302"/>
            </a:xfrm>
            <a:custGeom>
              <a:avLst/>
              <a:gdLst>
                <a:gd name="T0" fmla="*/ 544513 w 356"/>
                <a:gd name="T1" fmla="*/ 749300 h 472"/>
                <a:gd name="T2" fmla="*/ 0 w 356"/>
                <a:gd name="T3" fmla="*/ 15875 h 472"/>
                <a:gd name="T4" fmla="*/ 19050 w 356"/>
                <a:gd name="T5" fmla="*/ 0 h 472"/>
                <a:gd name="T6" fmla="*/ 565150 w 356"/>
                <a:gd name="T7" fmla="*/ 733425 h 472"/>
                <a:gd name="T8" fmla="*/ 544513 w 356"/>
                <a:gd name="T9" fmla="*/ 749300 h 472"/>
                <a:gd name="T10" fmla="*/ 0 60000 65536"/>
                <a:gd name="T11" fmla="*/ 0 60000 65536"/>
                <a:gd name="T12" fmla="*/ 0 60000 65536"/>
                <a:gd name="T13" fmla="*/ 0 60000 65536"/>
                <a:gd name="T14" fmla="*/ 0 60000 65536"/>
                <a:gd name="T15" fmla="*/ 0 w 356"/>
                <a:gd name="T16" fmla="*/ 0 h 472"/>
                <a:gd name="T17" fmla="*/ 356 w 356"/>
                <a:gd name="T18" fmla="*/ 472 h 472"/>
              </a:gdLst>
              <a:ahLst/>
              <a:cxnLst>
                <a:cxn ang="T10">
                  <a:pos x="T0" y="T1"/>
                </a:cxn>
                <a:cxn ang="T11">
                  <a:pos x="T2" y="T3"/>
                </a:cxn>
                <a:cxn ang="T12">
                  <a:pos x="T4" y="T5"/>
                </a:cxn>
                <a:cxn ang="T13">
                  <a:pos x="T6" y="T7"/>
                </a:cxn>
                <a:cxn ang="T14">
                  <a:pos x="T8" y="T9"/>
                </a:cxn>
              </a:cxnLst>
              <a:rect l="T15" t="T16" r="T17" b="T18"/>
              <a:pathLst>
                <a:path w="356" h="472">
                  <a:moveTo>
                    <a:pt x="343" y="472"/>
                  </a:moveTo>
                  <a:lnTo>
                    <a:pt x="0" y="10"/>
                  </a:lnTo>
                  <a:lnTo>
                    <a:pt x="12" y="0"/>
                  </a:lnTo>
                  <a:lnTo>
                    <a:pt x="356" y="462"/>
                  </a:lnTo>
                  <a:lnTo>
                    <a:pt x="343" y="472"/>
                  </a:lnTo>
                  <a:close/>
                </a:path>
              </a:pathLst>
            </a:custGeom>
            <a:solidFill>
              <a:srgbClr val="EBAE44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/>
            </a:p>
          </p:txBody>
        </p:sp>
        <p:sp>
          <p:nvSpPr>
            <p:cNvPr id="89" name="Oval 377"/>
            <p:cNvSpPr>
              <a:spLocks noChangeArrowheads="1"/>
            </p:cNvSpPr>
            <p:nvPr/>
          </p:nvSpPr>
          <p:spPr bwMode="auto">
            <a:xfrm>
              <a:off x="5929383" y="2751534"/>
              <a:ext cx="258762" cy="258764"/>
            </a:xfrm>
            <a:prstGeom prst="ellipse">
              <a:avLst/>
            </a:pr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0" name="Oval 378"/>
            <p:cNvSpPr>
              <a:spLocks noChangeArrowheads="1"/>
            </p:cNvSpPr>
            <p:nvPr/>
          </p:nvSpPr>
          <p:spPr bwMode="auto">
            <a:xfrm>
              <a:off x="4810199" y="3453211"/>
              <a:ext cx="258762" cy="258764"/>
            </a:xfrm>
            <a:prstGeom prst="ellipse">
              <a:avLst/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1" name="Oval 379"/>
            <p:cNvSpPr>
              <a:spLocks noChangeArrowheads="1"/>
            </p:cNvSpPr>
            <p:nvPr/>
          </p:nvSpPr>
          <p:spPr bwMode="auto">
            <a:xfrm>
              <a:off x="5956370" y="4723214"/>
              <a:ext cx="258762" cy="258764"/>
            </a:xfrm>
            <a:prstGeom prst="ellipse">
              <a:avLst/>
            </a:pr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2" name="Oval 380"/>
            <p:cNvSpPr>
              <a:spLocks noChangeArrowheads="1"/>
            </p:cNvSpPr>
            <p:nvPr/>
          </p:nvSpPr>
          <p:spPr bwMode="auto">
            <a:xfrm>
              <a:off x="5956370" y="3423049"/>
              <a:ext cx="258762" cy="258764"/>
            </a:xfrm>
            <a:prstGeom prst="ellipse">
              <a:avLst/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3" name="Oval 381"/>
            <p:cNvSpPr>
              <a:spLocks noChangeArrowheads="1"/>
            </p:cNvSpPr>
            <p:nvPr/>
          </p:nvSpPr>
          <p:spPr bwMode="auto">
            <a:xfrm>
              <a:off x="7226369" y="3054748"/>
              <a:ext cx="258762" cy="258764"/>
            </a:xfrm>
            <a:prstGeom prst="ellipse">
              <a:avLst/>
            </a:pr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4" name="Oval 382"/>
            <p:cNvSpPr>
              <a:spLocks noChangeArrowheads="1"/>
            </p:cNvSpPr>
            <p:nvPr/>
          </p:nvSpPr>
          <p:spPr bwMode="auto">
            <a:xfrm>
              <a:off x="5315023" y="1687906"/>
              <a:ext cx="260349" cy="258764"/>
            </a:xfrm>
            <a:prstGeom prst="ellipse">
              <a:avLst/>
            </a:pr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5" name="Oval 383"/>
            <p:cNvSpPr>
              <a:spLocks noChangeArrowheads="1"/>
            </p:cNvSpPr>
            <p:nvPr/>
          </p:nvSpPr>
          <p:spPr bwMode="auto">
            <a:xfrm>
              <a:off x="5313436" y="2605484"/>
              <a:ext cx="185738" cy="185738"/>
            </a:xfrm>
            <a:prstGeom prst="ellipse">
              <a:avLst/>
            </a:prstGeom>
            <a:solidFill>
              <a:srgbClr val="5B9B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6" name="Oval 384"/>
            <p:cNvSpPr>
              <a:spLocks noChangeArrowheads="1"/>
            </p:cNvSpPr>
            <p:nvPr/>
          </p:nvSpPr>
          <p:spPr bwMode="auto">
            <a:xfrm>
              <a:off x="4676851" y="2653109"/>
              <a:ext cx="185738" cy="185738"/>
            </a:xfrm>
            <a:prstGeom prst="ellipse">
              <a:avLst/>
            </a:prstGeom>
            <a:solidFill>
              <a:srgbClr val="5B9B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7" name="Oval 385"/>
            <p:cNvSpPr>
              <a:spLocks noChangeArrowheads="1"/>
            </p:cNvSpPr>
            <p:nvPr/>
          </p:nvSpPr>
          <p:spPr bwMode="auto">
            <a:xfrm>
              <a:off x="4911801" y="2072083"/>
              <a:ext cx="188912" cy="187325"/>
            </a:xfrm>
            <a:prstGeom prst="ellipse">
              <a:avLst/>
            </a:prstGeom>
            <a:solidFill>
              <a:srgbClr val="5B9B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8" name="Oval 386"/>
            <p:cNvSpPr>
              <a:spLocks noChangeArrowheads="1"/>
            </p:cNvSpPr>
            <p:nvPr/>
          </p:nvSpPr>
          <p:spPr bwMode="auto">
            <a:xfrm>
              <a:off x="6291335" y="2232421"/>
              <a:ext cx="185738" cy="185738"/>
            </a:xfrm>
            <a:prstGeom prst="ellipse">
              <a:avLst/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99" name="Oval 387"/>
            <p:cNvSpPr>
              <a:spLocks noChangeArrowheads="1"/>
            </p:cNvSpPr>
            <p:nvPr/>
          </p:nvSpPr>
          <p:spPr bwMode="auto">
            <a:xfrm>
              <a:off x="7235895" y="2326083"/>
              <a:ext cx="185738" cy="185738"/>
            </a:xfrm>
            <a:prstGeom prst="ellipse">
              <a:avLst/>
            </a:prstGeom>
            <a:solidFill>
              <a:srgbClr val="5B9B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0" name="Oval 388"/>
            <p:cNvSpPr>
              <a:spLocks noChangeArrowheads="1"/>
            </p:cNvSpPr>
            <p:nvPr/>
          </p:nvSpPr>
          <p:spPr bwMode="auto">
            <a:xfrm>
              <a:off x="6685034" y="3372249"/>
              <a:ext cx="187324" cy="185738"/>
            </a:xfrm>
            <a:prstGeom prst="ellipse">
              <a:avLst/>
            </a:prstGeom>
            <a:solidFill>
              <a:srgbClr val="5B9B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1" name="Oval 389"/>
            <p:cNvSpPr>
              <a:spLocks noChangeArrowheads="1"/>
            </p:cNvSpPr>
            <p:nvPr/>
          </p:nvSpPr>
          <p:spPr bwMode="auto">
            <a:xfrm>
              <a:off x="6900933" y="2594372"/>
              <a:ext cx="187324" cy="185738"/>
            </a:xfrm>
            <a:prstGeom prst="ellipse">
              <a:avLst/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2" name="Oval 390"/>
            <p:cNvSpPr>
              <a:spLocks noChangeArrowheads="1"/>
            </p:cNvSpPr>
            <p:nvPr/>
          </p:nvSpPr>
          <p:spPr bwMode="auto">
            <a:xfrm>
              <a:off x="5237237" y="4318402"/>
              <a:ext cx="187324" cy="185738"/>
            </a:xfrm>
            <a:prstGeom prst="ellipse">
              <a:avLst/>
            </a:prstGeom>
            <a:solidFill>
              <a:srgbClr val="5B9B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3" name="Oval 391"/>
            <p:cNvSpPr>
              <a:spLocks noChangeArrowheads="1"/>
            </p:cNvSpPr>
            <p:nvPr/>
          </p:nvSpPr>
          <p:spPr bwMode="auto">
            <a:xfrm>
              <a:off x="6745358" y="4169176"/>
              <a:ext cx="188912" cy="188913"/>
            </a:xfrm>
            <a:prstGeom prst="ellipse">
              <a:avLst/>
            </a:pr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4" name="Oval 392"/>
            <p:cNvSpPr>
              <a:spLocks noChangeArrowheads="1"/>
            </p:cNvSpPr>
            <p:nvPr/>
          </p:nvSpPr>
          <p:spPr bwMode="auto">
            <a:xfrm>
              <a:off x="5834136" y="2310208"/>
              <a:ext cx="133350" cy="134939"/>
            </a:xfrm>
            <a:prstGeom prst="ellipse">
              <a:avLst/>
            </a:prstGeom>
            <a:solidFill>
              <a:srgbClr val="5B9B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5" name="Oval 393"/>
            <p:cNvSpPr>
              <a:spLocks noChangeArrowheads="1"/>
            </p:cNvSpPr>
            <p:nvPr/>
          </p:nvSpPr>
          <p:spPr bwMode="auto">
            <a:xfrm>
              <a:off x="5080076" y="2994423"/>
              <a:ext cx="133350" cy="133350"/>
            </a:xfrm>
            <a:prstGeom prst="ellipse">
              <a:avLst/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6" name="Oval 394"/>
            <p:cNvSpPr>
              <a:spLocks noChangeArrowheads="1"/>
            </p:cNvSpPr>
            <p:nvPr/>
          </p:nvSpPr>
          <p:spPr bwMode="auto">
            <a:xfrm>
              <a:off x="5430913" y="2905523"/>
              <a:ext cx="133350" cy="136526"/>
            </a:xfrm>
            <a:prstGeom prst="ellipse">
              <a:avLst/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7" name="Oval 395"/>
            <p:cNvSpPr>
              <a:spLocks noChangeArrowheads="1"/>
            </p:cNvSpPr>
            <p:nvPr/>
          </p:nvSpPr>
          <p:spPr bwMode="auto">
            <a:xfrm>
              <a:off x="6578673" y="2915048"/>
              <a:ext cx="134938" cy="134939"/>
            </a:xfrm>
            <a:prstGeom prst="ellipse">
              <a:avLst/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8" name="Oval 396"/>
            <p:cNvSpPr>
              <a:spLocks noChangeArrowheads="1"/>
            </p:cNvSpPr>
            <p:nvPr/>
          </p:nvSpPr>
          <p:spPr bwMode="auto">
            <a:xfrm>
              <a:off x="6350073" y="3496075"/>
              <a:ext cx="136524" cy="131763"/>
            </a:xfrm>
            <a:prstGeom prst="ellipse">
              <a:avLst/>
            </a:prstGeom>
            <a:solidFill>
              <a:srgbClr val="5B9B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09" name="Oval 397"/>
            <p:cNvSpPr>
              <a:spLocks noChangeArrowheads="1"/>
            </p:cNvSpPr>
            <p:nvPr/>
          </p:nvSpPr>
          <p:spPr bwMode="auto">
            <a:xfrm>
              <a:off x="6129410" y="1583131"/>
              <a:ext cx="134938" cy="134939"/>
            </a:xfrm>
            <a:prstGeom prst="ellipse">
              <a:avLst/>
            </a:prstGeom>
            <a:solidFill>
              <a:srgbClr val="5B9B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0" name="Oval 398"/>
            <p:cNvSpPr>
              <a:spLocks noChangeArrowheads="1"/>
            </p:cNvSpPr>
            <p:nvPr/>
          </p:nvSpPr>
          <p:spPr bwMode="auto">
            <a:xfrm>
              <a:off x="6842197" y="1889520"/>
              <a:ext cx="133350" cy="134939"/>
            </a:xfrm>
            <a:prstGeom prst="ellipse">
              <a:avLst/>
            </a:prstGeom>
            <a:solidFill>
              <a:srgbClr val="5B9B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1" name="Oval 399"/>
            <p:cNvSpPr>
              <a:spLocks noChangeArrowheads="1"/>
            </p:cNvSpPr>
            <p:nvPr/>
          </p:nvSpPr>
          <p:spPr bwMode="auto">
            <a:xfrm>
              <a:off x="7018409" y="3721500"/>
              <a:ext cx="134938" cy="134939"/>
            </a:xfrm>
            <a:prstGeom prst="ellipse">
              <a:avLst/>
            </a:prstGeom>
            <a:solidFill>
              <a:srgbClr val="5B9B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2" name="Oval 400"/>
            <p:cNvSpPr>
              <a:spLocks noChangeArrowheads="1"/>
            </p:cNvSpPr>
            <p:nvPr/>
          </p:nvSpPr>
          <p:spPr bwMode="auto">
            <a:xfrm>
              <a:off x="6702497" y="4729565"/>
              <a:ext cx="133350" cy="134939"/>
            </a:xfrm>
            <a:prstGeom prst="ellipse">
              <a:avLst/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3" name="Oval 401"/>
            <p:cNvSpPr>
              <a:spLocks noChangeArrowheads="1"/>
            </p:cNvSpPr>
            <p:nvPr/>
          </p:nvSpPr>
          <p:spPr bwMode="auto">
            <a:xfrm>
              <a:off x="6411985" y="4801003"/>
              <a:ext cx="136524" cy="134939"/>
            </a:xfrm>
            <a:prstGeom prst="ellipse">
              <a:avLst/>
            </a:prstGeom>
            <a:solidFill>
              <a:srgbClr val="FFC00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4" name="Oval 402"/>
            <p:cNvSpPr>
              <a:spLocks noChangeArrowheads="1"/>
            </p:cNvSpPr>
            <p:nvPr/>
          </p:nvSpPr>
          <p:spPr bwMode="auto">
            <a:xfrm>
              <a:off x="5392815" y="4807352"/>
              <a:ext cx="134938" cy="133350"/>
            </a:xfrm>
            <a:prstGeom prst="ellipse">
              <a:avLst/>
            </a:prstGeom>
            <a:solidFill>
              <a:srgbClr val="5B9B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5" name="Oval 403"/>
            <p:cNvSpPr>
              <a:spLocks noChangeArrowheads="1"/>
            </p:cNvSpPr>
            <p:nvPr/>
          </p:nvSpPr>
          <p:spPr bwMode="auto">
            <a:xfrm>
              <a:off x="5534102" y="3783411"/>
              <a:ext cx="188913" cy="185738"/>
            </a:xfrm>
            <a:prstGeom prst="ellipse">
              <a:avLst/>
            </a:prstGeom>
            <a:solidFill>
              <a:srgbClr val="5B9B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6" name="Oval 404"/>
            <p:cNvSpPr>
              <a:spLocks noChangeArrowheads="1"/>
            </p:cNvSpPr>
            <p:nvPr/>
          </p:nvSpPr>
          <p:spPr bwMode="auto">
            <a:xfrm>
              <a:off x="6404051" y="3958037"/>
              <a:ext cx="185738" cy="188913"/>
            </a:xfrm>
            <a:prstGeom prst="ellipse">
              <a:avLst/>
            </a:pr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7" name="Oval 405"/>
            <p:cNvSpPr>
              <a:spLocks noChangeArrowheads="1"/>
            </p:cNvSpPr>
            <p:nvPr/>
          </p:nvSpPr>
          <p:spPr bwMode="auto">
            <a:xfrm>
              <a:off x="6411988" y="4424762"/>
              <a:ext cx="187324" cy="185738"/>
            </a:xfrm>
            <a:prstGeom prst="ellipse">
              <a:avLst/>
            </a:prstGeom>
            <a:solidFill>
              <a:srgbClr val="92D050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8" name="Oval 406"/>
            <p:cNvSpPr>
              <a:spLocks noChangeArrowheads="1"/>
            </p:cNvSpPr>
            <p:nvPr/>
          </p:nvSpPr>
          <p:spPr bwMode="auto">
            <a:xfrm>
              <a:off x="5710319" y="4380312"/>
              <a:ext cx="188913" cy="187325"/>
            </a:xfrm>
            <a:prstGeom prst="ellipse">
              <a:avLst/>
            </a:prstGeom>
            <a:solidFill>
              <a:srgbClr val="7EA1BF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  <p:sp>
          <p:nvSpPr>
            <p:cNvPr id="119" name="Oval 407"/>
            <p:cNvSpPr>
              <a:spLocks noChangeArrowheads="1"/>
            </p:cNvSpPr>
            <p:nvPr/>
          </p:nvSpPr>
          <p:spPr bwMode="auto">
            <a:xfrm>
              <a:off x="5457915" y="3196026"/>
              <a:ext cx="185738" cy="185738"/>
            </a:xfrm>
            <a:prstGeom prst="ellipse">
              <a:avLst/>
            </a:prstGeom>
            <a:solidFill>
              <a:srgbClr val="5B9BD5"/>
            </a:solidFill>
            <a:ln w="9525">
              <a:noFill/>
              <a:round/>
              <a:headEnd/>
              <a:tailEnd/>
            </a:ln>
          </p:spPr>
          <p:txBody>
            <a:bodyPr/>
            <a:lstStyle/>
            <a:p>
              <a:endParaRPr lang="zh-CN" altLang="en-US">
                <a:latin typeface="Calibri" pitchFamily="34" charset="0"/>
              </a:endParaRPr>
            </a:p>
          </p:txBody>
        </p:sp>
      </p:grpSp>
      <p:sp>
        <p:nvSpPr>
          <p:cNvPr id="142" name="Freeform 31"/>
          <p:cNvSpPr>
            <a:spLocks/>
          </p:cNvSpPr>
          <p:nvPr/>
        </p:nvSpPr>
        <p:spPr bwMode="auto">
          <a:xfrm>
            <a:off x="7834000" y="1458150"/>
            <a:ext cx="1584325" cy="657225"/>
          </a:xfrm>
          <a:custGeom>
            <a:avLst/>
            <a:gdLst>
              <a:gd name="T0" fmla="*/ 1584325 w 229"/>
              <a:gd name="T1" fmla="*/ 615716 h 95"/>
              <a:gd name="T2" fmla="*/ 1542814 w 229"/>
              <a:gd name="T3" fmla="*/ 657225 h 95"/>
              <a:gd name="T4" fmla="*/ 41511 w 229"/>
              <a:gd name="T5" fmla="*/ 657225 h 95"/>
              <a:gd name="T6" fmla="*/ 0 w 229"/>
              <a:gd name="T7" fmla="*/ 615716 h 95"/>
              <a:gd name="T8" fmla="*/ 0 w 229"/>
              <a:gd name="T9" fmla="*/ 41509 h 95"/>
              <a:gd name="T10" fmla="*/ 41511 w 229"/>
              <a:gd name="T11" fmla="*/ 0 h 95"/>
              <a:gd name="T12" fmla="*/ 1542814 w 229"/>
              <a:gd name="T13" fmla="*/ 0 h 95"/>
              <a:gd name="T14" fmla="*/ 1584325 w 229"/>
              <a:gd name="T15" fmla="*/ 41509 h 95"/>
              <a:gd name="T16" fmla="*/ 1584325 w 229"/>
              <a:gd name="T17" fmla="*/ 615716 h 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9"/>
              <a:gd name="T28" fmla="*/ 0 h 95"/>
              <a:gd name="T29" fmla="*/ 229 w 229"/>
              <a:gd name="T30" fmla="*/ 95 h 9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rgbClr val="53C3B0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3" name="文本框 169"/>
          <p:cNvSpPr txBox="1">
            <a:spLocks noChangeArrowheads="1"/>
          </p:cNvSpPr>
          <p:nvPr/>
        </p:nvSpPr>
        <p:spPr bwMode="auto">
          <a:xfrm>
            <a:off x="8072125" y="1556575"/>
            <a:ext cx="11079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目标三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4" name="矩形 170"/>
          <p:cNvSpPr>
            <a:spLocks noChangeArrowheads="1"/>
          </p:cNvSpPr>
          <p:nvPr/>
        </p:nvSpPr>
        <p:spPr bwMode="auto">
          <a:xfrm>
            <a:off x="7872100" y="2267775"/>
            <a:ext cx="29546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endParaRPr lang="en-US" altLang="zh-CN" dirty="0" smtClean="0">
              <a:latin typeface="Calibri" pitchFamily="34" charset="0"/>
            </a:endParaRPr>
          </a:p>
          <a:p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r>
              <a:rPr lang="zh-CN" altLang="en-US" dirty="0">
                <a:latin typeface="Calibri" pitchFamily="34" charset="0"/>
              </a:rPr>
              <a:t>详细内容</a:t>
            </a:r>
          </a:p>
        </p:txBody>
      </p:sp>
      <p:sp>
        <p:nvSpPr>
          <p:cNvPr id="145" name="Freeform 31"/>
          <p:cNvSpPr>
            <a:spLocks/>
          </p:cNvSpPr>
          <p:nvPr/>
        </p:nvSpPr>
        <p:spPr bwMode="auto">
          <a:xfrm>
            <a:off x="7614463" y="3570813"/>
            <a:ext cx="1584325" cy="657225"/>
          </a:xfrm>
          <a:custGeom>
            <a:avLst/>
            <a:gdLst>
              <a:gd name="T0" fmla="*/ 1584325 w 229"/>
              <a:gd name="T1" fmla="*/ 615716 h 95"/>
              <a:gd name="T2" fmla="*/ 1542814 w 229"/>
              <a:gd name="T3" fmla="*/ 657225 h 95"/>
              <a:gd name="T4" fmla="*/ 41511 w 229"/>
              <a:gd name="T5" fmla="*/ 657225 h 95"/>
              <a:gd name="T6" fmla="*/ 0 w 229"/>
              <a:gd name="T7" fmla="*/ 615716 h 95"/>
              <a:gd name="T8" fmla="*/ 0 w 229"/>
              <a:gd name="T9" fmla="*/ 41509 h 95"/>
              <a:gd name="T10" fmla="*/ 41511 w 229"/>
              <a:gd name="T11" fmla="*/ 0 h 95"/>
              <a:gd name="T12" fmla="*/ 1542814 w 229"/>
              <a:gd name="T13" fmla="*/ 0 h 95"/>
              <a:gd name="T14" fmla="*/ 1584325 w 229"/>
              <a:gd name="T15" fmla="*/ 41509 h 95"/>
              <a:gd name="T16" fmla="*/ 1584325 w 229"/>
              <a:gd name="T17" fmla="*/ 615716 h 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9"/>
              <a:gd name="T28" fmla="*/ 0 h 95"/>
              <a:gd name="T29" fmla="*/ 229 w 229"/>
              <a:gd name="T30" fmla="*/ 95 h 9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rgbClr val="53C3B0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6" name="文本框 172"/>
          <p:cNvSpPr txBox="1">
            <a:spLocks noChangeArrowheads="1"/>
          </p:cNvSpPr>
          <p:nvPr/>
        </p:nvSpPr>
        <p:spPr bwMode="auto">
          <a:xfrm>
            <a:off x="7828838" y="3669238"/>
            <a:ext cx="11079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目标四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47" name="矩形 173"/>
          <p:cNvSpPr>
            <a:spLocks noChangeArrowheads="1"/>
          </p:cNvSpPr>
          <p:nvPr/>
        </p:nvSpPr>
        <p:spPr bwMode="auto">
          <a:xfrm>
            <a:off x="7652563" y="4380438"/>
            <a:ext cx="29546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endParaRPr lang="en-US" altLang="zh-CN" dirty="0" smtClean="0">
              <a:latin typeface="Calibri" pitchFamily="34" charset="0"/>
            </a:endParaRPr>
          </a:p>
          <a:p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r>
              <a:rPr lang="zh-CN" altLang="en-US" dirty="0">
                <a:latin typeface="Calibri" pitchFamily="34" charset="0"/>
              </a:rPr>
              <a:t>详细内容</a:t>
            </a:r>
          </a:p>
        </p:txBody>
      </p:sp>
      <p:sp>
        <p:nvSpPr>
          <p:cNvPr id="148" name="Freeform 31"/>
          <p:cNvSpPr>
            <a:spLocks/>
          </p:cNvSpPr>
          <p:nvPr/>
        </p:nvSpPr>
        <p:spPr bwMode="auto">
          <a:xfrm>
            <a:off x="2807775" y="3939238"/>
            <a:ext cx="1584325" cy="657225"/>
          </a:xfrm>
          <a:custGeom>
            <a:avLst/>
            <a:gdLst>
              <a:gd name="T0" fmla="*/ 1584325 w 229"/>
              <a:gd name="T1" fmla="*/ 615716 h 95"/>
              <a:gd name="T2" fmla="*/ 1542814 w 229"/>
              <a:gd name="T3" fmla="*/ 657225 h 95"/>
              <a:gd name="T4" fmla="*/ 41511 w 229"/>
              <a:gd name="T5" fmla="*/ 657225 h 95"/>
              <a:gd name="T6" fmla="*/ 0 w 229"/>
              <a:gd name="T7" fmla="*/ 615716 h 95"/>
              <a:gd name="T8" fmla="*/ 0 w 229"/>
              <a:gd name="T9" fmla="*/ 41509 h 95"/>
              <a:gd name="T10" fmla="*/ 41511 w 229"/>
              <a:gd name="T11" fmla="*/ 0 h 95"/>
              <a:gd name="T12" fmla="*/ 1542814 w 229"/>
              <a:gd name="T13" fmla="*/ 0 h 95"/>
              <a:gd name="T14" fmla="*/ 1584325 w 229"/>
              <a:gd name="T15" fmla="*/ 41509 h 95"/>
              <a:gd name="T16" fmla="*/ 1584325 w 229"/>
              <a:gd name="T17" fmla="*/ 615716 h 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9"/>
              <a:gd name="T28" fmla="*/ 0 h 95"/>
              <a:gd name="T29" fmla="*/ 229 w 229"/>
              <a:gd name="T30" fmla="*/ 95 h 9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rgbClr val="53C3B0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49" name="文本框 175"/>
          <p:cNvSpPr txBox="1">
            <a:spLocks noChangeArrowheads="1"/>
          </p:cNvSpPr>
          <p:nvPr/>
        </p:nvSpPr>
        <p:spPr bwMode="auto">
          <a:xfrm>
            <a:off x="3045900" y="4037663"/>
            <a:ext cx="11079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目标二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0" name="矩形 176"/>
          <p:cNvSpPr>
            <a:spLocks noChangeArrowheads="1"/>
          </p:cNvSpPr>
          <p:nvPr/>
        </p:nvSpPr>
        <p:spPr bwMode="auto">
          <a:xfrm>
            <a:off x="1621150" y="4730375"/>
            <a:ext cx="29546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endParaRPr lang="en-US" altLang="zh-CN" dirty="0" smtClean="0">
              <a:latin typeface="Calibri" pitchFamily="34" charset="0"/>
            </a:endParaRPr>
          </a:p>
          <a:p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r>
              <a:rPr lang="zh-CN" altLang="en-US" dirty="0">
                <a:latin typeface="Calibri" pitchFamily="34" charset="0"/>
              </a:rPr>
              <a:t>详细内容</a:t>
            </a:r>
          </a:p>
        </p:txBody>
      </p:sp>
      <p:sp>
        <p:nvSpPr>
          <p:cNvPr id="151" name="Freeform 31"/>
          <p:cNvSpPr>
            <a:spLocks/>
          </p:cNvSpPr>
          <p:nvPr/>
        </p:nvSpPr>
        <p:spPr bwMode="auto">
          <a:xfrm>
            <a:off x="2362950" y="1978275"/>
            <a:ext cx="1584325" cy="657225"/>
          </a:xfrm>
          <a:custGeom>
            <a:avLst/>
            <a:gdLst>
              <a:gd name="T0" fmla="*/ 1584325 w 229"/>
              <a:gd name="T1" fmla="*/ 615716 h 95"/>
              <a:gd name="T2" fmla="*/ 1542814 w 229"/>
              <a:gd name="T3" fmla="*/ 657225 h 95"/>
              <a:gd name="T4" fmla="*/ 41511 w 229"/>
              <a:gd name="T5" fmla="*/ 657225 h 95"/>
              <a:gd name="T6" fmla="*/ 0 w 229"/>
              <a:gd name="T7" fmla="*/ 615716 h 95"/>
              <a:gd name="T8" fmla="*/ 0 w 229"/>
              <a:gd name="T9" fmla="*/ 41509 h 95"/>
              <a:gd name="T10" fmla="*/ 41511 w 229"/>
              <a:gd name="T11" fmla="*/ 0 h 95"/>
              <a:gd name="T12" fmla="*/ 1542814 w 229"/>
              <a:gd name="T13" fmla="*/ 0 h 95"/>
              <a:gd name="T14" fmla="*/ 1584325 w 229"/>
              <a:gd name="T15" fmla="*/ 41509 h 95"/>
              <a:gd name="T16" fmla="*/ 1584325 w 229"/>
              <a:gd name="T17" fmla="*/ 615716 h 95"/>
              <a:gd name="T18" fmla="*/ 0 60000 65536"/>
              <a:gd name="T19" fmla="*/ 0 60000 65536"/>
              <a:gd name="T20" fmla="*/ 0 60000 65536"/>
              <a:gd name="T21" fmla="*/ 0 60000 65536"/>
              <a:gd name="T22" fmla="*/ 0 60000 65536"/>
              <a:gd name="T23" fmla="*/ 0 60000 65536"/>
              <a:gd name="T24" fmla="*/ 0 60000 65536"/>
              <a:gd name="T25" fmla="*/ 0 60000 65536"/>
              <a:gd name="T26" fmla="*/ 0 60000 65536"/>
              <a:gd name="T27" fmla="*/ 0 w 229"/>
              <a:gd name="T28" fmla="*/ 0 h 95"/>
              <a:gd name="T29" fmla="*/ 229 w 229"/>
              <a:gd name="T30" fmla="*/ 95 h 95"/>
            </a:gdLst>
            <a:ahLst/>
            <a:cxnLst>
              <a:cxn ang="T18">
                <a:pos x="T0" y="T1"/>
              </a:cxn>
              <a:cxn ang="T19">
                <a:pos x="T2" y="T3"/>
              </a:cxn>
              <a:cxn ang="T20">
                <a:pos x="T4" y="T5"/>
              </a:cxn>
              <a:cxn ang="T21">
                <a:pos x="T6" y="T7"/>
              </a:cxn>
              <a:cxn ang="T22">
                <a:pos x="T8" y="T9"/>
              </a:cxn>
              <a:cxn ang="T23">
                <a:pos x="T10" y="T11"/>
              </a:cxn>
              <a:cxn ang="T24">
                <a:pos x="T12" y="T13"/>
              </a:cxn>
              <a:cxn ang="T25">
                <a:pos x="T14" y="T15"/>
              </a:cxn>
              <a:cxn ang="T26">
                <a:pos x="T16" y="T17"/>
              </a:cxn>
            </a:cxnLst>
            <a:rect l="T27" t="T28" r="T29" b="T30"/>
            <a:pathLst>
              <a:path w="229" h="95">
                <a:moveTo>
                  <a:pt x="229" y="89"/>
                </a:moveTo>
                <a:cubicBezTo>
                  <a:pt x="229" y="92"/>
                  <a:pt x="226" y="95"/>
                  <a:pt x="223" y="95"/>
                </a:cubicBezTo>
                <a:cubicBezTo>
                  <a:pt x="6" y="95"/>
                  <a:pt x="6" y="95"/>
                  <a:pt x="6" y="95"/>
                </a:cubicBezTo>
                <a:cubicBezTo>
                  <a:pt x="3" y="95"/>
                  <a:pt x="0" y="92"/>
                  <a:pt x="0" y="89"/>
                </a:cubicBezTo>
                <a:cubicBezTo>
                  <a:pt x="0" y="6"/>
                  <a:pt x="0" y="6"/>
                  <a:pt x="0" y="6"/>
                </a:cubicBezTo>
                <a:cubicBezTo>
                  <a:pt x="0" y="2"/>
                  <a:pt x="3" y="0"/>
                  <a:pt x="6" y="0"/>
                </a:cubicBezTo>
                <a:cubicBezTo>
                  <a:pt x="223" y="0"/>
                  <a:pt x="223" y="0"/>
                  <a:pt x="223" y="0"/>
                </a:cubicBezTo>
                <a:cubicBezTo>
                  <a:pt x="226" y="0"/>
                  <a:pt x="229" y="2"/>
                  <a:pt x="229" y="6"/>
                </a:cubicBezTo>
                <a:lnTo>
                  <a:pt x="229" y="89"/>
                </a:lnTo>
                <a:close/>
              </a:path>
            </a:pathLst>
          </a:custGeom>
          <a:solidFill>
            <a:srgbClr val="53C3B0"/>
          </a:solidFill>
          <a:ln w="14288" cap="flat">
            <a:noFill/>
            <a:prstDash val="solid"/>
            <a:miter lim="800000"/>
            <a:headEnd/>
            <a:tailEnd/>
          </a:ln>
        </p:spPr>
        <p:txBody>
          <a:bodyPr/>
          <a:lstStyle/>
          <a:p>
            <a:endParaRPr lang="zh-CN" altLang="en-US"/>
          </a:p>
        </p:txBody>
      </p:sp>
      <p:sp>
        <p:nvSpPr>
          <p:cNvPr id="152" name="文本框 178"/>
          <p:cNvSpPr txBox="1">
            <a:spLocks noChangeArrowheads="1"/>
          </p:cNvSpPr>
          <p:nvPr/>
        </p:nvSpPr>
        <p:spPr bwMode="auto">
          <a:xfrm>
            <a:off x="2601075" y="2062413"/>
            <a:ext cx="1107996" cy="46166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2400" dirty="0" smtClean="0">
                <a:solidFill>
                  <a:schemeClr val="bg1"/>
                </a:solidFill>
                <a:latin typeface="微软雅黑" pitchFamily="34" charset="-122"/>
                <a:ea typeface="微软雅黑" pitchFamily="34" charset="-122"/>
              </a:rPr>
              <a:t>目标一</a:t>
            </a:r>
            <a:endParaRPr lang="zh-CN" altLang="en-US" sz="2400" dirty="0">
              <a:solidFill>
                <a:schemeClr val="bg1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sp>
        <p:nvSpPr>
          <p:cNvPr id="153" name="矩形 179"/>
          <p:cNvSpPr>
            <a:spLocks noChangeArrowheads="1"/>
          </p:cNvSpPr>
          <p:nvPr/>
        </p:nvSpPr>
        <p:spPr bwMode="auto">
          <a:xfrm>
            <a:off x="1154863" y="2787900"/>
            <a:ext cx="2954655" cy="646331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dirty="0">
                <a:latin typeface="Calibri" pitchFamily="34" charset="0"/>
              </a:rPr>
              <a:t>详细内容详细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endParaRPr lang="en-US" altLang="zh-CN" dirty="0" smtClean="0">
              <a:latin typeface="Calibri" pitchFamily="34" charset="0"/>
            </a:endParaRPr>
          </a:p>
          <a:p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r>
              <a:rPr lang="zh-CN" altLang="en-US" dirty="0">
                <a:latin typeface="Calibri" pitchFamily="34" charset="0"/>
              </a:rPr>
              <a:t>详细</a:t>
            </a:r>
            <a:r>
              <a:rPr lang="zh-CN" altLang="en-US" dirty="0" smtClean="0">
                <a:latin typeface="Calibri" pitchFamily="34" charset="0"/>
              </a:rPr>
              <a:t>内容</a:t>
            </a:r>
            <a:r>
              <a:rPr lang="zh-CN" altLang="en-US" dirty="0">
                <a:latin typeface="Calibri" pitchFamily="34" charset="0"/>
              </a:rPr>
              <a:t>详细内容</a:t>
            </a:r>
          </a:p>
        </p:txBody>
      </p:sp>
      <p:sp>
        <p:nvSpPr>
          <p:cNvPr id="154" name="文本框 26"/>
          <p:cNvSpPr txBox="1">
            <a:spLocks noChangeArrowheads="1"/>
          </p:cNvSpPr>
          <p:nvPr/>
        </p:nvSpPr>
        <p:spPr bwMode="auto">
          <a:xfrm>
            <a:off x="1606250" y="217800"/>
            <a:ext cx="407034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53C3B0"/>
                </a:solidFill>
                <a:latin typeface="微软雅黑" pitchFamily="34" charset="-122"/>
                <a:ea typeface="微软雅黑" pitchFamily="34" charset="-122"/>
              </a:rPr>
              <a:t>展望</a:t>
            </a:r>
            <a:r>
              <a:rPr lang="en-US" altLang="zh-CN" sz="3200" b="1" dirty="0" smtClean="0">
                <a:solidFill>
                  <a:srgbClr val="53C3B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3200" b="1" dirty="0" smtClean="0">
                <a:solidFill>
                  <a:srgbClr val="53C3B0"/>
                </a:solidFill>
                <a:latin typeface="微软雅黑" pitchFamily="34" charset="-122"/>
                <a:ea typeface="微软雅黑" pitchFamily="34" charset="-122"/>
              </a:rPr>
              <a:t>年目标规划</a:t>
            </a:r>
            <a:endParaRPr lang="zh-CN" altLang="en-US" sz="3200" b="1" dirty="0">
              <a:solidFill>
                <a:srgbClr val="53C3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155" name="图片 154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90" y="263935"/>
            <a:ext cx="588157" cy="540004"/>
          </a:xfrm>
          <a:prstGeom prst="rect">
            <a:avLst/>
          </a:prstGeom>
        </p:spPr>
      </p:pic>
      <p:grpSp>
        <p:nvGrpSpPr>
          <p:cNvPr id="156" name="组合 58"/>
          <p:cNvGrpSpPr>
            <a:grpSpLocks/>
          </p:cNvGrpSpPr>
          <p:nvPr/>
        </p:nvGrpSpPr>
        <p:grpSpPr bwMode="auto">
          <a:xfrm>
            <a:off x="-794" y="236632"/>
            <a:ext cx="572294" cy="601568"/>
            <a:chOff x="0" y="0"/>
            <a:chExt cx="454152" cy="521208"/>
          </a:xfrm>
        </p:grpSpPr>
        <p:sp>
          <p:nvSpPr>
            <p:cNvPr id="157" name="矩形 59"/>
            <p:cNvSpPr>
              <a:spLocks noChangeArrowheads="1"/>
            </p:cNvSpPr>
            <p:nvPr/>
          </p:nvSpPr>
          <p:spPr bwMode="auto">
            <a:xfrm>
              <a:off x="0" y="0"/>
              <a:ext cx="302064" cy="52120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67801" fontAlgn="auto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zh-CN" altLang="en-US" sz="1400">
                <a:solidFill>
                  <a:srgbClr val="FFFFFF"/>
                </a:solidFill>
              </a:endParaRPr>
            </a:p>
          </p:txBody>
        </p:sp>
        <p:sp>
          <p:nvSpPr>
            <p:cNvPr id="158" name="矩形 60"/>
            <p:cNvSpPr>
              <a:spLocks noChangeArrowheads="1"/>
            </p:cNvSpPr>
            <p:nvPr/>
          </p:nvSpPr>
          <p:spPr bwMode="auto">
            <a:xfrm>
              <a:off x="302064" y="0"/>
              <a:ext cx="152088" cy="5212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67801" fontAlgn="auto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159" name="矩形 158"/>
          <p:cNvSpPr/>
          <p:nvPr/>
        </p:nvSpPr>
        <p:spPr>
          <a:xfrm>
            <a:off x="0" y="6689729"/>
            <a:ext cx="3023659" cy="192021"/>
          </a:xfrm>
          <a:prstGeom prst="rect">
            <a:avLst/>
          </a:prstGeom>
          <a:solidFill>
            <a:srgbClr val="F490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0" name="矩形 159"/>
          <p:cNvSpPr/>
          <p:nvPr/>
        </p:nvSpPr>
        <p:spPr>
          <a:xfrm>
            <a:off x="3023659" y="6689729"/>
            <a:ext cx="3072341" cy="192021"/>
          </a:xfrm>
          <a:prstGeom prst="rect">
            <a:avLst/>
          </a:prstGeom>
          <a:solidFill>
            <a:srgbClr val="EE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1" name="矩形 160"/>
          <p:cNvSpPr/>
          <p:nvPr/>
        </p:nvSpPr>
        <p:spPr>
          <a:xfrm>
            <a:off x="6096000" y="6689729"/>
            <a:ext cx="3023659" cy="192021"/>
          </a:xfrm>
          <a:prstGeom prst="rect">
            <a:avLst/>
          </a:prstGeom>
          <a:solidFill>
            <a:srgbClr val="53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162" name="矩形 161"/>
          <p:cNvSpPr/>
          <p:nvPr/>
        </p:nvSpPr>
        <p:spPr>
          <a:xfrm>
            <a:off x="9119659" y="6689729"/>
            <a:ext cx="3072341" cy="192021"/>
          </a:xfrm>
          <a:prstGeom prst="rect">
            <a:avLst/>
          </a:prstGeom>
          <a:solidFill>
            <a:srgbClr val="317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0014623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1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15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3" dur="500"/>
                                        <p:tgtEl>
                                          <p:spTgt spid="15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4" fill="hold">
                            <p:stCondLst>
                              <p:cond delay="1000"/>
                            </p:stCondLst>
                            <p:childTnLst>
                              <p:par>
                                <p:cTn id="1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5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9" dur="500"/>
                                        <p:tgtEl>
                                          <p:spTgt spid="15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14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500"/>
                                        <p:tgtEl>
                                          <p:spTgt spid="14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2000"/>
                            </p:stCondLst>
                            <p:childTnLst>
                              <p:par>
                                <p:cTn id="27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5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15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500"/>
                            </p:stCondLst>
                            <p:childTnLst>
                              <p:par>
                                <p:cTn id="33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4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7" dur="500"/>
                                        <p:tgtEl>
                                          <p:spTgt spid="14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8" fill="hold">
                            <p:stCondLst>
                              <p:cond delay="3000"/>
                            </p:stCondLst>
                            <p:childTnLst>
                              <p:par>
                                <p:cTn id="39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4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3" dur="500"/>
                                        <p:tgtEl>
                                          <p:spTgt spid="14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4" fill="hold">
                            <p:stCondLst>
                              <p:cond delay="3500"/>
                            </p:stCondLst>
                            <p:childTnLst>
                              <p:par>
                                <p:cTn id="45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7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8" dur="500" fill="hold"/>
                                        <p:tgtEl>
                                          <p:spTgt spid="14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9" dur="500"/>
                                        <p:tgtEl>
                                          <p:spTgt spid="14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4000"/>
                            </p:stCondLst>
                            <p:childTnLst>
                              <p:par>
                                <p:cTn id="51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53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4" dur="500" fill="hold"/>
                                        <p:tgtEl>
                                          <p:spTgt spid="14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55" dur="500"/>
                                        <p:tgtEl>
                                          <p:spTgt spid="14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4500"/>
                            </p:stCondLst>
                            <p:childTnLst>
                              <p:par>
                                <p:cTn id="57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59" dur="500"/>
                                        <p:tgtEl>
                                          <p:spTgt spid="15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42" grpId="0" animBg="1"/>
      <p:bldP spid="144" grpId="0"/>
      <p:bldP spid="145" grpId="0" animBg="1"/>
      <p:bldP spid="147" grpId="0"/>
      <p:bldP spid="148" grpId="0" animBg="1"/>
      <p:bldP spid="150" grpId="0"/>
      <p:bldP spid="151" grpId="0" animBg="1"/>
      <p:bldP spid="153" grpId="0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6"/>
          <p:cNvSpPr>
            <a:spLocks/>
          </p:cNvSpPr>
          <p:nvPr/>
        </p:nvSpPr>
        <p:spPr bwMode="auto">
          <a:xfrm>
            <a:off x="3025030" y="5095267"/>
            <a:ext cx="1013563" cy="681334"/>
          </a:xfrm>
          <a:custGeom>
            <a:avLst/>
            <a:gdLst>
              <a:gd name="T0" fmla="*/ 0 w 1113"/>
              <a:gd name="T1" fmla="*/ 0 h 757"/>
              <a:gd name="T2" fmla="*/ 1113 w 1113"/>
              <a:gd name="T3" fmla="*/ 0 h 757"/>
              <a:gd name="T4" fmla="*/ 1113 w 1113"/>
              <a:gd name="T5" fmla="*/ 685 h 757"/>
              <a:gd name="T6" fmla="*/ 249 w 1113"/>
              <a:gd name="T7" fmla="*/ 685 h 757"/>
              <a:gd name="T8" fmla="*/ 177 w 1113"/>
              <a:gd name="T9" fmla="*/ 757 h 757"/>
              <a:gd name="T10" fmla="*/ 105 w 1113"/>
              <a:gd name="T11" fmla="*/ 685 h 757"/>
              <a:gd name="T12" fmla="*/ 0 w 1113"/>
              <a:gd name="T13" fmla="*/ 685 h 757"/>
              <a:gd name="T14" fmla="*/ 0 w 1113"/>
              <a:gd name="T15" fmla="*/ 0 h 75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</a:cxnLst>
            <a:rect l="0" t="0" r="r" b="b"/>
            <a:pathLst>
              <a:path w="1113" h="757">
                <a:moveTo>
                  <a:pt x="0" y="0"/>
                </a:moveTo>
                <a:lnTo>
                  <a:pt x="1113" y="0"/>
                </a:lnTo>
                <a:lnTo>
                  <a:pt x="1113" y="685"/>
                </a:lnTo>
                <a:lnTo>
                  <a:pt x="249" y="685"/>
                </a:lnTo>
                <a:lnTo>
                  <a:pt x="177" y="757"/>
                </a:lnTo>
                <a:lnTo>
                  <a:pt x="105" y="685"/>
                </a:lnTo>
                <a:lnTo>
                  <a:pt x="0" y="685"/>
                </a:lnTo>
                <a:lnTo>
                  <a:pt x="0" y="0"/>
                </a:lnTo>
                <a:close/>
              </a:path>
            </a:pathLst>
          </a:custGeom>
          <a:solidFill>
            <a:schemeClr val="accent3"/>
          </a:solid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72556" tIns="36277" rIns="72556" bIns="36277"/>
          <a:lstStyle/>
          <a:p>
            <a:pPr defTabSz="96780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latin typeface="+mn-lt"/>
              <a:ea typeface="+mn-ea"/>
            </a:endParaRPr>
          </a:p>
        </p:txBody>
      </p:sp>
      <p:sp>
        <p:nvSpPr>
          <p:cNvPr id="3" name="Freeform 8"/>
          <p:cNvSpPr>
            <a:spLocks/>
          </p:cNvSpPr>
          <p:nvPr/>
        </p:nvSpPr>
        <p:spPr bwMode="auto">
          <a:xfrm>
            <a:off x="2011467" y="1384113"/>
            <a:ext cx="3081180" cy="3602950"/>
          </a:xfrm>
          <a:custGeom>
            <a:avLst/>
            <a:gdLst>
              <a:gd name="T0" fmla="*/ 133 w 3381"/>
              <a:gd name="T1" fmla="*/ 2348 h 3999"/>
              <a:gd name="T2" fmla="*/ 0 w 3381"/>
              <a:gd name="T3" fmla="*/ 1703 h 3999"/>
              <a:gd name="T4" fmla="*/ 282 w 3381"/>
              <a:gd name="T5" fmla="*/ 767 h 3999"/>
              <a:gd name="T6" fmla="*/ 1039 w 3381"/>
              <a:gd name="T7" fmla="*/ 133 h 3999"/>
              <a:gd name="T8" fmla="*/ 1689 w 3381"/>
              <a:gd name="T9" fmla="*/ 0 h 3999"/>
              <a:gd name="T10" fmla="*/ 2885 w 3381"/>
              <a:gd name="T11" fmla="*/ 495 h 3999"/>
              <a:gd name="T12" fmla="*/ 3381 w 3381"/>
              <a:gd name="T13" fmla="*/ 1691 h 3999"/>
              <a:gd name="T14" fmla="*/ 3097 w 3381"/>
              <a:gd name="T15" fmla="*/ 2624 h 3999"/>
              <a:gd name="T16" fmla="*/ 2346 w 3381"/>
              <a:gd name="T17" fmla="*/ 3248 h 3999"/>
              <a:gd name="T18" fmla="*/ 2281 w 3381"/>
              <a:gd name="T19" fmla="*/ 3304 h 3999"/>
              <a:gd name="T20" fmla="*/ 2256 w 3381"/>
              <a:gd name="T21" fmla="*/ 3388 h 3999"/>
              <a:gd name="T22" fmla="*/ 2256 w 3381"/>
              <a:gd name="T23" fmla="*/ 3718 h 3999"/>
              <a:gd name="T24" fmla="*/ 1699 w 3381"/>
              <a:gd name="T25" fmla="*/ 3999 h 3999"/>
              <a:gd name="T26" fmla="*/ 1142 w 3381"/>
              <a:gd name="T27" fmla="*/ 3718 h 3999"/>
              <a:gd name="T28" fmla="*/ 1142 w 3381"/>
              <a:gd name="T29" fmla="*/ 3388 h 3999"/>
              <a:gd name="T30" fmla="*/ 1354 w 3381"/>
              <a:gd name="T31" fmla="*/ 2691 h 3999"/>
              <a:gd name="T32" fmla="*/ 1916 w 3381"/>
              <a:gd name="T33" fmla="*/ 2226 h 3999"/>
              <a:gd name="T34" fmla="*/ 2171 w 3381"/>
              <a:gd name="T35" fmla="*/ 2011 h 3999"/>
              <a:gd name="T36" fmla="*/ 2267 w 3381"/>
              <a:gd name="T37" fmla="*/ 1691 h 3999"/>
              <a:gd name="T38" fmla="*/ 2098 w 3381"/>
              <a:gd name="T39" fmla="*/ 1283 h 3999"/>
              <a:gd name="T40" fmla="*/ 1689 w 3381"/>
              <a:gd name="T41" fmla="*/ 1113 h 3999"/>
              <a:gd name="T42" fmla="*/ 1469 w 3381"/>
              <a:gd name="T43" fmla="*/ 1155 h 3999"/>
              <a:gd name="T44" fmla="*/ 1212 w 3381"/>
              <a:gd name="T45" fmla="*/ 1375 h 3999"/>
              <a:gd name="T46" fmla="*/ 1113 w 3381"/>
              <a:gd name="T47" fmla="*/ 1703 h 3999"/>
              <a:gd name="T48" fmla="*/ 1155 w 3381"/>
              <a:gd name="T49" fmla="*/ 1918 h 3999"/>
              <a:gd name="T50" fmla="*/ 133 w 3381"/>
              <a:gd name="T51" fmla="*/ 2348 h 399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3381" h="3999">
                <a:moveTo>
                  <a:pt x="133" y="2348"/>
                </a:moveTo>
                <a:cubicBezTo>
                  <a:pt x="42" y="2134"/>
                  <a:pt x="0" y="1915"/>
                  <a:pt x="0" y="1703"/>
                </a:cubicBezTo>
                <a:cubicBezTo>
                  <a:pt x="0" y="1368"/>
                  <a:pt x="102" y="1042"/>
                  <a:pt x="282" y="767"/>
                </a:cubicBezTo>
                <a:cubicBezTo>
                  <a:pt x="461" y="492"/>
                  <a:pt x="721" y="267"/>
                  <a:pt x="1039" y="133"/>
                </a:cubicBezTo>
                <a:cubicBezTo>
                  <a:pt x="1240" y="48"/>
                  <a:pt x="1459" y="0"/>
                  <a:pt x="1689" y="0"/>
                </a:cubicBezTo>
                <a:cubicBezTo>
                  <a:pt x="2156" y="0"/>
                  <a:pt x="2579" y="189"/>
                  <a:pt x="2885" y="495"/>
                </a:cubicBezTo>
                <a:cubicBezTo>
                  <a:pt x="3191" y="802"/>
                  <a:pt x="3381" y="1224"/>
                  <a:pt x="3381" y="1691"/>
                </a:cubicBezTo>
                <a:cubicBezTo>
                  <a:pt x="3381" y="2028"/>
                  <a:pt x="3278" y="2352"/>
                  <a:pt x="3097" y="2624"/>
                </a:cubicBezTo>
                <a:cubicBezTo>
                  <a:pt x="2918" y="2895"/>
                  <a:pt x="2659" y="3115"/>
                  <a:pt x="2346" y="3248"/>
                </a:cubicBezTo>
                <a:cubicBezTo>
                  <a:pt x="2320" y="3259"/>
                  <a:pt x="2298" y="3279"/>
                  <a:pt x="2281" y="3304"/>
                </a:cubicBezTo>
                <a:cubicBezTo>
                  <a:pt x="2265" y="3328"/>
                  <a:pt x="2256" y="3357"/>
                  <a:pt x="2256" y="3388"/>
                </a:cubicBezTo>
                <a:lnTo>
                  <a:pt x="2256" y="3718"/>
                </a:lnTo>
                <a:lnTo>
                  <a:pt x="1699" y="3999"/>
                </a:lnTo>
                <a:lnTo>
                  <a:pt x="1142" y="3718"/>
                </a:lnTo>
                <a:lnTo>
                  <a:pt x="1142" y="3388"/>
                </a:lnTo>
                <a:cubicBezTo>
                  <a:pt x="1142" y="3137"/>
                  <a:pt x="1219" y="2895"/>
                  <a:pt x="1354" y="2691"/>
                </a:cubicBezTo>
                <a:cubicBezTo>
                  <a:pt x="1488" y="2489"/>
                  <a:pt x="1681" y="2325"/>
                  <a:pt x="1916" y="2226"/>
                </a:cubicBezTo>
                <a:cubicBezTo>
                  <a:pt x="2020" y="2181"/>
                  <a:pt x="2108" y="2106"/>
                  <a:pt x="2171" y="2011"/>
                </a:cubicBezTo>
                <a:cubicBezTo>
                  <a:pt x="2232" y="1918"/>
                  <a:pt x="2267" y="1808"/>
                  <a:pt x="2267" y="1691"/>
                </a:cubicBezTo>
                <a:cubicBezTo>
                  <a:pt x="2267" y="1532"/>
                  <a:pt x="2203" y="1387"/>
                  <a:pt x="2098" y="1283"/>
                </a:cubicBezTo>
                <a:cubicBezTo>
                  <a:pt x="1993" y="1178"/>
                  <a:pt x="1849" y="1113"/>
                  <a:pt x="1689" y="1113"/>
                </a:cubicBezTo>
                <a:cubicBezTo>
                  <a:pt x="1606" y="1113"/>
                  <a:pt x="1532" y="1128"/>
                  <a:pt x="1469" y="1155"/>
                </a:cubicBezTo>
                <a:cubicBezTo>
                  <a:pt x="1365" y="1199"/>
                  <a:pt x="1276" y="1278"/>
                  <a:pt x="1212" y="1375"/>
                </a:cubicBezTo>
                <a:cubicBezTo>
                  <a:pt x="1149" y="1472"/>
                  <a:pt x="1113" y="1586"/>
                  <a:pt x="1113" y="1703"/>
                </a:cubicBezTo>
                <a:cubicBezTo>
                  <a:pt x="1113" y="1777"/>
                  <a:pt x="1127" y="1850"/>
                  <a:pt x="1155" y="1918"/>
                </a:cubicBezTo>
                <a:lnTo>
                  <a:pt x="133" y="2348"/>
                </a:lnTo>
                <a:close/>
              </a:path>
            </a:pathLst>
          </a:custGeom>
          <a:solidFill>
            <a:schemeClr val="accent4"/>
          </a:solid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72556" tIns="36277" rIns="72556" bIns="36277"/>
          <a:lstStyle/>
          <a:p>
            <a:pPr defTabSz="96780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latin typeface="+mn-lt"/>
              <a:ea typeface="+mn-ea"/>
            </a:endParaRPr>
          </a:p>
        </p:txBody>
      </p:sp>
      <p:sp>
        <p:nvSpPr>
          <p:cNvPr id="4" name="Freeform 9"/>
          <p:cNvSpPr>
            <a:spLocks/>
          </p:cNvSpPr>
          <p:nvPr/>
        </p:nvSpPr>
        <p:spPr bwMode="auto">
          <a:xfrm>
            <a:off x="2794733" y="1384114"/>
            <a:ext cx="2108109" cy="1301412"/>
          </a:xfrm>
          <a:custGeom>
            <a:avLst/>
            <a:gdLst>
              <a:gd name="T0" fmla="*/ 0 w 2313"/>
              <a:gd name="T1" fmla="*/ 221 h 1445"/>
              <a:gd name="T2" fmla="*/ 179 w 2313"/>
              <a:gd name="T3" fmla="*/ 133 h 1445"/>
              <a:gd name="T4" fmla="*/ 829 w 2313"/>
              <a:gd name="T5" fmla="*/ 0 h 1445"/>
              <a:gd name="T6" fmla="*/ 2025 w 2313"/>
              <a:gd name="T7" fmla="*/ 495 h 1445"/>
              <a:gd name="T8" fmla="*/ 2313 w 2313"/>
              <a:gd name="T9" fmla="*/ 879 h 1445"/>
              <a:gd name="T10" fmla="*/ 1353 w 2313"/>
              <a:gd name="T11" fmla="*/ 1445 h 1445"/>
              <a:gd name="T12" fmla="*/ 1238 w 2313"/>
              <a:gd name="T13" fmla="*/ 1283 h 1445"/>
              <a:gd name="T14" fmla="*/ 829 w 2313"/>
              <a:gd name="T15" fmla="*/ 1113 h 1445"/>
              <a:gd name="T16" fmla="*/ 609 w 2313"/>
              <a:gd name="T17" fmla="*/ 1155 h 1445"/>
              <a:gd name="T18" fmla="*/ 552 w 2313"/>
              <a:gd name="T19" fmla="*/ 1184 h 1445"/>
              <a:gd name="T20" fmla="*/ 0 w 2313"/>
              <a:gd name="T21" fmla="*/ 221 h 144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2313" h="1445">
                <a:moveTo>
                  <a:pt x="0" y="221"/>
                </a:moveTo>
                <a:cubicBezTo>
                  <a:pt x="57" y="189"/>
                  <a:pt x="117" y="159"/>
                  <a:pt x="179" y="133"/>
                </a:cubicBezTo>
                <a:cubicBezTo>
                  <a:pt x="380" y="48"/>
                  <a:pt x="599" y="0"/>
                  <a:pt x="829" y="0"/>
                </a:cubicBezTo>
                <a:cubicBezTo>
                  <a:pt x="1296" y="0"/>
                  <a:pt x="1719" y="189"/>
                  <a:pt x="2025" y="495"/>
                </a:cubicBezTo>
                <a:cubicBezTo>
                  <a:pt x="2138" y="609"/>
                  <a:pt x="2236" y="738"/>
                  <a:pt x="2313" y="879"/>
                </a:cubicBezTo>
                <a:lnTo>
                  <a:pt x="1353" y="1445"/>
                </a:lnTo>
                <a:cubicBezTo>
                  <a:pt x="1324" y="1385"/>
                  <a:pt x="1285" y="1330"/>
                  <a:pt x="1238" y="1283"/>
                </a:cubicBezTo>
                <a:cubicBezTo>
                  <a:pt x="1133" y="1178"/>
                  <a:pt x="989" y="1113"/>
                  <a:pt x="829" y="1113"/>
                </a:cubicBezTo>
                <a:cubicBezTo>
                  <a:pt x="746" y="1113"/>
                  <a:pt x="672" y="1128"/>
                  <a:pt x="609" y="1155"/>
                </a:cubicBezTo>
                <a:cubicBezTo>
                  <a:pt x="590" y="1163"/>
                  <a:pt x="570" y="1173"/>
                  <a:pt x="552" y="1184"/>
                </a:cubicBezTo>
                <a:lnTo>
                  <a:pt x="0" y="221"/>
                </a:lnTo>
                <a:close/>
              </a:path>
            </a:pathLst>
          </a:custGeom>
          <a:solidFill>
            <a:schemeClr val="accent1"/>
          </a:solid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72556" tIns="36277" rIns="72556" bIns="36277"/>
          <a:lstStyle/>
          <a:p>
            <a:pPr defTabSz="96780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latin typeface="+mn-lt"/>
              <a:ea typeface="+mn-ea"/>
            </a:endParaRPr>
          </a:p>
        </p:txBody>
      </p:sp>
      <p:sp>
        <p:nvSpPr>
          <p:cNvPr id="5" name="Freeform 10"/>
          <p:cNvSpPr>
            <a:spLocks/>
          </p:cNvSpPr>
          <p:nvPr/>
        </p:nvSpPr>
        <p:spPr bwMode="auto">
          <a:xfrm>
            <a:off x="3905729" y="2121704"/>
            <a:ext cx="1186919" cy="1880235"/>
          </a:xfrm>
          <a:custGeom>
            <a:avLst/>
            <a:gdLst>
              <a:gd name="T0" fmla="*/ 1061 w 1303"/>
              <a:gd name="T1" fmla="*/ 0 h 2087"/>
              <a:gd name="T2" fmla="*/ 1303 w 1303"/>
              <a:gd name="T3" fmla="*/ 872 h 2087"/>
              <a:gd name="T4" fmla="*/ 1019 w 1303"/>
              <a:gd name="T5" fmla="*/ 1805 h 2087"/>
              <a:gd name="T6" fmla="*/ 785 w 1303"/>
              <a:gd name="T7" fmla="*/ 2087 h 2087"/>
              <a:gd name="T8" fmla="*/ 0 w 1303"/>
              <a:gd name="T9" fmla="*/ 1301 h 2087"/>
              <a:gd name="T10" fmla="*/ 93 w 1303"/>
              <a:gd name="T11" fmla="*/ 1192 h 2087"/>
              <a:gd name="T12" fmla="*/ 189 w 1303"/>
              <a:gd name="T13" fmla="*/ 872 h 2087"/>
              <a:gd name="T14" fmla="*/ 101 w 1303"/>
              <a:gd name="T15" fmla="*/ 566 h 2087"/>
              <a:gd name="T16" fmla="*/ 1061 w 1303"/>
              <a:gd name="T17" fmla="*/ 0 h 208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</a:cxnLst>
            <a:rect l="0" t="0" r="r" b="b"/>
            <a:pathLst>
              <a:path w="1303" h="2087">
                <a:moveTo>
                  <a:pt x="1061" y="0"/>
                </a:moveTo>
                <a:cubicBezTo>
                  <a:pt x="1214" y="255"/>
                  <a:pt x="1303" y="553"/>
                  <a:pt x="1303" y="872"/>
                </a:cubicBezTo>
                <a:cubicBezTo>
                  <a:pt x="1303" y="1209"/>
                  <a:pt x="1200" y="1533"/>
                  <a:pt x="1019" y="1805"/>
                </a:cubicBezTo>
                <a:cubicBezTo>
                  <a:pt x="952" y="1907"/>
                  <a:pt x="874" y="2001"/>
                  <a:pt x="785" y="2087"/>
                </a:cubicBezTo>
                <a:lnTo>
                  <a:pt x="0" y="1301"/>
                </a:lnTo>
                <a:cubicBezTo>
                  <a:pt x="35" y="1269"/>
                  <a:pt x="66" y="1232"/>
                  <a:pt x="93" y="1192"/>
                </a:cubicBezTo>
                <a:cubicBezTo>
                  <a:pt x="154" y="1099"/>
                  <a:pt x="189" y="989"/>
                  <a:pt x="189" y="872"/>
                </a:cubicBezTo>
                <a:cubicBezTo>
                  <a:pt x="189" y="760"/>
                  <a:pt x="157" y="655"/>
                  <a:pt x="101" y="566"/>
                </a:cubicBezTo>
                <a:lnTo>
                  <a:pt x="1061" y="0"/>
                </a:lnTo>
                <a:close/>
              </a:path>
            </a:pathLst>
          </a:custGeom>
          <a:solidFill>
            <a:schemeClr val="accent2"/>
          </a:solid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72556" tIns="36277" rIns="72556" bIns="36277"/>
          <a:lstStyle/>
          <a:p>
            <a:pPr defTabSz="96780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latin typeface="+mn-lt"/>
              <a:ea typeface="+mn-ea"/>
            </a:endParaRPr>
          </a:p>
        </p:txBody>
      </p:sp>
      <p:sp>
        <p:nvSpPr>
          <p:cNvPr id="6" name="Freeform 11"/>
          <p:cNvSpPr>
            <a:spLocks/>
          </p:cNvSpPr>
          <p:nvPr/>
        </p:nvSpPr>
        <p:spPr bwMode="auto">
          <a:xfrm>
            <a:off x="1996281" y="1581637"/>
            <a:ext cx="1302068" cy="1917740"/>
          </a:xfrm>
          <a:custGeom>
            <a:avLst/>
            <a:gdLst>
              <a:gd name="T0" fmla="*/ 149 w 1428"/>
              <a:gd name="T1" fmla="*/ 2129 h 2129"/>
              <a:gd name="T2" fmla="*/ 25 w 1428"/>
              <a:gd name="T3" fmla="*/ 1325 h 2129"/>
              <a:gd name="T4" fmla="*/ 296 w 1428"/>
              <a:gd name="T5" fmla="*/ 552 h 2129"/>
              <a:gd name="T6" fmla="*/ 554 w 1428"/>
              <a:gd name="T7" fmla="*/ 242 h 2129"/>
              <a:gd name="T8" fmla="*/ 880 w 1428"/>
              <a:gd name="T9" fmla="*/ 0 h 2129"/>
              <a:gd name="T10" fmla="*/ 1428 w 1428"/>
              <a:gd name="T11" fmla="*/ 965 h 2129"/>
              <a:gd name="T12" fmla="*/ 1319 w 1428"/>
              <a:gd name="T13" fmla="*/ 1046 h 2129"/>
              <a:gd name="T14" fmla="*/ 1227 w 1428"/>
              <a:gd name="T15" fmla="*/ 1157 h 2129"/>
              <a:gd name="T16" fmla="*/ 1130 w 1428"/>
              <a:gd name="T17" fmla="*/ 1429 h 2129"/>
              <a:gd name="T18" fmla="*/ 1171 w 1428"/>
              <a:gd name="T19" fmla="*/ 1699 h 2129"/>
              <a:gd name="T20" fmla="*/ 149 w 1428"/>
              <a:gd name="T21" fmla="*/ 2129 h 2129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</a:cxnLst>
            <a:rect l="0" t="0" r="r" b="b"/>
            <a:pathLst>
              <a:path w="1428" h="2129">
                <a:moveTo>
                  <a:pt x="149" y="2129"/>
                </a:moveTo>
                <a:cubicBezTo>
                  <a:pt x="37" y="1865"/>
                  <a:pt x="0" y="1590"/>
                  <a:pt x="25" y="1325"/>
                </a:cubicBezTo>
                <a:cubicBezTo>
                  <a:pt x="52" y="1048"/>
                  <a:pt x="147" y="782"/>
                  <a:pt x="296" y="552"/>
                </a:cubicBezTo>
                <a:cubicBezTo>
                  <a:pt x="370" y="438"/>
                  <a:pt x="457" y="334"/>
                  <a:pt x="554" y="242"/>
                </a:cubicBezTo>
                <a:cubicBezTo>
                  <a:pt x="651" y="149"/>
                  <a:pt x="761" y="68"/>
                  <a:pt x="880" y="0"/>
                </a:cubicBezTo>
                <a:lnTo>
                  <a:pt x="1428" y="965"/>
                </a:lnTo>
                <a:cubicBezTo>
                  <a:pt x="1389" y="987"/>
                  <a:pt x="1353" y="1015"/>
                  <a:pt x="1319" y="1046"/>
                </a:cubicBezTo>
                <a:cubicBezTo>
                  <a:pt x="1283" y="1080"/>
                  <a:pt x="1252" y="1117"/>
                  <a:pt x="1227" y="1157"/>
                </a:cubicBezTo>
                <a:cubicBezTo>
                  <a:pt x="1173" y="1239"/>
                  <a:pt x="1139" y="1333"/>
                  <a:pt x="1130" y="1429"/>
                </a:cubicBezTo>
                <a:cubicBezTo>
                  <a:pt x="1122" y="1519"/>
                  <a:pt x="1134" y="1611"/>
                  <a:pt x="1171" y="1699"/>
                </a:cubicBezTo>
                <a:lnTo>
                  <a:pt x="149" y="2129"/>
                </a:lnTo>
                <a:close/>
              </a:path>
            </a:pathLst>
          </a:custGeom>
          <a:solidFill>
            <a:schemeClr val="bg2"/>
          </a:solidFill>
          <a:ln w="57150">
            <a:solidFill>
              <a:schemeClr val="bg1"/>
            </a:solidFill>
          </a:ln>
          <a:effectLst>
            <a:innerShdw blurRad="63500" dist="50800" dir="13500000">
              <a:prstClr val="black">
                <a:alpha val="50000"/>
              </a:prstClr>
            </a:innerShdw>
          </a:effectLst>
          <a:extLst/>
        </p:spPr>
        <p:txBody>
          <a:bodyPr lIns="72556" tIns="36277" rIns="72556" bIns="36277"/>
          <a:lstStyle/>
          <a:p>
            <a:pPr defTabSz="96780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sz="1600">
              <a:latin typeface="+mn-lt"/>
              <a:ea typeface="+mn-ea"/>
            </a:endParaRPr>
          </a:p>
        </p:txBody>
      </p:sp>
      <p:grpSp>
        <p:nvGrpSpPr>
          <p:cNvPr id="7" name="组合 41"/>
          <p:cNvGrpSpPr>
            <a:grpSpLocks/>
          </p:cNvGrpSpPr>
          <p:nvPr/>
        </p:nvGrpSpPr>
        <p:grpSpPr bwMode="auto">
          <a:xfrm>
            <a:off x="2106658" y="2110147"/>
            <a:ext cx="919163" cy="1239837"/>
            <a:chOff x="1681435" y="1637023"/>
            <a:chExt cx="1152128" cy="1575808"/>
          </a:xfrm>
        </p:grpSpPr>
        <p:sp>
          <p:nvSpPr>
            <p:cNvPr id="8" name="TextBox 7"/>
            <p:cNvSpPr txBox="1"/>
            <p:nvPr/>
          </p:nvSpPr>
          <p:spPr>
            <a:xfrm>
              <a:off x="2007772" y="1637023"/>
              <a:ext cx="458521" cy="665002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latin typeface="+mj-ea"/>
                  <a:ea typeface="+mj-ea"/>
                </a:rPr>
                <a:t>1</a:t>
              </a:r>
              <a:endParaRPr lang="zh-CN" altLang="en-US" sz="2800" b="1" dirty="0">
                <a:latin typeface="+mj-ea"/>
                <a:ea typeface="+mj-ea"/>
              </a:endParaRPr>
            </a:p>
          </p:txBody>
        </p:sp>
        <p:sp>
          <p:nvSpPr>
            <p:cNvPr id="9" name="TextBox 8"/>
            <p:cNvSpPr txBox="1"/>
            <p:nvPr/>
          </p:nvSpPr>
          <p:spPr>
            <a:xfrm>
              <a:off x="1681435" y="2157585"/>
              <a:ext cx="1152128" cy="1055246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latin typeface="+mn-ea"/>
                  <a:ea typeface="+mn-ea"/>
                </a:rPr>
                <a:t>请输入您的文字</a:t>
              </a:r>
            </a:p>
          </p:txBody>
        </p:sp>
      </p:grpSp>
      <p:grpSp>
        <p:nvGrpSpPr>
          <p:cNvPr id="10" name="组合 44"/>
          <p:cNvGrpSpPr>
            <a:grpSpLocks/>
          </p:cNvGrpSpPr>
          <p:nvPr/>
        </p:nvGrpSpPr>
        <p:grpSpPr bwMode="auto">
          <a:xfrm>
            <a:off x="3413171" y="1467209"/>
            <a:ext cx="917575" cy="949325"/>
            <a:chOff x="3362324" y="871906"/>
            <a:chExt cx="1152128" cy="1206619"/>
          </a:xfrm>
        </p:grpSpPr>
        <p:sp>
          <p:nvSpPr>
            <p:cNvPr id="11" name="TextBox 10"/>
            <p:cNvSpPr txBox="1"/>
            <p:nvPr/>
          </p:nvSpPr>
          <p:spPr>
            <a:xfrm>
              <a:off x="3615473" y="871906"/>
              <a:ext cx="427110" cy="586789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400" b="1" dirty="0">
                  <a:latin typeface="+mj-ea"/>
                  <a:ea typeface="+mj-ea"/>
                </a:rPr>
                <a:t>2</a:t>
              </a:r>
              <a:endParaRPr lang="zh-CN" altLang="en-US" sz="2400" b="1" dirty="0">
                <a:latin typeface="+mj-ea"/>
                <a:ea typeface="+mj-ea"/>
              </a:endParaRPr>
            </a:p>
          </p:txBody>
        </p:sp>
        <p:sp>
          <p:nvSpPr>
            <p:cNvPr id="12" name="TextBox 11"/>
            <p:cNvSpPr txBox="1"/>
            <p:nvPr/>
          </p:nvSpPr>
          <p:spPr>
            <a:xfrm>
              <a:off x="3362324" y="1414683"/>
              <a:ext cx="1152128" cy="663842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400" dirty="0">
                  <a:latin typeface="+mn-ea"/>
                  <a:ea typeface="+mn-ea"/>
                </a:rPr>
                <a:t>请输入您的文字</a:t>
              </a:r>
            </a:p>
          </p:txBody>
        </p:sp>
      </p:grpSp>
      <p:grpSp>
        <p:nvGrpSpPr>
          <p:cNvPr id="13" name="组合 47"/>
          <p:cNvGrpSpPr>
            <a:grpSpLocks/>
          </p:cNvGrpSpPr>
          <p:nvPr/>
        </p:nvGrpSpPr>
        <p:grpSpPr bwMode="auto">
          <a:xfrm>
            <a:off x="4064046" y="2527659"/>
            <a:ext cx="919162" cy="1314450"/>
            <a:chOff x="4138032" y="2168050"/>
            <a:chExt cx="1152128" cy="1668483"/>
          </a:xfrm>
        </p:grpSpPr>
        <p:sp>
          <p:nvSpPr>
            <p:cNvPr id="14" name="TextBox 13"/>
            <p:cNvSpPr txBox="1"/>
            <p:nvPr/>
          </p:nvSpPr>
          <p:spPr>
            <a:xfrm>
              <a:off x="4464369" y="2168050"/>
              <a:ext cx="458521" cy="664144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latin typeface="+mj-ea"/>
                  <a:ea typeface="+mj-ea"/>
                </a:rPr>
                <a:t>3</a:t>
              </a:r>
              <a:endParaRPr lang="zh-CN" altLang="en-US" sz="2800" b="1" dirty="0">
                <a:latin typeface="+mj-ea"/>
                <a:ea typeface="+mj-ea"/>
              </a:endParaRPr>
            </a:p>
          </p:txBody>
        </p:sp>
        <p:sp>
          <p:nvSpPr>
            <p:cNvPr id="15" name="TextBox 14"/>
            <p:cNvSpPr txBox="1"/>
            <p:nvPr/>
          </p:nvSpPr>
          <p:spPr>
            <a:xfrm>
              <a:off x="4138032" y="2780633"/>
              <a:ext cx="1152128" cy="1055900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latin typeface="+mn-ea"/>
                  <a:ea typeface="+mn-ea"/>
                </a:rPr>
                <a:t>请输入您的文字</a:t>
              </a:r>
            </a:p>
          </p:txBody>
        </p:sp>
      </p:grpSp>
      <p:grpSp>
        <p:nvGrpSpPr>
          <p:cNvPr id="16" name="组合 50"/>
          <p:cNvGrpSpPr>
            <a:grpSpLocks/>
          </p:cNvGrpSpPr>
          <p:nvPr/>
        </p:nvGrpSpPr>
        <p:grpSpPr bwMode="auto">
          <a:xfrm>
            <a:off x="3102021" y="3708759"/>
            <a:ext cx="919162" cy="1235075"/>
            <a:chOff x="2930276" y="3668024"/>
            <a:chExt cx="1152128" cy="1568147"/>
          </a:xfrm>
        </p:grpSpPr>
        <p:sp>
          <p:nvSpPr>
            <p:cNvPr id="17" name="TextBox 16"/>
            <p:cNvSpPr txBox="1"/>
            <p:nvPr/>
          </p:nvSpPr>
          <p:spPr>
            <a:xfrm>
              <a:off x="3256613" y="3668024"/>
              <a:ext cx="458521" cy="664321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latin typeface="+mj-ea"/>
                  <a:ea typeface="+mj-ea"/>
                </a:rPr>
                <a:t>4</a:t>
              </a:r>
              <a:endParaRPr lang="zh-CN" altLang="en-US" sz="2800" b="1" dirty="0">
                <a:latin typeface="+mj-ea"/>
                <a:ea typeface="+mj-ea"/>
              </a:endParaRPr>
            </a:p>
          </p:txBody>
        </p:sp>
        <p:sp>
          <p:nvSpPr>
            <p:cNvPr id="18" name="TextBox 17"/>
            <p:cNvSpPr txBox="1"/>
            <p:nvPr/>
          </p:nvSpPr>
          <p:spPr>
            <a:xfrm>
              <a:off x="2930276" y="4179990"/>
              <a:ext cx="1152128" cy="1056181"/>
            </a:xfrm>
            <a:prstGeom prst="rect">
              <a:avLst/>
            </a:prstGeom>
            <a:noFill/>
          </p:spPr>
          <p:txBody>
            <a:bodyPr>
              <a:spAutoFit/>
            </a:bodyPr>
            <a:lstStyle/>
            <a:p>
              <a:pPr algn="ctr"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zh-CN" altLang="en-US" sz="1600" dirty="0">
                  <a:latin typeface="+mn-ea"/>
                  <a:ea typeface="+mn-ea"/>
                </a:rPr>
                <a:t>请输入您的文字</a:t>
              </a:r>
            </a:p>
          </p:txBody>
        </p:sp>
      </p:grpSp>
      <p:sp>
        <p:nvSpPr>
          <p:cNvPr id="19" name="TextBox 18"/>
          <p:cNvSpPr txBox="1"/>
          <p:nvPr/>
        </p:nvSpPr>
        <p:spPr>
          <a:xfrm>
            <a:off x="3059158" y="5240697"/>
            <a:ext cx="917575" cy="319087"/>
          </a:xfrm>
          <a:prstGeom prst="rect">
            <a:avLst/>
          </a:prstGeom>
          <a:noFill/>
        </p:spPr>
        <p:txBody>
          <a:bodyPr lIns="72556" tIns="36277" rIns="72556" bIns="36277">
            <a:spAutoFit/>
          </a:bodyPr>
          <a:lstStyle/>
          <a:p>
            <a:pPr algn="ctr" defTabSz="967801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b="1" dirty="0">
                <a:latin typeface="+mn-ea"/>
                <a:ea typeface="+mn-ea"/>
              </a:rPr>
              <a:t>标题</a:t>
            </a:r>
          </a:p>
        </p:txBody>
      </p:sp>
      <p:sp>
        <p:nvSpPr>
          <p:cNvPr id="20" name="TextBox 19"/>
          <p:cNvSpPr txBox="1"/>
          <p:nvPr/>
        </p:nvSpPr>
        <p:spPr>
          <a:xfrm>
            <a:off x="6531021" y="1702159"/>
            <a:ext cx="3213100" cy="812800"/>
          </a:xfrm>
          <a:prstGeom prst="rect">
            <a:avLst/>
          </a:prstGeom>
          <a:noFill/>
        </p:spPr>
        <p:txBody>
          <a:bodyPr lIns="72556" tIns="36277" rIns="72556" bIns="36277">
            <a:spAutoFit/>
          </a:bodyPr>
          <a:lstStyle/>
          <a:p>
            <a:pPr defTabSz="96780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ea"/>
                <a:ea typeface="+mn-ea"/>
              </a:rPr>
              <a:t>请输入您的文字请输入您的文字</a:t>
            </a:r>
            <a:endParaRPr lang="en-US" altLang="zh-CN" sz="1600" dirty="0">
              <a:latin typeface="+mn-ea"/>
              <a:ea typeface="+mn-ea"/>
            </a:endParaRPr>
          </a:p>
          <a:p>
            <a:pPr defTabSz="96780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ea"/>
                <a:ea typeface="+mn-ea"/>
              </a:rPr>
              <a:t>请输入您的文字请输入您的文字</a:t>
            </a:r>
          </a:p>
        </p:txBody>
      </p:sp>
      <p:grpSp>
        <p:nvGrpSpPr>
          <p:cNvPr id="21" name="组合 55"/>
          <p:cNvGrpSpPr/>
          <p:nvPr/>
        </p:nvGrpSpPr>
        <p:grpSpPr>
          <a:xfrm>
            <a:off x="5573291" y="1702782"/>
            <a:ext cx="766864" cy="757641"/>
            <a:chOff x="6409426" y="1173624"/>
            <a:chExt cx="962086" cy="962084"/>
          </a:xfrm>
          <a:solidFill>
            <a:schemeClr val="bg2"/>
          </a:solidFill>
        </p:grpSpPr>
        <p:sp>
          <p:nvSpPr>
            <p:cNvPr id="22" name="椭圆 21"/>
            <p:cNvSpPr/>
            <p:nvPr/>
          </p:nvSpPr>
          <p:spPr bwMode="auto">
            <a:xfrm>
              <a:off x="6409426" y="1173624"/>
              <a:ext cx="962086" cy="962084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+mn-lt"/>
                <a:ea typeface="+mn-ea"/>
              </a:endParaRPr>
            </a:p>
          </p:txBody>
        </p:sp>
        <p:sp>
          <p:nvSpPr>
            <p:cNvPr id="23" name="TextBox 22"/>
            <p:cNvSpPr txBox="1"/>
            <p:nvPr/>
          </p:nvSpPr>
          <p:spPr>
            <a:xfrm>
              <a:off x="6653352" y="1318965"/>
              <a:ext cx="458930" cy="6644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/>
            <a:p>
              <a:pPr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sz="2800" b="1" dirty="0">
                  <a:latin typeface="+mj-ea"/>
                  <a:ea typeface="+mj-ea"/>
                </a:rPr>
                <a:t>1</a:t>
              </a:r>
              <a:endParaRPr lang="zh-CN" altLang="en-US" sz="2800" b="1" dirty="0">
                <a:latin typeface="+mj-ea"/>
                <a:ea typeface="+mj-ea"/>
              </a:endParaRPr>
            </a:p>
          </p:txBody>
        </p:sp>
      </p:grpSp>
      <p:grpSp>
        <p:nvGrpSpPr>
          <p:cNvPr id="24" name="组合 58"/>
          <p:cNvGrpSpPr/>
          <p:nvPr/>
        </p:nvGrpSpPr>
        <p:grpSpPr>
          <a:xfrm>
            <a:off x="5573291" y="2664543"/>
            <a:ext cx="766864" cy="757641"/>
            <a:chOff x="6409426" y="2394908"/>
            <a:chExt cx="962086" cy="962084"/>
          </a:xfrm>
          <a:solidFill>
            <a:schemeClr val="accent1"/>
          </a:solidFill>
        </p:grpSpPr>
        <p:sp>
          <p:nvSpPr>
            <p:cNvPr id="25" name="椭圆 24"/>
            <p:cNvSpPr/>
            <p:nvPr/>
          </p:nvSpPr>
          <p:spPr bwMode="auto">
            <a:xfrm>
              <a:off x="6409426" y="2394908"/>
              <a:ext cx="962086" cy="962084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+mn-lt"/>
                <a:ea typeface="+mn-ea"/>
              </a:endParaRPr>
            </a:p>
          </p:txBody>
        </p:sp>
        <p:sp>
          <p:nvSpPr>
            <p:cNvPr id="26" name="TextBox 25"/>
            <p:cNvSpPr txBox="1"/>
            <p:nvPr/>
          </p:nvSpPr>
          <p:spPr>
            <a:xfrm>
              <a:off x="6635866" y="2536282"/>
              <a:ext cx="458930" cy="6644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pPr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/>
                  </a:solidFill>
                </a:rPr>
                <a:t>2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27" name="组合 61"/>
          <p:cNvGrpSpPr/>
          <p:nvPr/>
        </p:nvGrpSpPr>
        <p:grpSpPr>
          <a:xfrm>
            <a:off x="5573288" y="3588434"/>
            <a:ext cx="766864" cy="757641"/>
            <a:chOff x="6409429" y="3568104"/>
            <a:chExt cx="962087" cy="962084"/>
          </a:xfrm>
          <a:solidFill>
            <a:schemeClr val="accent2"/>
          </a:solidFill>
        </p:grpSpPr>
        <p:sp>
          <p:nvSpPr>
            <p:cNvPr id="28" name="椭圆 27"/>
            <p:cNvSpPr/>
            <p:nvPr/>
          </p:nvSpPr>
          <p:spPr bwMode="auto">
            <a:xfrm>
              <a:off x="6409429" y="3568104"/>
              <a:ext cx="962087" cy="962084"/>
            </a:xfrm>
            <a:prstGeom prst="ellipse">
              <a:avLst/>
            </a:prstGeom>
            <a:grpFill/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+mn-lt"/>
                <a:ea typeface="+mn-ea"/>
              </a:endParaRPr>
            </a:p>
          </p:txBody>
        </p:sp>
        <p:sp>
          <p:nvSpPr>
            <p:cNvPr id="29" name="TextBox 28"/>
            <p:cNvSpPr txBox="1"/>
            <p:nvPr/>
          </p:nvSpPr>
          <p:spPr>
            <a:xfrm>
              <a:off x="6635869" y="3702117"/>
              <a:ext cx="458930" cy="6644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pPr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/>
                  </a:solidFill>
                </a:rPr>
                <a:t>3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grpSp>
        <p:nvGrpSpPr>
          <p:cNvPr id="30" name="组合 64"/>
          <p:cNvGrpSpPr/>
          <p:nvPr/>
        </p:nvGrpSpPr>
        <p:grpSpPr>
          <a:xfrm>
            <a:off x="5573291" y="4613015"/>
            <a:ext cx="766864" cy="757641"/>
            <a:chOff x="6409426" y="4869160"/>
            <a:chExt cx="962086" cy="962084"/>
          </a:xfrm>
          <a:solidFill>
            <a:srgbClr val="7030A0"/>
          </a:solidFill>
        </p:grpSpPr>
        <p:sp>
          <p:nvSpPr>
            <p:cNvPr id="31" name="椭圆 30"/>
            <p:cNvSpPr/>
            <p:nvPr/>
          </p:nvSpPr>
          <p:spPr bwMode="auto">
            <a:xfrm>
              <a:off x="6409426" y="4869160"/>
              <a:ext cx="962086" cy="962084"/>
            </a:xfrm>
            <a:prstGeom prst="ellipse">
              <a:avLst/>
            </a:prstGeom>
            <a:solidFill>
              <a:schemeClr val="accent4"/>
            </a:solidFill>
            <a:ln w="57150">
              <a:solidFill>
                <a:schemeClr val="bg1"/>
              </a:solidFill>
            </a:ln>
            <a:effectLst>
              <a:innerShdw blurRad="63500" dist="50800" dir="13500000">
                <a:prstClr val="black">
                  <a:alpha val="50000"/>
                </a:prstClr>
              </a:innerShdw>
            </a:effectLst>
            <a:extLst/>
          </p:spPr>
          <p:txBody>
            <a:bodyPr/>
            <a:lstStyle/>
            <a:p>
              <a:pPr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sz="1600">
                <a:latin typeface="+mn-lt"/>
                <a:ea typeface="+mn-ea"/>
              </a:endParaRPr>
            </a:p>
          </p:txBody>
        </p:sp>
        <p:sp>
          <p:nvSpPr>
            <p:cNvPr id="32" name="TextBox 31"/>
            <p:cNvSpPr txBox="1"/>
            <p:nvPr/>
          </p:nvSpPr>
          <p:spPr>
            <a:xfrm>
              <a:off x="6616829" y="5005505"/>
              <a:ext cx="458930" cy="664406"/>
            </a:xfrm>
            <a:prstGeom prst="rect">
              <a:avLst/>
            </a:prstGeom>
            <a:noFill/>
          </p:spPr>
          <p:txBody>
            <a:bodyPr wrap="none">
              <a:spAutoFit/>
            </a:bodyPr>
            <a:lstStyle>
              <a:defPPr>
                <a:defRPr lang="zh-CN"/>
              </a:defPPr>
              <a:lvl1pPr>
                <a:defRPr sz="2800" b="1">
                  <a:solidFill>
                    <a:srgbClr val="F8F8F8"/>
                  </a:solidFill>
                  <a:latin typeface="+mj-ea"/>
                  <a:ea typeface="+mj-ea"/>
                </a:defRPr>
              </a:lvl1pPr>
            </a:lstStyle>
            <a:p>
              <a:pPr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r>
                <a:rPr lang="en-US" altLang="zh-CN" dirty="0">
                  <a:solidFill>
                    <a:schemeClr val="tx1"/>
                  </a:solidFill>
                </a:rPr>
                <a:t>4</a:t>
              </a:r>
              <a:endParaRPr lang="zh-CN" altLang="en-US" dirty="0">
                <a:solidFill>
                  <a:schemeClr val="tx1"/>
                </a:solidFill>
              </a:endParaRPr>
            </a:p>
          </p:txBody>
        </p:sp>
      </p:grpSp>
      <p:sp>
        <p:nvSpPr>
          <p:cNvPr id="33" name="TextBox 32"/>
          <p:cNvSpPr txBox="1"/>
          <p:nvPr/>
        </p:nvSpPr>
        <p:spPr>
          <a:xfrm>
            <a:off x="6531021" y="2637197"/>
            <a:ext cx="3213100" cy="812800"/>
          </a:xfrm>
          <a:prstGeom prst="rect">
            <a:avLst/>
          </a:prstGeom>
          <a:noFill/>
        </p:spPr>
        <p:txBody>
          <a:bodyPr lIns="72556" tIns="36277" rIns="72556" bIns="36277">
            <a:spAutoFit/>
          </a:bodyPr>
          <a:lstStyle/>
          <a:p>
            <a:pPr defTabSz="96780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ea"/>
                <a:ea typeface="+mn-ea"/>
              </a:rPr>
              <a:t>请输入您的文字请输入您的文字</a:t>
            </a:r>
            <a:endParaRPr lang="en-US" altLang="zh-CN" sz="1600" dirty="0">
              <a:latin typeface="+mn-ea"/>
              <a:ea typeface="+mn-ea"/>
            </a:endParaRPr>
          </a:p>
          <a:p>
            <a:pPr defTabSz="96780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ea"/>
                <a:ea typeface="+mn-ea"/>
              </a:rPr>
              <a:t>请输入您的文字请输入您的文字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6531021" y="3572234"/>
            <a:ext cx="3213100" cy="812800"/>
          </a:xfrm>
          <a:prstGeom prst="rect">
            <a:avLst/>
          </a:prstGeom>
          <a:noFill/>
        </p:spPr>
        <p:txBody>
          <a:bodyPr lIns="72556" tIns="36277" rIns="72556" bIns="36277">
            <a:spAutoFit/>
          </a:bodyPr>
          <a:lstStyle/>
          <a:p>
            <a:pPr defTabSz="96780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ea"/>
                <a:ea typeface="+mn-ea"/>
              </a:rPr>
              <a:t>请输入您的文字请输入您的文字</a:t>
            </a:r>
            <a:endParaRPr lang="en-US" altLang="zh-CN" sz="1600" dirty="0">
              <a:latin typeface="+mn-ea"/>
              <a:ea typeface="+mn-ea"/>
            </a:endParaRPr>
          </a:p>
          <a:p>
            <a:pPr defTabSz="96780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ea"/>
                <a:ea typeface="+mn-ea"/>
              </a:rPr>
              <a:t>请输入您的文字请输入您的文字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6531021" y="4604109"/>
            <a:ext cx="3213100" cy="812800"/>
          </a:xfrm>
          <a:prstGeom prst="rect">
            <a:avLst/>
          </a:prstGeom>
          <a:noFill/>
        </p:spPr>
        <p:txBody>
          <a:bodyPr lIns="72556" tIns="36277" rIns="72556" bIns="36277">
            <a:spAutoFit/>
          </a:bodyPr>
          <a:lstStyle/>
          <a:p>
            <a:pPr defTabSz="96780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ea"/>
                <a:ea typeface="+mn-ea"/>
              </a:rPr>
              <a:t>请输入您的文字请输入您的文字</a:t>
            </a:r>
            <a:endParaRPr lang="en-US" altLang="zh-CN" sz="1600" dirty="0">
              <a:latin typeface="+mn-ea"/>
              <a:ea typeface="+mn-ea"/>
            </a:endParaRPr>
          </a:p>
          <a:p>
            <a:pPr defTabSz="96780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600" dirty="0">
                <a:latin typeface="+mn-ea"/>
                <a:ea typeface="+mn-ea"/>
              </a:rPr>
              <a:t>请输入您的文字请输入您的文字</a:t>
            </a:r>
          </a:p>
        </p:txBody>
      </p:sp>
      <p:sp>
        <p:nvSpPr>
          <p:cNvPr id="36" name="文本框 26"/>
          <p:cNvSpPr txBox="1">
            <a:spLocks noChangeArrowheads="1"/>
          </p:cNvSpPr>
          <p:nvPr/>
        </p:nvSpPr>
        <p:spPr bwMode="auto">
          <a:xfrm>
            <a:off x="1606250" y="217800"/>
            <a:ext cx="407034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53C3B0"/>
                </a:solidFill>
                <a:latin typeface="微软雅黑" pitchFamily="34" charset="-122"/>
                <a:ea typeface="微软雅黑" pitchFamily="34" charset="-122"/>
              </a:rPr>
              <a:t>展望</a:t>
            </a:r>
            <a:r>
              <a:rPr lang="en-US" altLang="zh-CN" sz="3200" b="1" dirty="0" smtClean="0">
                <a:solidFill>
                  <a:srgbClr val="53C3B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3200" b="1" dirty="0" smtClean="0">
                <a:solidFill>
                  <a:srgbClr val="53C3B0"/>
                </a:solidFill>
                <a:latin typeface="微软雅黑" pitchFamily="34" charset="-122"/>
                <a:ea typeface="微软雅黑" pitchFamily="34" charset="-122"/>
              </a:rPr>
              <a:t>年目标规划</a:t>
            </a:r>
            <a:endParaRPr lang="zh-CN" altLang="en-US" sz="3200" b="1" dirty="0">
              <a:solidFill>
                <a:srgbClr val="53C3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37" name="图片 3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90" y="263935"/>
            <a:ext cx="588157" cy="540004"/>
          </a:xfrm>
          <a:prstGeom prst="rect">
            <a:avLst/>
          </a:prstGeom>
        </p:spPr>
      </p:pic>
      <p:grpSp>
        <p:nvGrpSpPr>
          <p:cNvPr id="38" name="组合 58"/>
          <p:cNvGrpSpPr>
            <a:grpSpLocks/>
          </p:cNvGrpSpPr>
          <p:nvPr/>
        </p:nvGrpSpPr>
        <p:grpSpPr bwMode="auto">
          <a:xfrm>
            <a:off x="-794" y="236632"/>
            <a:ext cx="572294" cy="601568"/>
            <a:chOff x="0" y="0"/>
            <a:chExt cx="454152" cy="521208"/>
          </a:xfrm>
        </p:grpSpPr>
        <p:sp>
          <p:nvSpPr>
            <p:cNvPr id="39" name="矩形 59"/>
            <p:cNvSpPr>
              <a:spLocks noChangeArrowheads="1"/>
            </p:cNvSpPr>
            <p:nvPr/>
          </p:nvSpPr>
          <p:spPr bwMode="auto">
            <a:xfrm>
              <a:off x="0" y="0"/>
              <a:ext cx="302064" cy="52120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67801" fontAlgn="auto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zh-CN" altLang="en-US" sz="1400">
                <a:solidFill>
                  <a:srgbClr val="FFFFFF"/>
                </a:solidFill>
              </a:endParaRPr>
            </a:p>
          </p:txBody>
        </p:sp>
        <p:sp>
          <p:nvSpPr>
            <p:cNvPr id="40" name="矩形 60"/>
            <p:cNvSpPr>
              <a:spLocks noChangeArrowheads="1"/>
            </p:cNvSpPr>
            <p:nvPr/>
          </p:nvSpPr>
          <p:spPr bwMode="auto">
            <a:xfrm>
              <a:off x="302064" y="0"/>
              <a:ext cx="152088" cy="5212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67801" fontAlgn="auto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41" name="矩形 40"/>
          <p:cNvSpPr/>
          <p:nvPr/>
        </p:nvSpPr>
        <p:spPr>
          <a:xfrm>
            <a:off x="0" y="6689729"/>
            <a:ext cx="3023659" cy="192021"/>
          </a:xfrm>
          <a:prstGeom prst="rect">
            <a:avLst/>
          </a:prstGeom>
          <a:solidFill>
            <a:srgbClr val="F490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2" name="矩形 41"/>
          <p:cNvSpPr/>
          <p:nvPr/>
        </p:nvSpPr>
        <p:spPr>
          <a:xfrm>
            <a:off x="3023659" y="6689729"/>
            <a:ext cx="3072341" cy="192021"/>
          </a:xfrm>
          <a:prstGeom prst="rect">
            <a:avLst/>
          </a:prstGeom>
          <a:solidFill>
            <a:srgbClr val="EE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3" name="矩形 42"/>
          <p:cNvSpPr/>
          <p:nvPr/>
        </p:nvSpPr>
        <p:spPr>
          <a:xfrm>
            <a:off x="6096000" y="6689729"/>
            <a:ext cx="3023659" cy="192021"/>
          </a:xfrm>
          <a:prstGeom prst="rect">
            <a:avLst/>
          </a:prstGeom>
          <a:solidFill>
            <a:srgbClr val="53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4" name="矩形 43"/>
          <p:cNvSpPr/>
          <p:nvPr/>
        </p:nvSpPr>
        <p:spPr>
          <a:xfrm>
            <a:off x="9119659" y="6689729"/>
            <a:ext cx="3072341" cy="192021"/>
          </a:xfrm>
          <a:prstGeom prst="rect">
            <a:avLst/>
          </a:prstGeom>
          <a:solidFill>
            <a:srgbClr val="317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43349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3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300"/>
                            </p:stCondLst>
                            <p:childTnLst>
                              <p:par>
                                <p:cTn id="9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3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600"/>
                            </p:stCondLst>
                            <p:childTnLst>
                              <p:par>
                                <p:cTn id="13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5" dur="3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900"/>
                            </p:stCondLst>
                            <p:childTnLst>
                              <p:par>
                                <p:cTn id="17" presetID="22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up)">
                                      <p:cBhvr>
                                        <p:cTn id="19" dur="3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200"/>
                            </p:stCondLst>
                            <p:childTnLst>
                              <p:par>
                                <p:cTn id="21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27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50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2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3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39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1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4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1700"/>
                            </p:stCondLst>
                            <p:childTnLst>
                              <p:par>
                                <p:cTn id="4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1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3" dur="1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4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5" dur="1000" fill="hold"/>
                                        <p:tgtEl>
                                          <p:spTgt spid="1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6" fill="hold">
                            <p:stCondLst>
                              <p:cond delay="2700"/>
                            </p:stCondLst>
                            <p:childTnLst>
                              <p:par>
                                <p:cTn id="57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59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0" fill="hold">
                            <p:stCondLst>
                              <p:cond delay="3200"/>
                            </p:stCondLst>
                            <p:childTnLst>
                              <p:par>
                                <p:cTn id="6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3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4" fill="hold">
                            <p:stCondLst>
                              <p:cond delay="3700"/>
                            </p:stCondLst>
                            <p:childTnLst>
                              <p:par>
                                <p:cTn id="65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67" dur="500"/>
                                        <p:tgtEl>
                                          <p:spTgt spid="2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8" fill="hold">
                            <p:stCondLst>
                              <p:cond delay="4200"/>
                            </p:stCondLst>
                            <p:childTnLst>
                              <p:par>
                                <p:cTn id="6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1" dur="500"/>
                                        <p:tgtEl>
                                          <p:spTgt spid="3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2" fill="hold">
                            <p:stCondLst>
                              <p:cond delay="4700"/>
                            </p:stCondLst>
                            <p:childTnLst>
                              <p:par>
                                <p:cTn id="73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5" dur="500"/>
                                        <p:tgtEl>
                                          <p:spTgt spid="2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6" fill="hold">
                            <p:stCondLst>
                              <p:cond delay="5200"/>
                            </p:stCondLst>
                            <p:childTnLst>
                              <p:par>
                                <p:cTn id="7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9" dur="500"/>
                                        <p:tgtEl>
                                          <p:spTgt spid="3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0" fill="hold">
                            <p:stCondLst>
                              <p:cond delay="5700"/>
                            </p:stCondLst>
                            <p:childTnLst>
                              <p:par>
                                <p:cTn id="81" presetID="21" presetClass="entr" presetSubtype="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83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4" fill="hold">
                            <p:stCondLst>
                              <p:cond delay="6200"/>
                            </p:stCondLst>
                            <p:childTnLst>
                              <p:par>
                                <p:cTn id="85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8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87" dur="500"/>
                                        <p:tgtEl>
                                          <p:spTgt spid="3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8" fill="hold">
                            <p:stCondLst>
                              <p:cond delay="6700"/>
                            </p:stCondLst>
                            <p:childTnLst>
                              <p:par>
                                <p:cTn id="89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91" dur="500"/>
                                        <p:tgtEl>
                                          <p:spTgt spid="3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9" grpId="0"/>
      <p:bldP spid="20" grpId="0"/>
      <p:bldP spid="33" grpId="0"/>
      <p:bldP spid="34" grpId="0"/>
      <p:bldP spid="35" grpId="0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六边形 1"/>
          <p:cNvSpPr/>
          <p:nvPr/>
        </p:nvSpPr>
        <p:spPr>
          <a:xfrm rot="5400000">
            <a:off x="4706144" y="3856832"/>
            <a:ext cx="844550" cy="728662"/>
          </a:xfrm>
          <a:prstGeom prst="hexagon">
            <a:avLst>
              <a:gd name="adj" fmla="val 30879"/>
              <a:gd name="vf" fmla="val 115470"/>
            </a:avLst>
          </a:prstGeom>
          <a:gradFill flip="none" rotWithShape="1">
            <a:gsLst>
              <a:gs pos="0">
                <a:srgbClr val="FF9201"/>
              </a:gs>
              <a:gs pos="100000">
                <a:schemeClr val="accent2">
                  <a:shade val="100000"/>
                  <a:satMod val="115000"/>
                </a:schemeClr>
              </a:gs>
            </a:gsLst>
            <a:lin ang="5400000" scaled="1"/>
            <a:tileRect/>
          </a:gradFill>
          <a:ln w="38100" cap="flat" cmpd="sng" algn="ctr">
            <a:solidFill>
              <a:schemeClr val="accent2"/>
            </a:solidFill>
            <a:prstDash val="solid"/>
          </a:ln>
          <a:effectLst>
            <a:outerShdw blurRad="393700" dist="38100" dir="5400000" algn="t" rotWithShape="0">
              <a:schemeClr val="tx1">
                <a:alpha val="37000"/>
              </a:schemeClr>
            </a:outerShdw>
          </a:effectLst>
        </p:spPr>
        <p:txBody>
          <a:bodyPr anchor="ctr"/>
          <a:lstStyle/>
          <a:p>
            <a:pPr algn="ctr" defTabSz="96780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latin typeface="Calibri"/>
              <a:ea typeface="+mn-ea"/>
            </a:endParaRPr>
          </a:p>
        </p:txBody>
      </p:sp>
      <p:sp>
        <p:nvSpPr>
          <p:cNvPr id="3" name="六边形 2"/>
          <p:cNvSpPr/>
          <p:nvPr/>
        </p:nvSpPr>
        <p:spPr>
          <a:xfrm rot="5400000">
            <a:off x="2485231" y="1993107"/>
            <a:ext cx="1184275" cy="1020762"/>
          </a:xfrm>
          <a:prstGeom prst="hexagon">
            <a:avLst>
              <a:gd name="adj" fmla="val 30879"/>
              <a:gd name="vf" fmla="val 115470"/>
            </a:avLst>
          </a:prstGeom>
          <a:gradFill flip="none" rotWithShape="1">
            <a:gsLst>
              <a:gs pos="0">
                <a:schemeClr val="accent4">
                  <a:shade val="30000"/>
                  <a:satMod val="115000"/>
                </a:schemeClr>
              </a:gs>
              <a:gs pos="50000">
                <a:schemeClr val="accent4">
                  <a:shade val="67500"/>
                  <a:satMod val="115000"/>
                </a:schemeClr>
              </a:gs>
              <a:gs pos="100000">
                <a:schemeClr val="accent4">
                  <a:shade val="100000"/>
                  <a:satMod val="115000"/>
                </a:schemeClr>
              </a:gs>
            </a:gsLst>
            <a:lin ang="8100000" scaled="1"/>
            <a:tileRect/>
          </a:gradFill>
          <a:ln w="38100" cap="flat" cmpd="sng" algn="ctr">
            <a:solidFill>
              <a:schemeClr val="accent4"/>
            </a:solidFill>
            <a:prstDash val="solid"/>
          </a:ln>
          <a:effectLst>
            <a:outerShdw blurRad="393700" dist="38100" dir="5400000" algn="t" rotWithShape="0">
              <a:schemeClr val="tx1">
                <a:alpha val="37000"/>
              </a:schemeClr>
            </a:outerShdw>
          </a:effectLst>
        </p:spPr>
        <p:txBody>
          <a:bodyPr anchor="ctr"/>
          <a:lstStyle/>
          <a:p>
            <a:pPr algn="ctr" defTabSz="96780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latin typeface="Calibri"/>
              <a:ea typeface="+mn-ea"/>
            </a:endParaRPr>
          </a:p>
        </p:txBody>
      </p:sp>
      <p:sp>
        <p:nvSpPr>
          <p:cNvPr id="4" name="六边形 3"/>
          <p:cNvSpPr/>
          <p:nvPr/>
        </p:nvSpPr>
        <p:spPr>
          <a:xfrm rot="5400000">
            <a:off x="1484313" y="3255963"/>
            <a:ext cx="922337" cy="795337"/>
          </a:xfrm>
          <a:prstGeom prst="hexagon">
            <a:avLst>
              <a:gd name="adj" fmla="val 30879"/>
              <a:gd name="vf" fmla="val 115470"/>
            </a:avLst>
          </a:prstGeom>
          <a:gradFill flip="none" rotWithShape="1">
            <a:gsLst>
              <a:gs pos="0">
                <a:schemeClr val="bg2">
                  <a:shade val="30000"/>
                  <a:satMod val="115000"/>
                </a:schemeClr>
              </a:gs>
              <a:gs pos="50000">
                <a:schemeClr val="bg2">
                  <a:shade val="67500"/>
                  <a:satMod val="115000"/>
                </a:schemeClr>
              </a:gs>
              <a:gs pos="100000">
                <a:schemeClr val="bg2">
                  <a:shade val="100000"/>
                  <a:satMod val="115000"/>
                </a:schemeClr>
              </a:gs>
            </a:gsLst>
            <a:lin ang="5400000" scaled="1"/>
            <a:tileRect/>
          </a:gradFill>
          <a:ln w="38100" cap="flat" cmpd="sng" algn="ctr">
            <a:solidFill>
              <a:schemeClr val="bg2"/>
            </a:solidFill>
            <a:prstDash val="solid"/>
          </a:ln>
          <a:effectLst>
            <a:outerShdw blurRad="393700" dist="38100" dir="5400000" algn="t" rotWithShape="0">
              <a:schemeClr val="tx1">
                <a:alpha val="37000"/>
              </a:schemeClr>
            </a:outerShdw>
          </a:effectLst>
        </p:spPr>
        <p:txBody>
          <a:bodyPr anchor="ctr"/>
          <a:lstStyle/>
          <a:p>
            <a:pPr algn="ctr" defTabSz="967801" fontAlgn="auto">
              <a:spcBef>
                <a:spcPts val="0"/>
              </a:spcBef>
              <a:spcAft>
                <a:spcPts val="0"/>
              </a:spcAft>
              <a:defRPr/>
            </a:pPr>
            <a:endParaRPr lang="zh-CN" altLang="en-US" kern="0">
              <a:latin typeface="Calibri"/>
              <a:ea typeface="+mn-ea"/>
            </a:endParaRPr>
          </a:p>
        </p:txBody>
      </p:sp>
      <p:grpSp>
        <p:nvGrpSpPr>
          <p:cNvPr id="5" name="组合 101"/>
          <p:cNvGrpSpPr>
            <a:grpSpLocks/>
          </p:cNvGrpSpPr>
          <p:nvPr/>
        </p:nvGrpSpPr>
        <p:grpSpPr bwMode="auto">
          <a:xfrm>
            <a:off x="3775075" y="1495425"/>
            <a:ext cx="1241425" cy="1439863"/>
            <a:chOff x="2803652" y="1116161"/>
            <a:chExt cx="1241260" cy="1439861"/>
          </a:xfrm>
        </p:grpSpPr>
        <p:sp>
          <p:nvSpPr>
            <p:cNvPr id="6" name="六边形 5"/>
            <p:cNvSpPr/>
            <p:nvPr/>
          </p:nvSpPr>
          <p:spPr>
            <a:xfrm rot="5400000">
              <a:off x="2704352" y="1215462"/>
              <a:ext cx="1439861" cy="1241260"/>
            </a:xfrm>
            <a:prstGeom prst="hexagon">
              <a:avLst>
                <a:gd name="adj" fmla="val 30879"/>
                <a:gd name="vf" fmla="val 115470"/>
              </a:avLst>
            </a:prstGeom>
            <a:gradFill flip="none" rotWithShape="1">
              <a:gsLst>
                <a:gs pos="600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rgbClr val="E4E4E4"/>
                </a:gs>
                <a:gs pos="80000">
                  <a:srgbClr val="F1F1F1"/>
                </a:gs>
                <a:gs pos="43000">
                  <a:sysClr val="window" lastClr="FFFFFF"/>
                </a:gs>
              </a:gsLst>
              <a:lin ang="8100000" scaled="1"/>
              <a:tileRect/>
            </a:gradFill>
            <a:ln w="19050" cap="flat" cmpd="sng" algn="ctr">
              <a:solidFill>
                <a:sysClr val="window" lastClr="FFFFFF"/>
              </a:solidFill>
              <a:prstDash val="solid"/>
            </a:ln>
            <a:effectLst>
              <a:outerShdw blurRad="393700" dist="38100" dir="5400000" algn="t" rotWithShape="0">
                <a:schemeClr val="tx1">
                  <a:alpha val="37000"/>
                </a:schemeClr>
              </a:outerShdw>
            </a:effectLst>
          </p:spPr>
          <p:txBody>
            <a:bodyPr anchor="ctr"/>
            <a:lstStyle/>
            <a:p>
              <a:pPr algn="ctr"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latin typeface="Calibri"/>
                <a:ea typeface="+mn-ea"/>
              </a:endParaRPr>
            </a:p>
          </p:txBody>
        </p:sp>
        <p:sp>
          <p:nvSpPr>
            <p:cNvPr id="7" name="Title 3"/>
            <p:cNvSpPr txBox="1">
              <a:spLocks/>
            </p:cNvSpPr>
            <p:nvPr/>
          </p:nvSpPr>
          <p:spPr>
            <a:xfrm>
              <a:off x="3056114" y="1517664"/>
              <a:ext cx="796699" cy="318577"/>
            </a:xfrm>
            <a:prstGeom prst="rect">
              <a:avLst/>
            </a:prstGeom>
          </p:spPr>
          <p:txBody>
            <a:bodyPr/>
            <a:lstStyle>
              <a:lvl1pPr algn="ctr" defTabSz="967801" rtl="0" eaLnBrk="1" latinLnBrk="0" hangingPunct="1">
                <a:spcBef>
                  <a:spcPct val="0"/>
                </a:spcBef>
                <a:buNone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en-US" altLang="zh-CN" sz="36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</a:rPr>
                <a:t>01</a:t>
              </a:r>
              <a:endParaRPr lang="en-US" sz="36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endParaRPr>
            </a:p>
          </p:txBody>
        </p:sp>
      </p:grpSp>
      <p:grpSp>
        <p:nvGrpSpPr>
          <p:cNvPr id="8" name="组合 104"/>
          <p:cNvGrpSpPr>
            <a:grpSpLocks/>
          </p:cNvGrpSpPr>
          <p:nvPr/>
        </p:nvGrpSpPr>
        <p:grpSpPr bwMode="auto">
          <a:xfrm>
            <a:off x="3076575" y="2724150"/>
            <a:ext cx="1241425" cy="1439863"/>
            <a:chOff x="2105727" y="2344988"/>
            <a:chExt cx="1241260" cy="1439861"/>
          </a:xfrm>
        </p:grpSpPr>
        <p:sp>
          <p:nvSpPr>
            <p:cNvPr id="9" name="六边形 8"/>
            <p:cNvSpPr/>
            <p:nvPr/>
          </p:nvSpPr>
          <p:spPr>
            <a:xfrm rot="5400000">
              <a:off x="2006426" y="2444288"/>
              <a:ext cx="1439861" cy="1241260"/>
            </a:xfrm>
            <a:prstGeom prst="hexagon">
              <a:avLst>
                <a:gd name="adj" fmla="val 30879"/>
                <a:gd name="vf" fmla="val 115470"/>
              </a:avLst>
            </a:prstGeom>
            <a:gradFill flip="none" rotWithShape="1">
              <a:gsLst>
                <a:gs pos="600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rgbClr val="E4E4E4"/>
                </a:gs>
                <a:gs pos="80000">
                  <a:srgbClr val="F1F1F1"/>
                </a:gs>
                <a:gs pos="43000">
                  <a:sysClr val="window" lastClr="FFFFFF"/>
                </a:gs>
              </a:gsLst>
              <a:lin ang="8100000" scaled="1"/>
              <a:tileRect/>
            </a:gradFill>
            <a:ln w="19050" cap="flat" cmpd="sng" algn="ctr">
              <a:solidFill>
                <a:sysClr val="window" lastClr="FFFFFF"/>
              </a:solidFill>
              <a:prstDash val="solid"/>
            </a:ln>
            <a:effectLst>
              <a:outerShdw blurRad="393700" dist="38100" dir="5400000" algn="t" rotWithShape="0">
                <a:schemeClr val="tx1">
                  <a:alpha val="37000"/>
                </a:schemeClr>
              </a:outerShdw>
            </a:effectLst>
          </p:spPr>
          <p:txBody>
            <a:bodyPr anchor="ctr"/>
            <a:lstStyle/>
            <a:p>
              <a:pPr algn="ctr"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latin typeface="Calibri"/>
                <a:ea typeface="+mn-ea"/>
              </a:endParaRPr>
            </a:p>
          </p:txBody>
        </p:sp>
        <p:sp>
          <p:nvSpPr>
            <p:cNvPr id="10" name="Title 3"/>
            <p:cNvSpPr txBox="1">
              <a:spLocks/>
            </p:cNvSpPr>
            <p:nvPr/>
          </p:nvSpPr>
          <p:spPr>
            <a:xfrm>
              <a:off x="2343729" y="2746341"/>
              <a:ext cx="796699" cy="318577"/>
            </a:xfrm>
            <a:prstGeom prst="rect">
              <a:avLst/>
            </a:prstGeom>
          </p:spPr>
          <p:txBody>
            <a:bodyPr/>
            <a:lstStyle>
              <a:lvl1pPr algn="ctr" defTabSz="967801" rtl="0" eaLnBrk="1" latinLnBrk="0" hangingPunct="1">
                <a:spcBef>
                  <a:spcPct val="0"/>
                </a:spcBef>
                <a:buNone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en-US" altLang="zh-CN" sz="36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</a:rPr>
                <a:t>02</a:t>
              </a:r>
              <a:endParaRPr lang="en-US" sz="36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endParaRPr>
            </a:p>
          </p:txBody>
        </p:sp>
      </p:grpSp>
      <p:grpSp>
        <p:nvGrpSpPr>
          <p:cNvPr id="11" name="组合 107"/>
          <p:cNvGrpSpPr>
            <a:grpSpLocks/>
          </p:cNvGrpSpPr>
          <p:nvPr/>
        </p:nvGrpSpPr>
        <p:grpSpPr bwMode="auto">
          <a:xfrm>
            <a:off x="3775075" y="3924300"/>
            <a:ext cx="1241425" cy="1439863"/>
            <a:chOff x="2803652" y="3545528"/>
            <a:chExt cx="1241260" cy="1439861"/>
          </a:xfrm>
        </p:grpSpPr>
        <p:sp>
          <p:nvSpPr>
            <p:cNvPr id="12" name="六边形 11"/>
            <p:cNvSpPr/>
            <p:nvPr/>
          </p:nvSpPr>
          <p:spPr>
            <a:xfrm rot="5400000">
              <a:off x="2704352" y="3644829"/>
              <a:ext cx="1439861" cy="1241260"/>
            </a:xfrm>
            <a:prstGeom prst="hexagon">
              <a:avLst>
                <a:gd name="adj" fmla="val 30879"/>
                <a:gd name="vf" fmla="val 115470"/>
              </a:avLst>
            </a:prstGeom>
            <a:gradFill flip="none" rotWithShape="1">
              <a:gsLst>
                <a:gs pos="6000">
                  <a:sysClr val="window" lastClr="FFFFFF">
                    <a:lumMod val="95000"/>
                    <a:shade val="67500"/>
                    <a:satMod val="115000"/>
                  </a:sysClr>
                </a:gs>
                <a:gs pos="100000">
                  <a:srgbClr val="E4E4E4"/>
                </a:gs>
                <a:gs pos="80000">
                  <a:srgbClr val="F1F1F1"/>
                </a:gs>
                <a:gs pos="43000">
                  <a:sysClr val="window" lastClr="FFFFFF"/>
                </a:gs>
              </a:gsLst>
              <a:lin ang="8100000" scaled="1"/>
              <a:tileRect/>
            </a:gradFill>
            <a:ln w="19050" cap="flat" cmpd="sng" algn="ctr">
              <a:solidFill>
                <a:sysClr val="window" lastClr="FFFFFF"/>
              </a:solidFill>
              <a:prstDash val="solid"/>
            </a:ln>
            <a:effectLst>
              <a:outerShdw blurRad="393700" dist="38100" dir="5400000" algn="t" rotWithShape="0">
                <a:schemeClr val="tx1">
                  <a:alpha val="37000"/>
                </a:schemeClr>
              </a:outerShdw>
            </a:effectLst>
          </p:spPr>
          <p:txBody>
            <a:bodyPr anchor="ctr"/>
            <a:lstStyle/>
            <a:p>
              <a:pPr algn="ctr"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 kern="0">
                <a:latin typeface="Calibri"/>
                <a:ea typeface="+mn-ea"/>
              </a:endParaRPr>
            </a:p>
          </p:txBody>
        </p:sp>
        <p:sp>
          <p:nvSpPr>
            <p:cNvPr id="13" name="Title 3"/>
            <p:cNvSpPr txBox="1">
              <a:spLocks/>
            </p:cNvSpPr>
            <p:nvPr/>
          </p:nvSpPr>
          <p:spPr>
            <a:xfrm>
              <a:off x="3025931" y="3946882"/>
              <a:ext cx="796699" cy="318577"/>
            </a:xfrm>
            <a:prstGeom prst="rect">
              <a:avLst/>
            </a:prstGeom>
          </p:spPr>
          <p:txBody>
            <a:bodyPr/>
            <a:lstStyle>
              <a:lvl1pPr algn="ctr" defTabSz="967801" rtl="0" eaLnBrk="1" latinLnBrk="0" hangingPunct="1">
                <a:spcBef>
                  <a:spcPct val="0"/>
                </a:spcBef>
                <a:buNone/>
                <a:defRPr sz="4700" kern="1200">
                  <a:solidFill>
                    <a:schemeClr val="tx1"/>
                  </a:solidFill>
                  <a:latin typeface="+mj-lt"/>
                  <a:ea typeface="+mj-ea"/>
                  <a:cs typeface="+mj-cs"/>
                </a:defRPr>
              </a:lvl1pPr>
            </a:lstStyle>
            <a:p>
              <a:pPr algn="l" fontAlgn="auto">
                <a:spcAft>
                  <a:spcPts val="0"/>
                </a:spcAft>
                <a:defRPr/>
              </a:pPr>
              <a:r>
                <a:rPr lang="en-US" altLang="zh-CN" sz="3600" b="1" dirty="0" smtClean="0">
                  <a:effectLst>
                    <a:innerShdw blurRad="63500" dist="50800" dir="13500000">
                      <a:prstClr val="black">
                        <a:alpha val="50000"/>
                      </a:prstClr>
                    </a:innerShdw>
                  </a:effectLst>
                  <a:latin typeface="微软雅黑" pitchFamily="34" charset="-122"/>
                </a:rPr>
                <a:t>03</a:t>
              </a:r>
              <a:endParaRPr lang="en-US" sz="3600" b="1" dirty="0">
                <a:effectLst>
                  <a:innerShdw blurRad="63500" dist="50800" dir="13500000">
                    <a:prstClr val="black">
                      <a:alpha val="50000"/>
                    </a:prstClr>
                  </a:innerShdw>
                </a:effectLst>
                <a:latin typeface="微软雅黑" pitchFamily="34" charset="-122"/>
              </a:endParaRPr>
            </a:p>
          </p:txBody>
        </p:sp>
      </p:grpSp>
      <p:grpSp>
        <p:nvGrpSpPr>
          <p:cNvPr id="14" name="组合 110"/>
          <p:cNvGrpSpPr>
            <a:grpSpLocks/>
          </p:cNvGrpSpPr>
          <p:nvPr/>
        </p:nvGrpSpPr>
        <p:grpSpPr bwMode="auto">
          <a:xfrm>
            <a:off x="6073775" y="1609725"/>
            <a:ext cx="2639076" cy="363376"/>
            <a:chOff x="1574602" y="3235045"/>
            <a:chExt cx="2322150" cy="370957"/>
          </a:xfrm>
        </p:grpSpPr>
        <p:sp>
          <p:nvSpPr>
            <p:cNvPr id="15" name="五边形 14"/>
            <p:cNvSpPr/>
            <p:nvPr/>
          </p:nvSpPr>
          <p:spPr>
            <a:xfrm>
              <a:off x="1574602" y="3235045"/>
              <a:ext cx="2322150" cy="370957"/>
            </a:xfrm>
            <a:prstGeom prst="homePlate">
              <a:avLst/>
            </a:prstGeom>
            <a:solidFill>
              <a:schemeClr val="bg2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16" name="Title 3"/>
            <p:cNvSpPr txBox="1">
              <a:spLocks/>
            </p:cNvSpPr>
            <p:nvPr/>
          </p:nvSpPr>
          <p:spPr bwMode="auto">
            <a:xfrm>
              <a:off x="1805999" y="3245856"/>
              <a:ext cx="1947614" cy="318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en-US" altLang="zh-CN" sz="1800" b="1">
                  <a:latin typeface="微软雅黑" pitchFamily="34" charset="-122"/>
                </a:rPr>
                <a:t>01</a:t>
              </a:r>
              <a:r>
                <a:rPr lang="zh-CN" altLang="en-US" sz="1800" b="1">
                  <a:latin typeface="微软雅黑" pitchFamily="34" charset="-122"/>
                </a:rPr>
                <a:t>单击填加标题</a:t>
              </a:r>
              <a:endParaRPr lang="en-US" sz="1800" b="1">
                <a:latin typeface="微软雅黑" pitchFamily="34" charset="-122"/>
              </a:endParaRPr>
            </a:p>
          </p:txBody>
        </p:sp>
      </p:grpSp>
      <p:sp>
        <p:nvSpPr>
          <p:cNvPr id="17" name="TextBox 16"/>
          <p:cNvSpPr txBox="1"/>
          <p:nvPr/>
        </p:nvSpPr>
        <p:spPr>
          <a:xfrm>
            <a:off x="6048375" y="2041525"/>
            <a:ext cx="4010025" cy="627260"/>
          </a:xfrm>
          <a:prstGeom prst="rect">
            <a:avLst/>
          </a:prstGeom>
          <a:noFill/>
        </p:spPr>
        <p:txBody>
          <a:bodyPr wrap="square" lIns="72556" tIns="36277" rIns="72556" bIns="36277">
            <a:spAutoFit/>
          </a:bodyPr>
          <a:lstStyle/>
          <a:p>
            <a:pPr defTabSz="96780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请输入您的文字  请输入您的文字 请输入您的文字</a:t>
            </a:r>
            <a:endParaRPr lang="en-US" altLang="zh-CN" sz="1200" dirty="0">
              <a:latin typeface="+mn-ea"/>
              <a:ea typeface="+mn-ea"/>
            </a:endParaRPr>
          </a:p>
          <a:p>
            <a:pPr defTabSz="96780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请输入您的文字  请输入您的文字 请输入您的文字</a:t>
            </a:r>
            <a:endParaRPr lang="en-US" altLang="zh-CN" sz="1200" dirty="0">
              <a:latin typeface="+mn-ea"/>
              <a:ea typeface="+mn-ea"/>
            </a:endParaRPr>
          </a:p>
        </p:txBody>
      </p:sp>
      <p:grpSp>
        <p:nvGrpSpPr>
          <p:cNvPr id="18" name="组合 114"/>
          <p:cNvGrpSpPr>
            <a:grpSpLocks/>
          </p:cNvGrpSpPr>
          <p:nvPr/>
        </p:nvGrpSpPr>
        <p:grpSpPr bwMode="auto">
          <a:xfrm>
            <a:off x="6073775" y="2935288"/>
            <a:ext cx="2322513" cy="369887"/>
            <a:chOff x="1574602" y="3235045"/>
            <a:chExt cx="2322150" cy="370957"/>
          </a:xfrm>
        </p:grpSpPr>
        <p:sp>
          <p:nvSpPr>
            <p:cNvPr id="19" name="五边形 18"/>
            <p:cNvSpPr/>
            <p:nvPr/>
          </p:nvSpPr>
          <p:spPr>
            <a:xfrm>
              <a:off x="1574602" y="3235045"/>
              <a:ext cx="2322150" cy="370957"/>
            </a:xfrm>
            <a:prstGeom prst="homePlate">
              <a:avLst/>
            </a:prstGeom>
            <a:solidFill>
              <a:schemeClr val="accent1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0" name="Title 3"/>
            <p:cNvSpPr txBox="1">
              <a:spLocks/>
            </p:cNvSpPr>
            <p:nvPr/>
          </p:nvSpPr>
          <p:spPr bwMode="auto">
            <a:xfrm>
              <a:off x="1805999" y="3245856"/>
              <a:ext cx="1947614" cy="318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en-US" altLang="zh-CN" sz="1800" b="1">
                  <a:latin typeface="微软雅黑" pitchFamily="34" charset="-122"/>
                </a:rPr>
                <a:t>02</a:t>
              </a:r>
              <a:r>
                <a:rPr lang="zh-CN" altLang="en-US" sz="1800" b="1">
                  <a:latin typeface="微软雅黑" pitchFamily="34" charset="-122"/>
                </a:rPr>
                <a:t>单击填加标题</a:t>
              </a:r>
              <a:endParaRPr lang="en-US" sz="1800" b="1">
                <a:latin typeface="微软雅黑" pitchFamily="34" charset="-122"/>
              </a:endParaRPr>
            </a:p>
          </p:txBody>
        </p:sp>
      </p:grpSp>
      <p:sp>
        <p:nvSpPr>
          <p:cNvPr id="21" name="TextBox 20"/>
          <p:cNvSpPr txBox="1"/>
          <p:nvPr/>
        </p:nvSpPr>
        <p:spPr>
          <a:xfrm>
            <a:off x="6048375" y="3367088"/>
            <a:ext cx="4010025" cy="627260"/>
          </a:xfrm>
          <a:prstGeom prst="rect">
            <a:avLst/>
          </a:prstGeom>
          <a:noFill/>
        </p:spPr>
        <p:txBody>
          <a:bodyPr wrap="square" lIns="72556" tIns="36277" rIns="72556" bIns="36277">
            <a:spAutoFit/>
          </a:bodyPr>
          <a:lstStyle/>
          <a:p>
            <a:pPr defTabSz="96780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请输入您的文字  请输入您的文字 请输入您的文字</a:t>
            </a:r>
            <a:endParaRPr lang="en-US" altLang="zh-CN" sz="1200" dirty="0">
              <a:latin typeface="+mn-ea"/>
              <a:ea typeface="+mn-ea"/>
            </a:endParaRPr>
          </a:p>
          <a:p>
            <a:pPr defTabSz="96780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请输入您的文字  请输入您的文字 请输入您的文字</a:t>
            </a:r>
            <a:endParaRPr lang="en-US" altLang="zh-CN" sz="1200" dirty="0">
              <a:latin typeface="+mn-ea"/>
              <a:ea typeface="+mn-ea"/>
            </a:endParaRPr>
          </a:p>
        </p:txBody>
      </p:sp>
      <p:grpSp>
        <p:nvGrpSpPr>
          <p:cNvPr id="22" name="组合 118"/>
          <p:cNvGrpSpPr>
            <a:grpSpLocks/>
          </p:cNvGrpSpPr>
          <p:nvPr/>
        </p:nvGrpSpPr>
        <p:grpSpPr bwMode="auto">
          <a:xfrm>
            <a:off x="6073775" y="4179888"/>
            <a:ext cx="2322513" cy="371475"/>
            <a:chOff x="1574602" y="3235045"/>
            <a:chExt cx="2322150" cy="370957"/>
          </a:xfrm>
        </p:grpSpPr>
        <p:sp>
          <p:nvSpPr>
            <p:cNvPr id="23" name="五边形 22"/>
            <p:cNvSpPr/>
            <p:nvPr/>
          </p:nvSpPr>
          <p:spPr>
            <a:xfrm>
              <a:off x="1574602" y="3235045"/>
              <a:ext cx="2322150" cy="370957"/>
            </a:xfrm>
            <a:prstGeom prst="homePlate">
              <a:avLst/>
            </a:prstGeom>
            <a:solidFill>
              <a:schemeClr val="accent4"/>
            </a:solidFill>
            <a:ln>
              <a:noFill/>
            </a:ln>
            <a:effectLst>
              <a:outerShdw blurRad="50800" dist="381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anchor="ctr"/>
            <a:lstStyle/>
            <a:p>
              <a:pPr algn="ctr" defTabSz="967801"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solidFill>
                  <a:schemeClr val="tx1"/>
                </a:solidFill>
              </a:endParaRPr>
            </a:p>
          </p:txBody>
        </p:sp>
        <p:sp>
          <p:nvSpPr>
            <p:cNvPr id="24" name="Title 3"/>
            <p:cNvSpPr txBox="1">
              <a:spLocks/>
            </p:cNvSpPr>
            <p:nvPr/>
          </p:nvSpPr>
          <p:spPr bwMode="auto">
            <a:xfrm>
              <a:off x="1805999" y="3245856"/>
              <a:ext cx="1947614" cy="318577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/>
            <a:lstStyle>
              <a:lvl1pPr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1pPr>
              <a:lvl2pPr marL="742950" indent="-28575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2pPr>
              <a:lvl3pPr marL="11430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3pPr>
              <a:lvl4pPr marL="16002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4pPr>
              <a:lvl5pPr marL="2057400" indent="-228600"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5pPr>
              <a:lvl6pPr marL="25146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6pPr>
              <a:lvl7pPr marL="29718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7pPr>
              <a:lvl8pPr marL="34290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8pPr>
              <a:lvl9pPr marL="3886200" indent="-228600" defTabSz="966788" fontAlgn="base">
                <a:spcBef>
                  <a:spcPct val="0"/>
                </a:spcBef>
                <a:spcAft>
                  <a:spcPct val="0"/>
                </a:spcAft>
                <a:defRPr sz="1900">
                  <a:solidFill>
                    <a:schemeClr val="tx1"/>
                  </a:solidFill>
                  <a:latin typeface="Arial" pitchFamily="34" charset="0"/>
                  <a:ea typeface="微软雅黑" pitchFamily="34" charset="-122"/>
                </a:defRPr>
              </a:lvl9pPr>
            </a:lstStyle>
            <a:p>
              <a:r>
                <a:rPr lang="en-US" altLang="zh-CN" sz="1800" b="1">
                  <a:latin typeface="微软雅黑" pitchFamily="34" charset="-122"/>
                </a:rPr>
                <a:t>03</a:t>
              </a:r>
              <a:r>
                <a:rPr lang="zh-CN" altLang="en-US" sz="1800" b="1">
                  <a:latin typeface="微软雅黑" pitchFamily="34" charset="-122"/>
                </a:rPr>
                <a:t>单击填加标题</a:t>
              </a:r>
              <a:endParaRPr lang="en-US" sz="1800" b="1">
                <a:latin typeface="微软雅黑" pitchFamily="34" charset="-122"/>
              </a:endParaRPr>
            </a:p>
          </p:txBody>
        </p:sp>
      </p:grpSp>
      <p:sp>
        <p:nvSpPr>
          <p:cNvPr id="25" name="TextBox 24"/>
          <p:cNvSpPr txBox="1"/>
          <p:nvPr/>
        </p:nvSpPr>
        <p:spPr>
          <a:xfrm>
            <a:off x="6048375" y="4630738"/>
            <a:ext cx="4010025" cy="627260"/>
          </a:xfrm>
          <a:prstGeom prst="rect">
            <a:avLst/>
          </a:prstGeom>
          <a:noFill/>
        </p:spPr>
        <p:txBody>
          <a:bodyPr wrap="square" lIns="72556" tIns="36277" rIns="72556" bIns="36277">
            <a:spAutoFit/>
          </a:bodyPr>
          <a:lstStyle/>
          <a:p>
            <a:pPr defTabSz="96780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请输入您的文字  请输入您的文字 请输入您的文字</a:t>
            </a:r>
            <a:endParaRPr lang="en-US" altLang="zh-CN" sz="1200" dirty="0">
              <a:latin typeface="+mn-ea"/>
              <a:ea typeface="+mn-ea"/>
            </a:endParaRPr>
          </a:p>
          <a:p>
            <a:pPr defTabSz="967801" fontAlgn="auto">
              <a:lnSpc>
                <a:spcPct val="150000"/>
              </a:lnSpc>
              <a:spcBef>
                <a:spcPts val="0"/>
              </a:spcBef>
              <a:spcAft>
                <a:spcPts val="0"/>
              </a:spcAft>
              <a:defRPr/>
            </a:pPr>
            <a:r>
              <a:rPr lang="zh-CN" altLang="en-US" sz="1200" dirty="0">
                <a:latin typeface="+mn-ea"/>
                <a:ea typeface="+mn-ea"/>
              </a:rPr>
              <a:t>请输入您的文字  请输入您的文字 请输入您的文字</a:t>
            </a:r>
            <a:endParaRPr lang="en-US" altLang="zh-CN" sz="1200" dirty="0">
              <a:latin typeface="+mn-ea"/>
              <a:ea typeface="+mn-ea"/>
            </a:endParaRPr>
          </a:p>
        </p:txBody>
      </p:sp>
      <p:sp>
        <p:nvSpPr>
          <p:cNvPr id="26" name="文本框 26"/>
          <p:cNvSpPr txBox="1">
            <a:spLocks noChangeArrowheads="1"/>
          </p:cNvSpPr>
          <p:nvPr/>
        </p:nvSpPr>
        <p:spPr bwMode="auto">
          <a:xfrm>
            <a:off x="1606250" y="217800"/>
            <a:ext cx="4070345" cy="5847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>
            <a:spAutoFit/>
          </a:bodyPr>
          <a:lstStyle/>
          <a:p>
            <a:r>
              <a:rPr lang="zh-CN" altLang="en-US" sz="3200" b="1" dirty="0" smtClean="0">
                <a:solidFill>
                  <a:srgbClr val="53C3B0"/>
                </a:solidFill>
                <a:latin typeface="微软雅黑" pitchFamily="34" charset="-122"/>
                <a:ea typeface="微软雅黑" pitchFamily="34" charset="-122"/>
              </a:rPr>
              <a:t>展望</a:t>
            </a:r>
            <a:r>
              <a:rPr lang="en-US" altLang="zh-CN" sz="3200" b="1" dirty="0" smtClean="0">
                <a:solidFill>
                  <a:srgbClr val="53C3B0"/>
                </a:solidFill>
                <a:latin typeface="微软雅黑" pitchFamily="34" charset="-122"/>
                <a:ea typeface="微软雅黑" pitchFamily="34" charset="-122"/>
              </a:rPr>
              <a:t>2016</a:t>
            </a:r>
            <a:r>
              <a:rPr lang="zh-CN" altLang="en-US" sz="3200" b="1" dirty="0" smtClean="0">
                <a:solidFill>
                  <a:srgbClr val="53C3B0"/>
                </a:solidFill>
                <a:latin typeface="微软雅黑" pitchFamily="34" charset="-122"/>
                <a:ea typeface="微软雅黑" pitchFamily="34" charset="-122"/>
              </a:rPr>
              <a:t>年目标规划</a:t>
            </a:r>
            <a:endParaRPr lang="zh-CN" altLang="en-US" sz="3200" b="1" dirty="0">
              <a:solidFill>
                <a:srgbClr val="53C3B0"/>
              </a:solidFill>
              <a:latin typeface="微软雅黑" pitchFamily="34" charset="-122"/>
              <a:ea typeface="微软雅黑" pitchFamily="34" charset="-122"/>
            </a:endParaRPr>
          </a:p>
        </p:txBody>
      </p:sp>
      <p:pic>
        <p:nvPicPr>
          <p:cNvPr id="27" name="图片 2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7290" y="263935"/>
            <a:ext cx="588157" cy="540004"/>
          </a:xfrm>
          <a:prstGeom prst="rect">
            <a:avLst/>
          </a:prstGeom>
        </p:spPr>
      </p:pic>
      <p:grpSp>
        <p:nvGrpSpPr>
          <p:cNvPr id="28" name="组合 58"/>
          <p:cNvGrpSpPr>
            <a:grpSpLocks/>
          </p:cNvGrpSpPr>
          <p:nvPr/>
        </p:nvGrpSpPr>
        <p:grpSpPr bwMode="auto">
          <a:xfrm>
            <a:off x="-794" y="236632"/>
            <a:ext cx="572294" cy="601568"/>
            <a:chOff x="0" y="0"/>
            <a:chExt cx="454152" cy="521208"/>
          </a:xfrm>
        </p:grpSpPr>
        <p:sp>
          <p:nvSpPr>
            <p:cNvPr id="29" name="矩形 59"/>
            <p:cNvSpPr>
              <a:spLocks noChangeArrowheads="1"/>
            </p:cNvSpPr>
            <p:nvPr/>
          </p:nvSpPr>
          <p:spPr bwMode="auto">
            <a:xfrm>
              <a:off x="0" y="0"/>
              <a:ext cx="302064" cy="521208"/>
            </a:xfrm>
            <a:prstGeom prst="rect">
              <a:avLst/>
            </a:prstGeom>
            <a:solidFill>
              <a:srgbClr val="00B0F0"/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67801" fontAlgn="auto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zh-CN" altLang="en-US" sz="1400">
                <a:solidFill>
                  <a:srgbClr val="FFFFFF"/>
                </a:solidFill>
              </a:endParaRPr>
            </a:p>
          </p:txBody>
        </p:sp>
        <p:sp>
          <p:nvSpPr>
            <p:cNvPr id="30" name="矩形 60"/>
            <p:cNvSpPr>
              <a:spLocks noChangeArrowheads="1"/>
            </p:cNvSpPr>
            <p:nvPr/>
          </p:nvSpPr>
          <p:spPr bwMode="auto">
            <a:xfrm>
              <a:off x="302064" y="0"/>
              <a:ext cx="152088" cy="521208"/>
            </a:xfrm>
            <a:prstGeom prst="rect">
              <a:avLst/>
            </a:prstGeom>
            <a:solidFill>
              <a:schemeClr val="accent2"/>
            </a:solidFill>
            <a:ln>
              <a:noFill/>
            </a:ln>
            <a:extLst/>
          </p:spPr>
          <p:txBody>
            <a:bodyPr anchor="ctr"/>
            <a:lstStyle>
              <a:lvl1pPr>
                <a:lnSpc>
                  <a:spcPct val="90000"/>
                </a:lnSpc>
                <a:spcBef>
                  <a:spcPts val="1000"/>
                </a:spcBef>
                <a:buChar char="•"/>
                <a:defRPr sz="28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1pPr>
              <a:lvl2pPr marL="742950" indent="-285750">
                <a:lnSpc>
                  <a:spcPct val="90000"/>
                </a:lnSpc>
                <a:spcBef>
                  <a:spcPts val="500"/>
                </a:spcBef>
                <a:buChar char="•"/>
                <a:defRPr sz="24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2pPr>
              <a:lvl3pPr marL="1143000" indent="-228600">
                <a:lnSpc>
                  <a:spcPct val="90000"/>
                </a:lnSpc>
                <a:spcBef>
                  <a:spcPts val="500"/>
                </a:spcBef>
                <a:buChar char="•"/>
                <a:defRPr sz="2000"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3pPr>
              <a:lvl4pPr marL="16002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4pPr>
              <a:lvl5pPr marL="2057400" indent="-228600">
                <a:lnSpc>
                  <a:spcPct val="90000"/>
                </a:lnSpc>
                <a:spcBef>
                  <a:spcPts val="500"/>
                </a:spcBef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5pPr>
              <a:lvl6pPr marL="25146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6pPr>
              <a:lvl7pPr marL="29718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7pPr>
              <a:lvl8pPr marL="34290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8pPr>
              <a:lvl9pPr marL="3886200" indent="-228600" eaLnBrk="0" fontAlgn="base" hangingPunct="0">
                <a:lnSpc>
                  <a:spcPct val="90000"/>
                </a:lnSpc>
                <a:spcBef>
                  <a:spcPts val="500"/>
                </a:spcBef>
                <a:spcAft>
                  <a:spcPct val="0"/>
                </a:spcAft>
                <a:buFont typeface="Arial" pitchFamily="34" charset="0"/>
                <a:buChar char="•"/>
                <a:defRPr>
                  <a:solidFill>
                    <a:schemeClr val="tx1"/>
                  </a:solidFill>
                  <a:latin typeface="Calibri" pitchFamily="34" charset="0"/>
                  <a:ea typeface="宋体" pitchFamily="2" charset="-122"/>
                </a:defRPr>
              </a:lvl9pPr>
            </a:lstStyle>
            <a:p>
              <a:pPr algn="ctr" defTabSz="967801" fontAlgn="auto">
                <a:lnSpc>
                  <a:spcPct val="100000"/>
                </a:lnSpc>
                <a:spcBef>
                  <a:spcPct val="0"/>
                </a:spcBef>
                <a:spcAft>
                  <a:spcPts val="0"/>
                </a:spcAft>
                <a:buFont typeface="Arial" pitchFamily="34" charset="0"/>
                <a:buNone/>
                <a:defRPr/>
              </a:pPr>
              <a:endParaRPr lang="zh-CN" altLang="en-US" sz="1400">
                <a:solidFill>
                  <a:srgbClr val="FFFFFF"/>
                </a:solidFill>
              </a:endParaRPr>
            </a:p>
          </p:txBody>
        </p:sp>
      </p:grpSp>
      <p:sp>
        <p:nvSpPr>
          <p:cNvPr id="31" name="矩形 30"/>
          <p:cNvSpPr/>
          <p:nvPr/>
        </p:nvSpPr>
        <p:spPr>
          <a:xfrm>
            <a:off x="0" y="6689729"/>
            <a:ext cx="3023659" cy="192021"/>
          </a:xfrm>
          <a:prstGeom prst="rect">
            <a:avLst/>
          </a:prstGeom>
          <a:solidFill>
            <a:srgbClr val="F4902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2" name="矩形 31"/>
          <p:cNvSpPr/>
          <p:nvPr/>
        </p:nvSpPr>
        <p:spPr>
          <a:xfrm>
            <a:off x="3023659" y="6689729"/>
            <a:ext cx="3072341" cy="192021"/>
          </a:xfrm>
          <a:prstGeom prst="rect">
            <a:avLst/>
          </a:prstGeom>
          <a:solidFill>
            <a:srgbClr val="EE3636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3" name="矩形 32"/>
          <p:cNvSpPr/>
          <p:nvPr/>
        </p:nvSpPr>
        <p:spPr>
          <a:xfrm>
            <a:off x="6096000" y="6689729"/>
            <a:ext cx="3023659" cy="192021"/>
          </a:xfrm>
          <a:prstGeom prst="rect">
            <a:avLst/>
          </a:prstGeom>
          <a:solidFill>
            <a:srgbClr val="53C3B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34" name="矩形 33"/>
          <p:cNvSpPr/>
          <p:nvPr/>
        </p:nvSpPr>
        <p:spPr>
          <a:xfrm>
            <a:off x="9119659" y="6689729"/>
            <a:ext cx="3072341" cy="192021"/>
          </a:xfrm>
          <a:prstGeom prst="rect">
            <a:avLst/>
          </a:prstGeom>
          <a:solidFill>
            <a:srgbClr val="317FB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2296017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31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7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8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5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0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500"/>
                            </p:stCondLst>
                            <p:childTnLst>
                              <p:par>
                                <p:cTn id="12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6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7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8" fill="hold">
                            <p:stCondLst>
                              <p:cond delay="1000"/>
                            </p:stCondLst>
                            <p:childTnLst>
                              <p:par>
                                <p:cTn id="19" presetID="3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4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1500"/>
                            </p:stCondLst>
                            <p:childTnLst>
                              <p:par>
                                <p:cTn id="26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5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2" fill="hold">
                            <p:stCondLst>
                              <p:cond delay="2000"/>
                            </p:stCondLst>
                            <p:childTnLst>
                              <p:par>
                                <p:cTn id="33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6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38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2500"/>
                            </p:stCondLst>
                            <p:childTnLst>
                              <p:par>
                                <p:cTn id="40" presetID="31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42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3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45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6" fill="hold">
                            <p:stCondLst>
                              <p:cond delay="3000"/>
                            </p:stCondLst>
                            <p:childTnLst>
                              <p:par>
                                <p:cTn id="47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49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0" fill="hold">
                            <p:stCondLst>
                              <p:cond delay="3500"/>
                            </p:stCondLst>
                            <p:childTnLst>
                              <p:par>
                                <p:cTn id="51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3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4" fill="hold">
                            <p:stCondLst>
                              <p:cond delay="4000"/>
                            </p:stCondLst>
                            <p:childTnLst>
                              <p:par>
                                <p:cTn id="55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7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8" fill="hold">
                            <p:stCondLst>
                              <p:cond delay="4500"/>
                            </p:stCondLst>
                            <p:childTnLst>
                              <p:par>
                                <p:cTn id="5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1" dur="500"/>
                                        <p:tgtEl>
                                          <p:spTgt spid="2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2" fill="hold">
                            <p:stCondLst>
                              <p:cond delay="5000"/>
                            </p:stCondLst>
                            <p:childTnLst>
                              <p:par>
                                <p:cTn id="63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5" dur="500"/>
                                        <p:tgtEl>
                                          <p:spTgt spid="2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66" fill="hold">
                            <p:stCondLst>
                              <p:cond delay="5500"/>
                            </p:stCondLst>
                            <p:childTnLst>
                              <p:par>
                                <p:cTn id="67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69" dur="500"/>
                                        <p:tgtEl>
                                          <p:spTgt spid="2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0" fill="hold">
                            <p:stCondLst>
                              <p:cond delay="6000"/>
                            </p:stCondLst>
                            <p:childTnLst>
                              <p:par>
                                <p:cTn id="71" presetID="14" presetClass="entr" presetSubtype="1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3" dur="500"/>
                                        <p:tgtEl>
                                          <p:spTgt spid="2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2" grpId="0" animBg="1"/>
      <p:bldP spid="3" grpId="0" animBg="1"/>
      <p:bldP spid="4" grpId="0" animBg="1"/>
      <p:bldP spid="17" grpId="0"/>
      <p:bldP spid="21" grpId="0"/>
      <p:bldP spid="25" grpId="0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695400" y="548680"/>
            <a:ext cx="1008112" cy="1168114"/>
            <a:chOff x="5780027" y="3062879"/>
            <a:chExt cx="631946" cy="732245"/>
          </a:xfrm>
          <a:effectLst/>
        </p:grpSpPr>
        <p:sp>
          <p:nvSpPr>
            <p:cNvPr id="3" name="等腰三角形 2"/>
            <p:cNvSpPr/>
            <p:nvPr/>
          </p:nvSpPr>
          <p:spPr>
            <a:xfrm rot="5400000">
              <a:off x="5754750" y="3270990"/>
              <a:ext cx="366528" cy="315973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6070723" y="3088156"/>
              <a:ext cx="366528" cy="315973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070723" y="3453872"/>
              <a:ext cx="366528" cy="315973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5754750" y="3453873"/>
              <a:ext cx="366528" cy="315973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 flipH="1">
              <a:off x="5754750" y="3088156"/>
              <a:ext cx="366528" cy="315973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1919536" y="67622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提问</a:t>
            </a:r>
          </a:p>
        </p:txBody>
      </p:sp>
      <p:sp>
        <p:nvSpPr>
          <p:cNvPr id="9" name="文本框 8"/>
          <p:cNvSpPr txBox="1"/>
          <p:nvPr/>
        </p:nvSpPr>
        <p:spPr>
          <a:xfrm>
            <a:off x="1919536" y="1316684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请在此输入副标题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1" name="组合 260"/>
          <p:cNvGrpSpPr/>
          <p:nvPr/>
        </p:nvGrpSpPr>
        <p:grpSpPr>
          <a:xfrm>
            <a:off x="3056093" y="2190354"/>
            <a:ext cx="6079814" cy="3660712"/>
            <a:chOff x="4432308" y="1998991"/>
            <a:chExt cx="6079814" cy="3660712"/>
          </a:xfrm>
          <a:effectLst>
            <a:reflection blurRad="6350" stA="20000" endPos="30000" dir="5400000" sy="-100000" algn="bl" rotWithShape="0"/>
          </a:effectLst>
        </p:grpSpPr>
        <p:grpSp>
          <p:nvGrpSpPr>
            <p:cNvPr id="101" name="组合 100"/>
            <p:cNvGrpSpPr/>
            <p:nvPr/>
          </p:nvGrpSpPr>
          <p:grpSpPr>
            <a:xfrm>
              <a:off x="4432308" y="1998991"/>
              <a:ext cx="2527788" cy="3660712"/>
              <a:chOff x="3359695" y="1967788"/>
              <a:chExt cx="2527788" cy="3660712"/>
            </a:xfrm>
          </p:grpSpPr>
          <p:grpSp>
            <p:nvGrpSpPr>
              <p:cNvPr id="11" name="组合 10"/>
              <p:cNvGrpSpPr/>
              <p:nvPr/>
            </p:nvGrpSpPr>
            <p:grpSpPr>
              <a:xfrm>
                <a:off x="3359696" y="1967788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72" name="等腰三角形 71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3" name="等腰三角形 72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4" name="等腰三角形 73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5" name="等腰三角形 74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6" name="等腰三角形 75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2" name="组合 11"/>
              <p:cNvGrpSpPr/>
              <p:nvPr/>
            </p:nvGrpSpPr>
            <p:grpSpPr>
              <a:xfrm>
                <a:off x="3991643" y="1967788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67" name="等腰三角形 66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8" name="等腰三角形 67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9" name="等腰三角形 68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0" name="等腰三角形 69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1" name="等腰三角形 70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3" name="组合 12"/>
              <p:cNvGrpSpPr/>
              <p:nvPr/>
            </p:nvGrpSpPr>
            <p:grpSpPr>
              <a:xfrm>
                <a:off x="4623590" y="1967788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62" name="等腰三角形 61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3" name="等腰三角形 62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4" name="等腰三角形 63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5" name="等腰三角形 64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6" name="等腰三角形 65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4" name="组合 13"/>
              <p:cNvGrpSpPr/>
              <p:nvPr/>
            </p:nvGrpSpPr>
            <p:grpSpPr>
              <a:xfrm>
                <a:off x="3359695" y="2700032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57" name="等腰三角形 56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8" name="等腰三角形 57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9" name="等腰三角形 58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0" name="等腰三角形 59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61" name="等腰三角形 60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5" name="组合 14"/>
              <p:cNvGrpSpPr/>
              <p:nvPr/>
            </p:nvGrpSpPr>
            <p:grpSpPr>
              <a:xfrm>
                <a:off x="4623590" y="3432226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52" name="等腰三角形 51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3" name="等腰三角形 52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4" name="等腰三角形 53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5" name="等腰三角形 54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6" name="等腰三角形 55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6" name="组合 15"/>
              <p:cNvGrpSpPr/>
              <p:nvPr/>
            </p:nvGrpSpPr>
            <p:grpSpPr>
              <a:xfrm>
                <a:off x="4623591" y="2699570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47" name="等腰三角形 46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8" name="等腰三角形 47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9" name="等腰三角形 48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0" name="等腰三角形 49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51" name="等腰三角形 50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7" name="组合 16"/>
              <p:cNvGrpSpPr/>
              <p:nvPr/>
            </p:nvGrpSpPr>
            <p:grpSpPr>
              <a:xfrm>
                <a:off x="3359696" y="3432226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42" name="等腰三角形 41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3" name="等腰三角形 42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4" name="等腰三角形 43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5" name="等腰三角形 44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6" name="等腰三角形 45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8" name="组合 17"/>
              <p:cNvGrpSpPr/>
              <p:nvPr/>
            </p:nvGrpSpPr>
            <p:grpSpPr>
              <a:xfrm>
                <a:off x="3359696" y="4164823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37" name="等腰三角形 36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8" name="等腰三角形 37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9" name="等腰三角形 38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0" name="等腰三角形 39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41" name="等腰三角形 40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9" name="组合 18"/>
              <p:cNvGrpSpPr/>
              <p:nvPr/>
            </p:nvGrpSpPr>
            <p:grpSpPr>
              <a:xfrm>
                <a:off x="3359696" y="4896255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32" name="等腰三角形 31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3" name="等腰三角形 32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4" name="等腰三角形 33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5" name="等腰三角形 34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6" name="等腰三角形 35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0" name="组合 19"/>
              <p:cNvGrpSpPr/>
              <p:nvPr/>
            </p:nvGrpSpPr>
            <p:grpSpPr>
              <a:xfrm>
                <a:off x="3991643" y="4896255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27" name="等腰三角形 26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8" name="等腰三角形 27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9" name="等腰三角形 28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0" name="等腰三角形 29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31" name="等腰三角形 30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21" name="组合 20"/>
              <p:cNvGrpSpPr/>
              <p:nvPr/>
            </p:nvGrpSpPr>
            <p:grpSpPr>
              <a:xfrm>
                <a:off x="4623590" y="4896255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22" name="等腰三角形 21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3" name="等腰三角形 22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4" name="等腰三角形 23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5" name="等腰三角形 24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26" name="等腰三角形 25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77" name="组合 76"/>
              <p:cNvGrpSpPr/>
              <p:nvPr/>
            </p:nvGrpSpPr>
            <p:grpSpPr>
              <a:xfrm>
                <a:off x="4623590" y="4168178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78" name="等腰三角形 77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79" name="等腰三角形 78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0" name="等腰三角形 79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1" name="等腰三角形 80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82" name="等腰三角形 81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95" name="组合 94"/>
              <p:cNvGrpSpPr/>
              <p:nvPr/>
            </p:nvGrpSpPr>
            <p:grpSpPr>
              <a:xfrm>
                <a:off x="5255537" y="4896255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96" name="等腰三角形 95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7" name="等腰三角形 96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8" name="等腰三角形 97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99" name="等腰三角形 98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00" name="等腰三角形 99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  <p:grpSp>
          <p:nvGrpSpPr>
            <p:cNvPr id="181" name="组合 180"/>
            <p:cNvGrpSpPr/>
            <p:nvPr/>
          </p:nvGrpSpPr>
          <p:grpSpPr>
            <a:xfrm>
              <a:off x="8616280" y="1998991"/>
              <a:ext cx="1895842" cy="3660712"/>
              <a:chOff x="6384032" y="1998991"/>
              <a:chExt cx="1895842" cy="3660712"/>
            </a:xfrm>
          </p:grpSpPr>
          <p:grpSp>
            <p:nvGrpSpPr>
              <p:cNvPr id="104" name="组合 103"/>
              <p:cNvGrpSpPr/>
              <p:nvPr/>
            </p:nvGrpSpPr>
            <p:grpSpPr>
              <a:xfrm>
                <a:off x="7015980" y="1998991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171" name="等腰三角形 170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2" name="等腰三角形 171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3" name="等腰三角形 172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4" name="等腰三角形 173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75" name="等腰三角形 174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6" name="组合 105"/>
              <p:cNvGrpSpPr/>
              <p:nvPr/>
            </p:nvGrpSpPr>
            <p:grpSpPr>
              <a:xfrm>
                <a:off x="6384032" y="2731235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161" name="等腰三角形 160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2" name="等腰三角形 161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3" name="等腰三角形 162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4" name="等腰三角形 163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5" name="等腰三角形 164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7" name="组合 106"/>
              <p:cNvGrpSpPr/>
              <p:nvPr/>
            </p:nvGrpSpPr>
            <p:grpSpPr>
              <a:xfrm>
                <a:off x="7647927" y="3463429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156" name="等腰三角形 155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7" name="等腰三角形 156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8" name="等腰三角形 157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9" name="等腰三角形 158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60" name="等腰三角形 159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8" name="组合 107"/>
              <p:cNvGrpSpPr/>
              <p:nvPr/>
            </p:nvGrpSpPr>
            <p:grpSpPr>
              <a:xfrm>
                <a:off x="7647928" y="2730773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151" name="等腰三角形 150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2" name="等腰三角形 151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3" name="等腰三角形 152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4" name="等腰三角形 153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5" name="等腰三角形 154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09" name="组合 108"/>
              <p:cNvGrpSpPr/>
              <p:nvPr/>
            </p:nvGrpSpPr>
            <p:grpSpPr>
              <a:xfrm>
                <a:off x="6384033" y="3463429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146" name="等腰三角形 145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7" name="等腰三角形 146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8" name="等腰三角形 147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9" name="等腰三角形 148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50" name="等腰三角形 149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0" name="组合 109"/>
              <p:cNvGrpSpPr/>
              <p:nvPr/>
            </p:nvGrpSpPr>
            <p:grpSpPr>
              <a:xfrm>
                <a:off x="6384033" y="4196026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141" name="等腰三角形 140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2" name="等腰三角形 141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3" name="等腰三角形 142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4" name="等腰三角形 143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5" name="等腰三角形 144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1" name="组合 110"/>
              <p:cNvGrpSpPr/>
              <p:nvPr/>
            </p:nvGrpSpPr>
            <p:grpSpPr>
              <a:xfrm>
                <a:off x="6384033" y="4927458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136" name="等腰三角形 135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7" name="等腰三角形 136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8" name="等腰三角形 137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9" name="等腰三角形 138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40" name="等腰三角形 139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2" name="组合 111"/>
              <p:cNvGrpSpPr/>
              <p:nvPr/>
            </p:nvGrpSpPr>
            <p:grpSpPr>
              <a:xfrm>
                <a:off x="7015980" y="3553167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131" name="等腰三角形 130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2" name="等腰三角形 131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3" name="等腰三角形 132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4" name="等腰三角形 133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5" name="等腰三角形 134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3" name="组合 112"/>
              <p:cNvGrpSpPr/>
              <p:nvPr/>
            </p:nvGrpSpPr>
            <p:grpSpPr>
              <a:xfrm>
                <a:off x="7647927" y="4927458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126" name="等腰三角形 125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7" name="等腰三角形 126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8" name="等腰三角形 127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9" name="等腰三角形 128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30" name="等腰三角形 129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  <p:grpSp>
            <p:nvGrpSpPr>
              <p:cNvPr id="114" name="组合 113"/>
              <p:cNvGrpSpPr/>
              <p:nvPr/>
            </p:nvGrpSpPr>
            <p:grpSpPr>
              <a:xfrm>
                <a:off x="7647927" y="4199381"/>
                <a:ext cx="631946" cy="732245"/>
                <a:chOff x="5780027" y="3062879"/>
                <a:chExt cx="631946" cy="732245"/>
              </a:xfrm>
              <a:effectLst/>
            </p:grpSpPr>
            <p:sp>
              <p:nvSpPr>
                <p:cNvPr id="121" name="等腰三角形 120"/>
                <p:cNvSpPr/>
                <p:nvPr/>
              </p:nvSpPr>
              <p:spPr>
                <a:xfrm rot="5400000">
                  <a:off x="5754750" y="3270990"/>
                  <a:ext cx="366528" cy="315973"/>
                </a:xfrm>
                <a:prstGeom prst="triangle">
                  <a:avLst/>
                </a:prstGeom>
                <a:solidFill>
                  <a:srgbClr val="FFD116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2" name="等腰三角形 121"/>
                <p:cNvSpPr/>
                <p:nvPr/>
              </p:nvSpPr>
              <p:spPr>
                <a:xfrm rot="5400000">
                  <a:off x="6070723" y="3088156"/>
                  <a:ext cx="366528" cy="315973"/>
                </a:xfrm>
                <a:prstGeom prst="triangle">
                  <a:avLst/>
                </a:prstGeom>
                <a:solidFill>
                  <a:srgbClr val="FF464E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3" name="等腰三角形 122"/>
                <p:cNvSpPr/>
                <p:nvPr/>
              </p:nvSpPr>
              <p:spPr>
                <a:xfrm rot="5400000">
                  <a:off x="6070723" y="3453872"/>
                  <a:ext cx="366528" cy="315973"/>
                </a:xfrm>
                <a:prstGeom prst="triangle">
                  <a:avLst/>
                </a:prstGeom>
                <a:solidFill>
                  <a:srgbClr val="A04AEF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4" name="等腰三角形 123"/>
                <p:cNvSpPr/>
                <p:nvPr/>
              </p:nvSpPr>
              <p:spPr>
                <a:xfrm rot="16200000" flipH="1">
                  <a:off x="5754750" y="3453873"/>
                  <a:ext cx="366528" cy="315973"/>
                </a:xfrm>
                <a:prstGeom prst="triangle">
                  <a:avLst/>
                </a:prstGeom>
                <a:solidFill>
                  <a:srgbClr val="55DED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  <p:sp>
              <p:nvSpPr>
                <p:cNvPr id="125" name="等腰三角形 124"/>
                <p:cNvSpPr/>
                <p:nvPr/>
              </p:nvSpPr>
              <p:spPr>
                <a:xfrm rot="16200000" flipH="1">
                  <a:off x="5754750" y="3088156"/>
                  <a:ext cx="366528" cy="315973"/>
                </a:xfrm>
                <a:prstGeom prst="triangle">
                  <a:avLst/>
                </a:prstGeom>
                <a:solidFill>
                  <a:srgbClr val="FF7B1A"/>
                </a:solidFill>
                <a:ln>
                  <a:noFill/>
                </a:ln>
              </p:spPr>
              <p:style>
                <a:lnRef idx="2">
                  <a:schemeClr val="accent1">
                    <a:shade val="50000"/>
                  </a:schemeClr>
                </a:lnRef>
                <a:fillRef idx="1">
                  <a:schemeClr val="accent1"/>
                </a:fillRef>
                <a:effectRef idx="0">
                  <a:schemeClr val="accent1"/>
                </a:effectRef>
                <a:fontRef idx="minor">
                  <a:schemeClr val="lt1"/>
                </a:fontRef>
              </p:style>
              <p:txBody>
                <a:bodyPr rtlCol="0" anchor="ctr"/>
                <a:lstStyle/>
                <a:p>
                  <a:pPr algn="ctr"/>
                  <a:endParaRPr lang="zh-CN" altLang="en-US"/>
                </a:p>
              </p:txBody>
            </p:sp>
          </p:grpSp>
        </p:grpSp>
      </p:grpSp>
    </p:spTree>
    <p:extLst>
      <p:ext uri="{BB962C8B-B14F-4D97-AF65-F5344CB8AC3E}">
        <p14:creationId xmlns:p14="http://schemas.microsoft.com/office/powerpoint/2010/main" val="380474603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6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6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9" grpId="0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00" name="组合 699"/>
          <p:cNvGrpSpPr/>
          <p:nvPr/>
        </p:nvGrpSpPr>
        <p:grpSpPr>
          <a:xfrm>
            <a:off x="7904231" y="2415932"/>
            <a:ext cx="1049312" cy="2026136"/>
            <a:chOff x="9885905" y="1922204"/>
            <a:chExt cx="1895840" cy="3660712"/>
          </a:xfrm>
        </p:grpSpPr>
        <p:grpSp>
          <p:nvGrpSpPr>
            <p:cNvPr id="610" name="组合 609"/>
            <p:cNvGrpSpPr/>
            <p:nvPr/>
          </p:nvGrpSpPr>
          <p:grpSpPr>
            <a:xfrm>
              <a:off x="9885905" y="192220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71" name="等腰三角形 67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2" name="等腰三角形 67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3" name="等腰三角形 67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4" name="等腰三角形 67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5" name="等腰三角形 67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1" name="组合 610"/>
            <p:cNvGrpSpPr/>
            <p:nvPr/>
          </p:nvGrpSpPr>
          <p:grpSpPr>
            <a:xfrm>
              <a:off x="10517852" y="302237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66" name="等腰三角形 665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7" name="等腰三角形 666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8" name="等腰三角形 667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9" name="等腰三角形 668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0" name="等腰三角形 669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2" name="组合 611"/>
            <p:cNvGrpSpPr/>
            <p:nvPr/>
          </p:nvGrpSpPr>
          <p:grpSpPr>
            <a:xfrm>
              <a:off x="11149799" y="192220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61" name="等腰三角形 66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2" name="等腰三角形 66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3" name="等腰三角形 66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4" name="等腰三角形 66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5" name="等腰三角形 66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3" name="组合 612"/>
            <p:cNvGrpSpPr/>
            <p:nvPr/>
          </p:nvGrpSpPr>
          <p:grpSpPr>
            <a:xfrm>
              <a:off x="9885905" y="338664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56" name="等腰三角形 655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7" name="等腰三角形 656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8" name="等腰三角形 657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9" name="等腰三角形 658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60" name="等腰三角形 659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4" name="组合 613"/>
            <p:cNvGrpSpPr/>
            <p:nvPr/>
          </p:nvGrpSpPr>
          <p:grpSpPr>
            <a:xfrm>
              <a:off x="9885906" y="2653986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51" name="等腰三角形 65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2" name="等腰三角形 65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3" name="等腰三角形 65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4" name="等腰三角形 65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5" name="等腰三角形 65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5" name="组合 614"/>
            <p:cNvGrpSpPr/>
            <p:nvPr/>
          </p:nvGrpSpPr>
          <p:grpSpPr>
            <a:xfrm>
              <a:off x="9885905" y="485067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46" name="等腰三角形 645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7" name="等腰三角形 646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8" name="等腰三角形 647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9" name="等腰三角形 648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0" name="等腰三角形 649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6" name="组合 615"/>
            <p:cNvGrpSpPr/>
            <p:nvPr/>
          </p:nvGrpSpPr>
          <p:grpSpPr>
            <a:xfrm>
              <a:off x="9885905" y="412259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41" name="等腰三角形 64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2" name="等腰三角形 64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3" name="等腰三角形 64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4" name="等腰三角形 64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5" name="等腰三角形 64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18" name="组合 617"/>
            <p:cNvGrpSpPr/>
            <p:nvPr/>
          </p:nvGrpSpPr>
          <p:grpSpPr>
            <a:xfrm>
              <a:off x="10517852" y="3761666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31" name="等腰三角形 63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2" name="等腰三角形 63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3" name="等腰三角形 63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4" name="等腰三角形 63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5" name="等腰三角形 63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6" name="组合 675"/>
            <p:cNvGrpSpPr/>
            <p:nvPr/>
          </p:nvGrpSpPr>
          <p:grpSpPr>
            <a:xfrm>
              <a:off x="10833826" y="2478665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77" name="等腰三角形 67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8" name="等腰三角形 67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79" name="等腰三角形 67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0" name="等腰三角形 67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81" name="等腰三角形 68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88" name="组合 687"/>
            <p:cNvGrpSpPr/>
            <p:nvPr/>
          </p:nvGrpSpPr>
          <p:grpSpPr>
            <a:xfrm>
              <a:off x="11149799" y="4845047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89" name="等腰三角形 688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0" name="等腰三角形 689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1" name="等腰三角形 690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2" name="等腰三角形 691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3" name="等腰三角形 692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4" name="组合 693"/>
            <p:cNvGrpSpPr/>
            <p:nvPr/>
          </p:nvGrpSpPr>
          <p:grpSpPr>
            <a:xfrm>
              <a:off x="10833826" y="4305427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95" name="等腰三角形 69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6" name="等腰三角形 69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7" name="等腰三角形 69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8" name="等腰三角形 69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99" name="等腰三角形 69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284" name="组合 283"/>
          <p:cNvGrpSpPr/>
          <p:nvPr/>
        </p:nvGrpSpPr>
        <p:grpSpPr>
          <a:xfrm>
            <a:off x="1682740" y="2415932"/>
            <a:ext cx="1049312" cy="2026136"/>
            <a:chOff x="2495601" y="1988840"/>
            <a:chExt cx="1895840" cy="3660712"/>
          </a:xfrm>
        </p:grpSpPr>
        <p:grpSp>
          <p:nvGrpSpPr>
            <p:cNvPr id="65" name="组合 64"/>
            <p:cNvGrpSpPr/>
            <p:nvPr/>
          </p:nvGrpSpPr>
          <p:grpSpPr>
            <a:xfrm>
              <a:off x="2495601" y="198884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38" name="等腰三角形 13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9" name="等腰三角形 13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0" name="等腰三角形 13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等腰三角形 14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2" name="等腰三角形 14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6" name="组合 65"/>
            <p:cNvGrpSpPr/>
            <p:nvPr/>
          </p:nvGrpSpPr>
          <p:grpSpPr>
            <a:xfrm>
              <a:off x="3127548" y="198884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33" name="等腰三角形 13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4" name="等腰三角形 13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5" name="等腰三角形 13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6" name="等腰三角形 13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7" name="等腰三角形 13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7" name="组合 66"/>
            <p:cNvGrpSpPr/>
            <p:nvPr/>
          </p:nvGrpSpPr>
          <p:grpSpPr>
            <a:xfrm>
              <a:off x="3759495" y="198884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28" name="等腰三角形 12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9" name="等腰三角形 12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等腰三角形 12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等腰三角形 13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2" name="等腰三角形 13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9" name="组合 68"/>
            <p:cNvGrpSpPr/>
            <p:nvPr/>
          </p:nvGrpSpPr>
          <p:grpSpPr>
            <a:xfrm>
              <a:off x="3127547" y="3453278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18" name="等腰三角形 11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等腰三角形 11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等腰三角形 11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等腰三角形 12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2" name="等腰三角形 12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" name="组合 69"/>
            <p:cNvGrpSpPr/>
            <p:nvPr/>
          </p:nvGrpSpPr>
          <p:grpSpPr>
            <a:xfrm>
              <a:off x="3127548" y="272062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13" name="等腰三角形 11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4" name="等腰三角形 11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5" name="等腰三角形 11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6" name="等腰三角形 11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7" name="等腰三角形 11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5" name="组合 74"/>
            <p:cNvGrpSpPr/>
            <p:nvPr/>
          </p:nvGrpSpPr>
          <p:grpSpPr>
            <a:xfrm>
              <a:off x="3127547" y="4917307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88" name="等腰三角形 8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等腰三角形 8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2" name="等腰三角形 9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6" name="组合 75"/>
            <p:cNvGrpSpPr/>
            <p:nvPr/>
          </p:nvGrpSpPr>
          <p:grpSpPr>
            <a:xfrm>
              <a:off x="3127547" y="418923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83" name="等腰三角形 8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等腰三角形 8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等腰三角形 8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等腰三角形 8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7" name="等腰三角形 8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493" name="组合 492"/>
          <p:cNvGrpSpPr/>
          <p:nvPr/>
        </p:nvGrpSpPr>
        <p:grpSpPr>
          <a:xfrm>
            <a:off x="3238112" y="2415932"/>
            <a:ext cx="1049312" cy="2026136"/>
            <a:chOff x="3575720" y="1988840"/>
            <a:chExt cx="1895841" cy="3660712"/>
          </a:xfrm>
        </p:grpSpPr>
        <p:grpSp>
          <p:nvGrpSpPr>
            <p:cNvPr id="286" name="组合 285"/>
            <p:cNvGrpSpPr/>
            <p:nvPr/>
          </p:nvGrpSpPr>
          <p:grpSpPr>
            <a:xfrm>
              <a:off x="3575720" y="198884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23" name="等腰三角形 32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4" name="等腰三角形 32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5" name="等腰三角形 32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6" name="等腰三角形 32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7" name="等腰三角形 32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7" name="组合 286"/>
            <p:cNvGrpSpPr/>
            <p:nvPr/>
          </p:nvGrpSpPr>
          <p:grpSpPr>
            <a:xfrm>
              <a:off x="4207667" y="344829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18" name="等腰三角形 31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等腰三角形 31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等腰三角形 31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等腰三角形 32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等腰三角形 32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8" name="组合 287"/>
            <p:cNvGrpSpPr/>
            <p:nvPr/>
          </p:nvGrpSpPr>
          <p:grpSpPr>
            <a:xfrm>
              <a:off x="4839614" y="198884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13" name="等腰三角形 31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等腰三角形 31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等腰三角形 31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等腰三角形 31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等腰三角形 31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89" name="组合 288"/>
            <p:cNvGrpSpPr/>
            <p:nvPr/>
          </p:nvGrpSpPr>
          <p:grpSpPr>
            <a:xfrm>
              <a:off x="3575720" y="3453278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08" name="等腰三角形 30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等腰三角形 30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等腰三角形 30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等腰三角形 31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等腰三角形 31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0" name="组合 289"/>
            <p:cNvGrpSpPr/>
            <p:nvPr/>
          </p:nvGrpSpPr>
          <p:grpSpPr>
            <a:xfrm>
              <a:off x="3575721" y="272062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03" name="等腰三角形 30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等腰三角形 30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等腰三角形 30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等腰三角形 30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等腰三角形 30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1" name="组合 290"/>
            <p:cNvGrpSpPr/>
            <p:nvPr/>
          </p:nvGrpSpPr>
          <p:grpSpPr>
            <a:xfrm>
              <a:off x="3575720" y="4917307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98" name="等腰三角形 29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等腰三角形 29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等腰三角形 29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等腰三角形 30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等腰三角形 30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92" name="组合 291"/>
            <p:cNvGrpSpPr/>
            <p:nvPr/>
          </p:nvGrpSpPr>
          <p:grpSpPr>
            <a:xfrm>
              <a:off x="3575720" y="418923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93" name="等腰三角形 29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4" name="等腰三角形 29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等腰三角形 29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等腰三角形 29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等腰三角形 29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8" name="组合 327"/>
            <p:cNvGrpSpPr/>
            <p:nvPr/>
          </p:nvGrpSpPr>
          <p:grpSpPr>
            <a:xfrm>
              <a:off x="4839614" y="3453278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29" name="等腰三角形 328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0" name="等腰三角形 329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1" name="等腰三角形 330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2" name="等腰三角形 331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3" name="等腰三角形 332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4" name="组合 333"/>
            <p:cNvGrpSpPr/>
            <p:nvPr/>
          </p:nvGrpSpPr>
          <p:grpSpPr>
            <a:xfrm>
              <a:off x="4839615" y="272062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35" name="等腰三角形 33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等腰三角形 33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等腰三角形 33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等腰三角形 33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等腰三角形 33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0" name="组合 339"/>
            <p:cNvGrpSpPr/>
            <p:nvPr/>
          </p:nvGrpSpPr>
          <p:grpSpPr>
            <a:xfrm>
              <a:off x="4839614" y="4917307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41" name="等腰三角形 34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等腰三角形 34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等腰三角形 34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等腰三角形 34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5" name="等腰三角形 34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46" name="组合 345"/>
            <p:cNvGrpSpPr/>
            <p:nvPr/>
          </p:nvGrpSpPr>
          <p:grpSpPr>
            <a:xfrm>
              <a:off x="4839614" y="418923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47" name="等腰三角形 34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等腰三角形 34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等腰三角形 34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0" name="等腰三角形 34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等腰三角形 35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354" name="组合 353"/>
          <p:cNvGrpSpPr/>
          <p:nvPr/>
        </p:nvGrpSpPr>
        <p:grpSpPr>
          <a:xfrm>
            <a:off x="4793484" y="2415932"/>
            <a:ext cx="1049313" cy="2026136"/>
            <a:chOff x="6384032" y="1998991"/>
            <a:chExt cx="1895842" cy="3660712"/>
          </a:xfrm>
        </p:grpSpPr>
        <p:grpSp>
          <p:nvGrpSpPr>
            <p:cNvPr id="355" name="组合 354"/>
            <p:cNvGrpSpPr/>
            <p:nvPr/>
          </p:nvGrpSpPr>
          <p:grpSpPr>
            <a:xfrm>
              <a:off x="7015980" y="199899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410" name="等腰三角形 40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1" name="等腰三角形 41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2" name="等腰三角形 41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3" name="等腰三角形 41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4" name="等腰三角形 41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6" name="组合 355"/>
            <p:cNvGrpSpPr/>
            <p:nvPr/>
          </p:nvGrpSpPr>
          <p:grpSpPr>
            <a:xfrm>
              <a:off x="6384032" y="2731235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405" name="等腰三角形 40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6" name="等腰三角形 40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7" name="等腰三角形 40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8" name="等腰三角形 40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9" name="等腰三角形 40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7" name="组合 356"/>
            <p:cNvGrpSpPr/>
            <p:nvPr/>
          </p:nvGrpSpPr>
          <p:grpSpPr>
            <a:xfrm>
              <a:off x="7647927" y="3463429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400" name="等腰三角形 39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1" name="等腰三角形 40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2" name="等腰三角形 40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3" name="等腰三角形 40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4" name="等腰三角形 40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8" name="组合 357"/>
            <p:cNvGrpSpPr/>
            <p:nvPr/>
          </p:nvGrpSpPr>
          <p:grpSpPr>
            <a:xfrm>
              <a:off x="7647928" y="2730773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95" name="等腰三角形 39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6" name="等腰三角形 39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7" name="等腰三角形 39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8" name="等腰三角形 39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9" name="等腰三角形 39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59" name="组合 358"/>
            <p:cNvGrpSpPr/>
            <p:nvPr/>
          </p:nvGrpSpPr>
          <p:grpSpPr>
            <a:xfrm>
              <a:off x="6384033" y="3463429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90" name="等腰三角形 38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1" name="等腰三角形 39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2" name="等腰三角形 39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3" name="等腰三角形 39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4" name="等腰三角形 39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0" name="组合 359"/>
            <p:cNvGrpSpPr/>
            <p:nvPr/>
          </p:nvGrpSpPr>
          <p:grpSpPr>
            <a:xfrm>
              <a:off x="6384033" y="4196026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85" name="等腰三角形 38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" name="等腰三角形 38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" name="等腰三角形 38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等腰三角形 38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" name="等腰三角形 38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1" name="组合 360"/>
            <p:cNvGrpSpPr/>
            <p:nvPr/>
          </p:nvGrpSpPr>
          <p:grpSpPr>
            <a:xfrm>
              <a:off x="6384033" y="4927458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80" name="等腰三角形 37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" name="等腰三角形 38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" name="等腰三角形 38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3" name="等腰三角形 38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" name="等腰三角形 38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2" name="组合 361"/>
            <p:cNvGrpSpPr/>
            <p:nvPr/>
          </p:nvGrpSpPr>
          <p:grpSpPr>
            <a:xfrm>
              <a:off x="7015980" y="3553167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75" name="等腰三角形 37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6" name="等腰三角形 37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7" name="等腰三角形 37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8" name="等腰三角形 37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9" name="等腰三角形 37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3" name="组合 362"/>
            <p:cNvGrpSpPr/>
            <p:nvPr/>
          </p:nvGrpSpPr>
          <p:grpSpPr>
            <a:xfrm>
              <a:off x="7647927" y="4927458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70" name="等腰三角形 36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1" name="等腰三角形 37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2" name="等腰三角形 37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3" name="等腰三角形 37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4" name="等腰三角形 37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4" name="组合 363"/>
            <p:cNvGrpSpPr/>
            <p:nvPr/>
          </p:nvGrpSpPr>
          <p:grpSpPr>
            <a:xfrm>
              <a:off x="7647927" y="419938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65" name="等腰三角形 36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6" name="等腰三角形 36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7" name="等腰三角形 36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等腰三角形 36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9" name="等腰三角形 36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01" name="组合 700"/>
          <p:cNvGrpSpPr/>
          <p:nvPr/>
        </p:nvGrpSpPr>
        <p:grpSpPr>
          <a:xfrm>
            <a:off x="6348857" y="2415932"/>
            <a:ext cx="1049314" cy="2026136"/>
            <a:chOff x="7536159" y="1917013"/>
            <a:chExt cx="1895843" cy="3660712"/>
          </a:xfrm>
        </p:grpSpPr>
        <p:grpSp>
          <p:nvGrpSpPr>
            <p:cNvPr id="495" name="组合 494"/>
            <p:cNvGrpSpPr/>
            <p:nvPr/>
          </p:nvGrpSpPr>
          <p:grpSpPr>
            <a:xfrm>
              <a:off x="7536159" y="1917013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550" name="等腰三角形 54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1" name="等腰三角形 55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2" name="等腰三角形 55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3" name="等腰三角形 55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4" name="等腰三角形 55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6" name="组合 495"/>
            <p:cNvGrpSpPr/>
            <p:nvPr/>
          </p:nvGrpSpPr>
          <p:grpSpPr>
            <a:xfrm>
              <a:off x="7536160" y="2649257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545" name="等腰三角形 54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6" name="等腰三角形 54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7" name="等腰三角形 54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8" name="等腰三角形 54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9" name="等腰三角形 54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7" name="组合 496"/>
            <p:cNvGrpSpPr/>
            <p:nvPr/>
          </p:nvGrpSpPr>
          <p:grpSpPr>
            <a:xfrm>
              <a:off x="8800055" y="338145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540" name="等腰三角形 53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1" name="等腰三角形 54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2" name="等腰三角形 54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3" name="等腰三角形 54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4" name="等腰三角形 54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8" name="组合 497"/>
            <p:cNvGrpSpPr/>
            <p:nvPr/>
          </p:nvGrpSpPr>
          <p:grpSpPr>
            <a:xfrm>
              <a:off x="8800056" y="2648795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535" name="等腰三角形 53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6" name="等腰三角形 53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7" name="等腰三角形 53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8" name="等腰三角形 53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9" name="等腰三角形 53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99" name="组合 498"/>
            <p:cNvGrpSpPr/>
            <p:nvPr/>
          </p:nvGrpSpPr>
          <p:grpSpPr>
            <a:xfrm>
              <a:off x="7536161" y="338145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530" name="等腰三角形 52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1" name="等腰三角形 53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2" name="等腰三角形 53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3" name="等腰三角形 53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4" name="等腰三角形 53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0" name="组合 499"/>
            <p:cNvGrpSpPr/>
            <p:nvPr/>
          </p:nvGrpSpPr>
          <p:grpSpPr>
            <a:xfrm>
              <a:off x="7536161" y="4114048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525" name="等腰三角形 52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6" name="等腰三角形 52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7" name="等腰三角形 52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8" name="等腰三角形 52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9" name="等腰三角形 52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1" name="组合 500"/>
            <p:cNvGrpSpPr/>
            <p:nvPr/>
          </p:nvGrpSpPr>
          <p:grpSpPr>
            <a:xfrm>
              <a:off x="7536161" y="484548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520" name="等腰三角形 51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1" name="等腰三角形 52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2" name="等腰三角形 52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3" name="等腰三角形 52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4" name="等腰三角形 52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2" name="组合 501"/>
            <p:cNvGrpSpPr/>
            <p:nvPr/>
          </p:nvGrpSpPr>
          <p:grpSpPr>
            <a:xfrm>
              <a:off x="8800055" y="1922203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515" name="等腰三角形 51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6" name="等腰三角形 51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7" name="等腰三角形 51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8" name="等腰三角形 51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9" name="等腰三角形 51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3" name="组合 502"/>
            <p:cNvGrpSpPr/>
            <p:nvPr/>
          </p:nvGrpSpPr>
          <p:grpSpPr>
            <a:xfrm>
              <a:off x="8800055" y="484548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510" name="等腰三角形 50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1" name="等腰三角形 51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2" name="等腰三角形 51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3" name="等腰三角形 51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4" name="等腰三角形 51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04" name="组合 503"/>
            <p:cNvGrpSpPr/>
            <p:nvPr/>
          </p:nvGrpSpPr>
          <p:grpSpPr>
            <a:xfrm>
              <a:off x="8800055" y="4117403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505" name="等腰三角形 50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6" name="等腰三角形 50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7" name="等腰三角形 50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8" name="等腰三角形 50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9" name="等腰三角形 50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55" name="组合 554"/>
            <p:cNvGrpSpPr/>
            <p:nvPr/>
          </p:nvGrpSpPr>
          <p:grpSpPr>
            <a:xfrm>
              <a:off x="7852135" y="2464963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556" name="等腰三角形 555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7" name="等腰三角形 556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8" name="等腰三角形 557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59" name="等腰三角形 558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0" name="等腰三角形 559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1" name="组合 560"/>
            <p:cNvGrpSpPr/>
            <p:nvPr/>
          </p:nvGrpSpPr>
          <p:grpSpPr>
            <a:xfrm>
              <a:off x="8484082" y="466221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562" name="等腰三角形 561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3" name="等腰三角形 562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4" name="等腰三角形 563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5" name="等腰三角形 564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6" name="等腰三角形 565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67" name="组合 566"/>
            <p:cNvGrpSpPr/>
            <p:nvPr/>
          </p:nvGrpSpPr>
          <p:grpSpPr>
            <a:xfrm>
              <a:off x="8168106" y="411486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568" name="等腰三角形 56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9" name="等腰三角形 56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0" name="等腰三角形 56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1" name="等腰三角形 57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2" name="等腰三角形 57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597" name="组合 596"/>
            <p:cNvGrpSpPr/>
            <p:nvPr/>
          </p:nvGrpSpPr>
          <p:grpSpPr>
            <a:xfrm>
              <a:off x="8168106" y="3009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598" name="等腰三角形 59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9" name="等腰三角形 59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0" name="等腰三角形 59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1" name="等腰三角形 60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2" name="等腰三角形 60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3" name="组合 602"/>
            <p:cNvGrpSpPr/>
            <p:nvPr/>
          </p:nvGrpSpPr>
          <p:grpSpPr>
            <a:xfrm flipH="1">
              <a:off x="8168104" y="3748275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04" name="等腰三角形 603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5" name="等腰三角形 604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6" name="等腰三角形 605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7" name="等腰三角形 606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08" name="等腰三角形 607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703" name="组合 702"/>
          <p:cNvGrpSpPr>
            <a:grpSpLocks noChangeAspect="1"/>
          </p:cNvGrpSpPr>
          <p:nvPr/>
        </p:nvGrpSpPr>
        <p:grpSpPr>
          <a:xfrm>
            <a:off x="9459604" y="2415600"/>
            <a:ext cx="1049657" cy="2026800"/>
            <a:chOff x="5148079" y="1598644"/>
            <a:chExt cx="1895841" cy="3660712"/>
          </a:xfrm>
          <a:effectLst/>
        </p:grpSpPr>
        <p:grpSp>
          <p:nvGrpSpPr>
            <p:cNvPr id="704" name="组合 703"/>
            <p:cNvGrpSpPr/>
            <p:nvPr/>
          </p:nvGrpSpPr>
          <p:grpSpPr>
            <a:xfrm>
              <a:off x="5148080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765" name="等腰三角形 76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6" name="等腰三角形 76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7" name="等腰三角形 76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8" name="等腰三角形 76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9" name="等腰三角形 76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5" name="组合 704"/>
            <p:cNvGrpSpPr/>
            <p:nvPr/>
          </p:nvGrpSpPr>
          <p:grpSpPr>
            <a:xfrm>
              <a:off x="5780027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760" name="等腰三角形 75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1" name="等腰三角形 76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2" name="等腰三角形 76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3" name="等腰三角形 76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64" name="等腰三角形 76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6" name="组合 705"/>
            <p:cNvGrpSpPr/>
            <p:nvPr/>
          </p:nvGrpSpPr>
          <p:grpSpPr>
            <a:xfrm>
              <a:off x="6411974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755" name="等腰三角形 75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6" name="等腰三角形 75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7" name="等腰三角形 75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8" name="等腰三角形 75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9" name="等腰三角形 75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7" name="组合 706"/>
            <p:cNvGrpSpPr/>
            <p:nvPr/>
          </p:nvGrpSpPr>
          <p:grpSpPr>
            <a:xfrm>
              <a:off x="5148079" y="2330888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750" name="等腰三角形 74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1" name="等腰三角形 75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2" name="等腰三角形 75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3" name="等腰三角形 75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54" name="等腰三角形 75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8" name="组合 707"/>
            <p:cNvGrpSpPr/>
            <p:nvPr/>
          </p:nvGrpSpPr>
          <p:grpSpPr>
            <a:xfrm>
              <a:off x="6411974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745" name="等腰三角形 74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6" name="等腰三角形 74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7" name="等腰三角形 74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8" name="等腰三角形 74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9" name="等腰三角形 74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09" name="组合 708"/>
            <p:cNvGrpSpPr/>
            <p:nvPr/>
          </p:nvGrpSpPr>
          <p:grpSpPr>
            <a:xfrm>
              <a:off x="5780028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740" name="等腰三角形 73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1" name="等腰三角形 74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2" name="等腰三角形 74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3" name="等腰三角形 74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44" name="等腰三角形 74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0" name="组合 709"/>
            <p:cNvGrpSpPr/>
            <p:nvPr/>
          </p:nvGrpSpPr>
          <p:grpSpPr>
            <a:xfrm>
              <a:off x="5148080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735" name="等腰三角形 73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6" name="等腰三角形 73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7" name="等腰三角形 73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8" name="等腰三角形 73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9" name="等腰三角形 73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1" name="组合 710"/>
            <p:cNvGrpSpPr/>
            <p:nvPr/>
          </p:nvGrpSpPr>
          <p:grpSpPr>
            <a:xfrm>
              <a:off x="6411973" y="3795679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730" name="等腰三角形 72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1" name="等腰三角形 73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2" name="等腰三角形 73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3" name="等腰三角形 73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34" name="等腰三角形 73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2" name="组合 711"/>
            <p:cNvGrpSpPr/>
            <p:nvPr/>
          </p:nvGrpSpPr>
          <p:grpSpPr>
            <a:xfrm>
              <a:off x="5148080" y="452711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725" name="等腰三角形 72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6" name="等腰三角形 72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7" name="等腰三角形 72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8" name="等腰三角形 72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9" name="等腰三角形 72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3" name="组合 712"/>
            <p:cNvGrpSpPr/>
            <p:nvPr/>
          </p:nvGrpSpPr>
          <p:grpSpPr>
            <a:xfrm>
              <a:off x="5780027" y="452711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720" name="等腰三角形 71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1" name="等腰三角形 72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2" name="等腰三角形 72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3" name="等腰三角形 72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24" name="等腰三角形 72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14" name="组合 713"/>
            <p:cNvGrpSpPr/>
            <p:nvPr/>
          </p:nvGrpSpPr>
          <p:grpSpPr>
            <a:xfrm>
              <a:off x="6411974" y="452711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715" name="等腰三角形 71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6" name="等腰三角形 71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7" name="等腰三角形 71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8" name="等腰三角形 71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19" name="等腰三角形 71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46990985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8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0"/>
                                        <p:tgtEl>
                                          <p:spTgt spid="28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1000" fill="hold"/>
                                        <p:tgtEl>
                                          <p:spTgt spid="28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0" fill="hold">
                            <p:stCondLst>
                              <p:cond delay="1000"/>
                            </p:stCondLst>
                            <p:childTnLst>
                              <p:par>
                                <p:cTn id="11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3" dur="1000"/>
                                        <p:tgtEl>
                                          <p:spTgt spid="4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4" dur="10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1000" fill="hold"/>
                                        <p:tgtEl>
                                          <p:spTgt spid="4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6" fill="hold">
                            <p:stCondLst>
                              <p:cond delay="2000"/>
                            </p:stCondLst>
                            <p:childTnLst>
                              <p:par>
                                <p:cTn id="17" presetID="53" presetClass="entr" presetSubtype="16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5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354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1" dur="500"/>
                                        <p:tgtEl>
                                          <p:spTgt spid="35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2" fill="hold">
                            <p:stCondLst>
                              <p:cond delay="2500"/>
                            </p:stCondLst>
                            <p:childTnLst>
                              <p:par>
                                <p:cTn id="23" presetID="16" presetClass="entr" presetSubtype="21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arn(inVertical)">
                                      <p:cBhvr>
                                        <p:cTn id="25" dur="500"/>
                                        <p:tgtEl>
                                          <p:spTgt spid="70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6" fill="hold">
                            <p:stCondLst>
                              <p:cond delay="3000"/>
                            </p:stCondLst>
                            <p:childTnLst>
                              <p:par>
                                <p:cTn id="27" presetID="26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29" dur="58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0" dur="1822" tmFilter="0,0; 0.14,0.36; 0.43,0.73; 0.71,0.91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2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1" dur="664" tmFilter="0.0,0.0; 0.25,0.07; 0.50,0.2; 0.75,0.467; 1.0,1.0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3">
                                          <p:val>
                                            <p:fltVal val="0.5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664" tmFilter="0, 0; 0.125,0.2665; 0.25,0.4; 0.375,0.465; 0.5,0.5;  0.625,0.535; 0.75,0.6; 0.875,0.7335; 1,1">
                                          <p:stCondLst>
                                            <p:cond delay="664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9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3" dur="332" tmFilter="0, 0; 0.125,0.2665; 0.25,0.4; 0.375,0.465; 0.5,0.5;  0.625,0.535; 0.75,0.6; 0.875,0.7335; 1,1">
                                          <p:stCondLst>
                                            <p:cond delay="1324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27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4" dur="164" tmFilter="0, 0; 0.125,0.2665; 0.25,0.4; 0.375,0.465; 0.5,0.5;  0.625,0.535; 0.75,0.6; 0.875,0.7335; 1,1">
                                          <p:stCondLst>
                                            <p:cond delay="1656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 fmla="#ppt_y-sin(pi*$)/81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Scale>
                                      <p:cBhvr>
                                        <p:cTn id="35" dur="26">
                                          <p:stCondLst>
                                            <p:cond delay="650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</p:cBhvr>
                                      <p:to x="100000" y="60000"/>
                                    </p:animScale>
                                    <p:animScale>
                                      <p:cBhvr>
                                        <p:cTn id="36" dur="166" decel="50000">
                                          <p:stCondLst>
                                            <p:cond delay="676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7" dur="26">
                                          <p:stCondLst>
                                            <p:cond delay="1312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</p:cBhvr>
                                      <p:to x="100000" y="80000"/>
                                    </p:animScale>
                                    <p:animScale>
                                      <p:cBhvr>
                                        <p:cTn id="38" dur="166" decel="50000">
                                          <p:stCondLst>
                                            <p:cond delay="1338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39" dur="26">
                                          <p:stCondLst>
                                            <p:cond delay="1642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</p:cBhvr>
                                      <p:to x="100000" y="90000"/>
                                    </p:animScale>
                                    <p:animScale>
                                      <p:cBhvr>
                                        <p:cTn id="40" dur="166" decel="50000">
                                          <p:stCondLst>
                                            <p:cond delay="1668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</p:cBhvr>
                                      <p:to x="100000" y="100000"/>
                                    </p:animScale>
                                    <p:animScale>
                                      <p:cBhvr>
                                        <p:cTn id="41" dur="26">
                                          <p:stCondLst>
                                            <p:cond delay="1808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</p:cBhvr>
                                      <p:to x="100000" y="95000"/>
                                    </p:animScale>
                                    <p:animScale>
                                      <p:cBhvr>
                                        <p:cTn id="42" dur="166" decel="50000">
                                          <p:stCondLst>
                                            <p:cond delay="1834"/>
                                          </p:stCondLst>
                                        </p:cTn>
                                        <p:tgtEl>
                                          <p:spTgt spid="700"/>
                                        </p:tgtEl>
                                      </p:cBhvr>
                                      <p:to x="100000" y="100000"/>
                                    </p:animScale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3" fill="hold">
                            <p:stCondLst>
                              <p:cond delay="5000"/>
                            </p:stCondLst>
                            <p:childTnLst>
                              <p:par>
                                <p:cTn id="44" presetID="1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0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1" name="组合 10"/>
          <p:cNvGrpSpPr/>
          <p:nvPr/>
        </p:nvGrpSpPr>
        <p:grpSpPr>
          <a:xfrm>
            <a:off x="6179936" y="3062879"/>
            <a:ext cx="631946" cy="732245"/>
            <a:chOff x="5780027" y="3062879"/>
            <a:chExt cx="631946" cy="732245"/>
          </a:xfrm>
          <a:effectLst>
            <a:reflection stA="36000" endPos="38000" dir="5400000" sy="-100000" algn="bl" rotWithShape="0"/>
          </a:effectLst>
        </p:grpSpPr>
        <p:sp>
          <p:nvSpPr>
            <p:cNvPr id="6" name="等腰三角形 5"/>
            <p:cNvSpPr/>
            <p:nvPr/>
          </p:nvSpPr>
          <p:spPr>
            <a:xfrm rot="5400000">
              <a:off x="5754750" y="3270990"/>
              <a:ext cx="366528" cy="315973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5400000">
              <a:off x="6070723" y="3088156"/>
              <a:ext cx="366528" cy="315973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" name="等腰三角形 7"/>
            <p:cNvSpPr/>
            <p:nvPr/>
          </p:nvSpPr>
          <p:spPr>
            <a:xfrm rot="5400000">
              <a:off x="6070723" y="3453872"/>
              <a:ext cx="366528" cy="315973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" name="等腰三角形 8"/>
            <p:cNvSpPr/>
            <p:nvPr/>
          </p:nvSpPr>
          <p:spPr>
            <a:xfrm rot="16200000" flipH="1">
              <a:off x="5754750" y="3453873"/>
              <a:ext cx="366528" cy="315973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" name="等腰三角形 9"/>
            <p:cNvSpPr/>
            <p:nvPr/>
          </p:nvSpPr>
          <p:spPr>
            <a:xfrm rot="16200000" flipH="1">
              <a:off x="5754750" y="3088156"/>
              <a:ext cx="366528" cy="315973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12" name="TextBox 11"/>
          <p:cNvSpPr txBox="1"/>
          <p:nvPr/>
        </p:nvSpPr>
        <p:spPr>
          <a:xfrm>
            <a:off x="4623701" y="2924944"/>
            <a:ext cx="2362294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400" dirty="0" smtClean="0">
                <a:latin typeface="方正大黑简体" pitchFamily="2" charset="-122"/>
                <a:ea typeface="方正大黑简体" pitchFamily="2" charset="-122"/>
              </a:rPr>
              <a:t>企业公司名称</a:t>
            </a:r>
            <a:endParaRPr lang="zh-CN" altLang="en-US" sz="2400" dirty="0">
              <a:latin typeface="方正大黑简体" pitchFamily="2" charset="-122"/>
              <a:ea typeface="方正大黑简体" pitchFamily="2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 cstate="print">
            <a:duotone>
              <a:prstClr val="black"/>
              <a:srgbClr val="D9C3A5">
                <a:tint val="50000"/>
                <a:satMod val="180000"/>
              </a:srgbClr>
            </a:duotone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997"/>
          <a:stretch/>
        </p:blipFill>
        <p:spPr>
          <a:xfrm>
            <a:off x="4556721" y="3284984"/>
            <a:ext cx="2547391" cy="154647"/>
          </a:xfrm>
          <a:prstGeom prst="rect">
            <a:avLst/>
          </a:prstGeom>
        </p:spPr>
      </p:pic>
      <p:sp>
        <p:nvSpPr>
          <p:cNvPr id="14" name="TextBox 13"/>
          <p:cNvSpPr txBox="1"/>
          <p:nvPr/>
        </p:nvSpPr>
        <p:spPr>
          <a:xfrm>
            <a:off x="4598219" y="3486200"/>
            <a:ext cx="2473754" cy="2308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zh-CN" altLang="en-US" sz="900" dirty="0" smtClean="0">
                <a:latin typeface="方正大黑简体" pitchFamily="2" charset="-122"/>
                <a:ea typeface="方正大黑简体" pitchFamily="2" charset="-122"/>
              </a:rPr>
              <a:t>团队活动，项目介绍</a:t>
            </a:r>
            <a:r>
              <a:rPr lang="zh-CN" altLang="en-US" sz="900" dirty="0" smtClean="0">
                <a:latin typeface="方正大黑简体" pitchFamily="2" charset="-122"/>
                <a:ea typeface="方正大黑简体" pitchFamily="2" charset="-122"/>
              </a:rPr>
              <a:t>。介绍，宣传</a:t>
            </a:r>
            <a:r>
              <a:rPr lang="zh-CN" altLang="en-US" sz="900" dirty="0" smtClean="0">
                <a:latin typeface="方正大黑简体" pitchFamily="2" charset="-122"/>
                <a:ea typeface="方正大黑简体" pitchFamily="2" charset="-122"/>
              </a:rPr>
              <a:t>等通用</a:t>
            </a:r>
            <a:r>
              <a:rPr lang="en-US" altLang="zh-CN" sz="900" dirty="0" smtClean="0">
                <a:latin typeface="方正大黑简体" pitchFamily="2" charset="-122"/>
                <a:ea typeface="方正大黑简体" pitchFamily="2" charset="-122"/>
              </a:rPr>
              <a:t>PPT</a:t>
            </a:r>
            <a:endParaRPr lang="zh-CN" altLang="en-US" sz="900" dirty="0">
              <a:latin typeface="方正大黑简体" pitchFamily="2" charset="-122"/>
              <a:ea typeface="方正大黑简体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27331979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2" presetClass="path" presetSubtype="0" accel="50000" decel="5000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animMotion origin="layout" path="M -1.80161E-6 -4.6346E-6 L -0.17704 -0.00185 " pathEditMode="relative" rAng="0" ptsTypes="AA">
                                      <p:cBhvr>
                                        <p:cTn id="6" dur="20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  <p:rCtr x="-8852" y="-93"/>
                                    </p:animMotion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7" fill="hold">
                            <p:stCondLst>
                              <p:cond delay="2000"/>
                            </p:stCondLst>
                            <p:childTnLst>
                              <p:par>
                                <p:cTn id="8" presetID="2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10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1" fill="hold">
                            <p:stCondLst>
                              <p:cond delay="2500"/>
                            </p:stCondLst>
                            <p:childTnLst>
                              <p:par>
                                <p:cTn id="12" presetID="53" presetClass="entr" presetSubtype="16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5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6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7" fill="hold">
                            <p:stCondLst>
                              <p:cond delay="3000"/>
                            </p:stCondLst>
                            <p:childTnLst>
                              <p:par>
                                <p:cTn id="18" presetID="47" presetClass="entr" presetSubtype="0" fill="hold" grpId="0" nodeType="after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12" grpId="0"/>
      <p:bldP spid="14" grpId="0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文本框 2"/>
          <p:cNvSpPr txBox="1"/>
          <p:nvPr/>
        </p:nvSpPr>
        <p:spPr>
          <a:xfrm>
            <a:off x="4923542" y="1867061"/>
            <a:ext cx="3302542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4016764" y="1864691"/>
            <a:ext cx="203390" cy="589515"/>
            <a:chOff x="5464054" y="1347590"/>
            <a:chExt cx="1263892" cy="3663308"/>
          </a:xfrm>
          <a:effectLst>
            <a:reflection blurRad="6350" stA="20000" endPos="30000" dir="5400000" sy="-100000" algn="bl" rotWithShape="0"/>
          </a:effectLst>
        </p:grpSpPr>
        <p:grpSp>
          <p:nvGrpSpPr>
            <p:cNvPr id="76" name="组合 75"/>
            <p:cNvGrpSpPr/>
            <p:nvPr/>
          </p:nvGrpSpPr>
          <p:grpSpPr>
            <a:xfrm>
              <a:off x="6096000" y="134759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07" name="等腰三角形 10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等腰三角形 10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等腰三角形 10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0" name="等腰三角形 10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1" name="等腰三角形 11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7" name="组合 76"/>
            <p:cNvGrpSpPr/>
            <p:nvPr/>
          </p:nvGrpSpPr>
          <p:grpSpPr>
            <a:xfrm>
              <a:off x="6096000" y="2079983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02" name="等腰三角形 101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3" name="等腰三角形 102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4" name="等腰三角形 103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5" name="等腰三角形 104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等腰三角形 105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8" name="组合 77"/>
            <p:cNvGrpSpPr/>
            <p:nvPr/>
          </p:nvGrpSpPr>
          <p:grpSpPr>
            <a:xfrm>
              <a:off x="6096000" y="281467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97" name="等腰三角形 9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8" name="等腰三角形 9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9" name="等腰三角形 9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0" name="等腰三角形 9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1" name="等腰三角形 10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79" name="组合 78"/>
            <p:cNvGrpSpPr/>
            <p:nvPr/>
          </p:nvGrpSpPr>
          <p:grpSpPr>
            <a:xfrm>
              <a:off x="6096000" y="3546866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92" name="等腰三角形 91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3" name="等腰三角形 92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4" name="等腰三角形 93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5" name="等腰三角形 94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6" name="等腰三角形 95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0" name="组合 79"/>
            <p:cNvGrpSpPr/>
            <p:nvPr/>
          </p:nvGrpSpPr>
          <p:grpSpPr>
            <a:xfrm>
              <a:off x="6096000" y="4278653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87" name="等腰三角形 8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8" name="等腰三角形 8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9" name="等腰三角形 8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0" name="等腰三角形 8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1" name="等腰三角形 9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81" name="组合 80"/>
            <p:cNvGrpSpPr/>
            <p:nvPr/>
          </p:nvGrpSpPr>
          <p:grpSpPr>
            <a:xfrm>
              <a:off x="5464054" y="1713305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82" name="等腰三角形 81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3" name="等腰三角形 82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4" name="等腰三角形 83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5" name="等腰三角形 84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6" name="等腰三角形 85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grpSp>
        <p:nvGrpSpPr>
          <p:cNvPr id="112" name="组合 111"/>
          <p:cNvGrpSpPr/>
          <p:nvPr/>
        </p:nvGrpSpPr>
        <p:grpSpPr>
          <a:xfrm>
            <a:off x="3965916" y="2784659"/>
            <a:ext cx="305086" cy="589097"/>
            <a:chOff x="2911522" y="1230662"/>
            <a:chExt cx="1895840" cy="3660712"/>
          </a:xfrm>
          <a:effectLst>
            <a:reflection blurRad="6350" stA="20000" endPos="30000" dir="5400000" sy="-100000" algn="bl" rotWithShape="0"/>
          </a:effectLst>
        </p:grpSpPr>
        <p:grpSp>
          <p:nvGrpSpPr>
            <p:cNvPr id="113" name="组合 112"/>
            <p:cNvGrpSpPr/>
            <p:nvPr/>
          </p:nvGrpSpPr>
          <p:grpSpPr>
            <a:xfrm>
              <a:off x="2911522" y="123066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96" name="等腰三角形 195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7" name="等腰三角形 196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8" name="等腰三角形 197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9" name="等腰三角形 198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00" name="等腰三角形 199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4" name="组合 113"/>
            <p:cNvGrpSpPr/>
            <p:nvPr/>
          </p:nvGrpSpPr>
          <p:grpSpPr>
            <a:xfrm>
              <a:off x="3543469" y="123066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91" name="等腰三角形 19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2" name="等腰三角形 19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3" name="等腰三角形 19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4" name="等腰三角形 19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5" name="等腰三角形 19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5" name="组合 114"/>
            <p:cNvGrpSpPr/>
            <p:nvPr/>
          </p:nvGrpSpPr>
          <p:grpSpPr>
            <a:xfrm>
              <a:off x="4175416" y="123066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86" name="等腰三角形 185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7" name="等腰三角形 186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8" name="等腰三角形 187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9" name="等腰三角形 188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90" name="等腰三角形 189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4175416" y="1962906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81" name="等腰三角形 18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等腰三角形 18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等腰三角形 18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等腰三角形 18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等腰三角形 18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7" name="组合 116"/>
            <p:cNvGrpSpPr/>
            <p:nvPr/>
          </p:nvGrpSpPr>
          <p:grpSpPr>
            <a:xfrm>
              <a:off x="4175416" y="269510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76" name="等腰三角形 175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等腰三角形 176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等腰三角形 177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等腰三角形 178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0" name="等腰三角形 179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8" name="组合 117"/>
            <p:cNvGrpSpPr/>
            <p:nvPr/>
          </p:nvGrpSpPr>
          <p:grpSpPr>
            <a:xfrm>
              <a:off x="3543470" y="269510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71" name="等腰三角形 17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等腰三角形 17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等腰三角形 17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4" name="等腰三角形 17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5" name="等腰三角形 17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9" name="组合 118"/>
            <p:cNvGrpSpPr/>
            <p:nvPr/>
          </p:nvGrpSpPr>
          <p:grpSpPr>
            <a:xfrm>
              <a:off x="2911522" y="269510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66" name="等腰三角形 165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等腰三角形 166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8" name="等腰三角形 167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9" name="等腰三角形 168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等腰三角形 169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0" name="组合 119"/>
            <p:cNvGrpSpPr/>
            <p:nvPr/>
          </p:nvGrpSpPr>
          <p:grpSpPr>
            <a:xfrm>
              <a:off x="2911522" y="3427697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61" name="等腰三角形 16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2" name="等腰三角形 16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3" name="等腰三角形 16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等腰三角形 16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等腰三角形 16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1" name="组合 120"/>
            <p:cNvGrpSpPr/>
            <p:nvPr/>
          </p:nvGrpSpPr>
          <p:grpSpPr>
            <a:xfrm>
              <a:off x="2911522" y="4159129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56" name="等腰三角形 155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7" name="等腰三角形 156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等腰三角形 157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等腰三角形 158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等腰三角形 159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3543469" y="4159129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29" name="等腰三角形 128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0" name="等腰三角形 129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1" name="等腰三角形 130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3" name="等腰三角形 15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5" name="等腰三角形 15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3" name="组合 122"/>
            <p:cNvGrpSpPr/>
            <p:nvPr/>
          </p:nvGrpSpPr>
          <p:grpSpPr>
            <a:xfrm>
              <a:off x="4175416" y="4159129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24" name="等腰三角形 123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等腰三角形 124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6" name="等腰三角形 125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7" name="等腰三角形 126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8" name="等腰三角形 127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0" name="文本框 389"/>
          <p:cNvSpPr txBox="1"/>
          <p:nvPr/>
        </p:nvSpPr>
        <p:spPr>
          <a:xfrm>
            <a:off x="4936254" y="2786820"/>
            <a:ext cx="3277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01" name="组合 200"/>
          <p:cNvGrpSpPr/>
          <p:nvPr/>
        </p:nvGrpSpPr>
        <p:grpSpPr>
          <a:xfrm>
            <a:off x="3965916" y="3704209"/>
            <a:ext cx="305086" cy="589097"/>
            <a:chOff x="5148080" y="1598644"/>
            <a:chExt cx="1895840" cy="3660712"/>
          </a:xfrm>
          <a:effectLst>
            <a:reflection blurRad="6350" stA="20000" endPos="30000" dir="5400000" sy="-100000" algn="bl" rotWithShape="0"/>
          </a:effectLst>
        </p:grpSpPr>
        <p:grpSp>
          <p:nvGrpSpPr>
            <p:cNvPr id="202" name="组合 201"/>
            <p:cNvGrpSpPr/>
            <p:nvPr/>
          </p:nvGrpSpPr>
          <p:grpSpPr>
            <a:xfrm>
              <a:off x="5148080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63" name="等腰三角形 26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4" name="等腰三角形 26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5" name="等腰三角形 26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6" name="等腰三角形 26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7" name="等腰三角形 26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3" name="组合 202"/>
            <p:cNvGrpSpPr/>
            <p:nvPr/>
          </p:nvGrpSpPr>
          <p:grpSpPr>
            <a:xfrm>
              <a:off x="5780027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58" name="等腰三角形 25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9" name="等腰三角形 25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0" name="等腰三角形 25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1" name="等腰三角形 26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2" name="等腰三角形 26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4" name="组合 203"/>
            <p:cNvGrpSpPr/>
            <p:nvPr/>
          </p:nvGrpSpPr>
          <p:grpSpPr>
            <a:xfrm>
              <a:off x="6411974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53" name="等腰三角形 25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4" name="等腰三角形 25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5" name="等腰三角形 25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6" name="等腰三角形 25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7" name="等腰三角形 25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5" name="组合 204"/>
            <p:cNvGrpSpPr/>
            <p:nvPr/>
          </p:nvGrpSpPr>
          <p:grpSpPr>
            <a:xfrm>
              <a:off x="6411974" y="2330888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48" name="等腰三角形 24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9" name="等腰三角形 24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0" name="等腰三角形 24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1" name="等腰三角形 25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52" name="等腰三角形 25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6" name="组合 205"/>
            <p:cNvGrpSpPr/>
            <p:nvPr/>
          </p:nvGrpSpPr>
          <p:grpSpPr>
            <a:xfrm>
              <a:off x="6411974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43" name="等腰三角形 24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4" name="等腰三角形 24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5" name="等腰三角形 24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6" name="等腰三角形 24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7" name="等腰三角形 24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7" name="组合 206"/>
            <p:cNvGrpSpPr/>
            <p:nvPr/>
          </p:nvGrpSpPr>
          <p:grpSpPr>
            <a:xfrm>
              <a:off x="5780028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38" name="等腰三角形 23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9" name="等腰三角形 23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0" name="等腰三角形 23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1" name="等腰三角形 24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2" name="等腰三角形 24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8" name="组合 207"/>
            <p:cNvGrpSpPr/>
            <p:nvPr/>
          </p:nvGrpSpPr>
          <p:grpSpPr>
            <a:xfrm>
              <a:off x="5148080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33" name="等腰三角形 23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4" name="等腰三角形 23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5" name="等腰三角形 23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6" name="等腰三角形 23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7" name="等腰三角形 23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09" name="组合 208"/>
            <p:cNvGrpSpPr/>
            <p:nvPr/>
          </p:nvGrpSpPr>
          <p:grpSpPr>
            <a:xfrm>
              <a:off x="6411973" y="3795679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28" name="等腰三角形 22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9" name="等腰三角形 22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0" name="等腰三角形 22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1" name="等腰三角形 23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2" name="等腰三角形 23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0" name="组合 209"/>
            <p:cNvGrpSpPr/>
            <p:nvPr/>
          </p:nvGrpSpPr>
          <p:grpSpPr>
            <a:xfrm>
              <a:off x="5148080" y="452711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23" name="等腰三角形 22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4" name="等腰三角形 22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5" name="等腰三角形 22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6" name="等腰三角形 22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7" name="等腰三角形 22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1" name="组合 210"/>
            <p:cNvGrpSpPr/>
            <p:nvPr/>
          </p:nvGrpSpPr>
          <p:grpSpPr>
            <a:xfrm>
              <a:off x="5780027" y="452711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18" name="等腰三角形 21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9" name="等腰三角形 21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0" name="等腰三角形 21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1" name="等腰三角形 22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2" name="等腰三角形 22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12" name="组合 211"/>
            <p:cNvGrpSpPr/>
            <p:nvPr/>
          </p:nvGrpSpPr>
          <p:grpSpPr>
            <a:xfrm>
              <a:off x="6411974" y="452711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13" name="等腰三角形 21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4" name="等腰三角形 21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5" name="等腰三角形 21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6" name="等腰三角形 21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7" name="等腰三角形 21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3" name="文本框 392"/>
          <p:cNvSpPr txBox="1"/>
          <p:nvPr/>
        </p:nvSpPr>
        <p:spPr>
          <a:xfrm>
            <a:off x="4936254" y="3706370"/>
            <a:ext cx="3277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268" name="组合 267"/>
          <p:cNvGrpSpPr/>
          <p:nvPr/>
        </p:nvGrpSpPr>
        <p:grpSpPr>
          <a:xfrm>
            <a:off x="3965916" y="4623759"/>
            <a:ext cx="305086" cy="589097"/>
            <a:chOff x="5148079" y="1598644"/>
            <a:chExt cx="1895841" cy="3660712"/>
          </a:xfrm>
          <a:effectLst>
            <a:reflection blurRad="6350" stA="20000" endPos="30000" dir="5400000" sy="-100000" algn="bl" rotWithShape="0"/>
          </a:effectLst>
        </p:grpSpPr>
        <p:grpSp>
          <p:nvGrpSpPr>
            <p:cNvPr id="269" name="组合 268"/>
            <p:cNvGrpSpPr/>
            <p:nvPr/>
          </p:nvGrpSpPr>
          <p:grpSpPr>
            <a:xfrm>
              <a:off x="5148080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18" name="等腰三角形 31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9" name="等腰三角形 31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0" name="等腰三角形 31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1" name="等腰三角形 32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2" name="等腰三角形 32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0" name="组合 269"/>
            <p:cNvGrpSpPr/>
            <p:nvPr/>
          </p:nvGrpSpPr>
          <p:grpSpPr>
            <a:xfrm>
              <a:off x="5148079" y="233025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13" name="等腰三角形 31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4" name="等腰三角形 31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5" name="等腰三角形 31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6" name="等腰三角形 31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7" name="等腰三角形 31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1" name="组合 270"/>
            <p:cNvGrpSpPr/>
            <p:nvPr/>
          </p:nvGrpSpPr>
          <p:grpSpPr>
            <a:xfrm>
              <a:off x="6411974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08" name="等腰三角形 30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9" name="等腰三角形 30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0" name="等腰三角形 30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1" name="等腰三角形 31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12" name="等腰三角形 31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2" name="组合 271"/>
            <p:cNvGrpSpPr/>
            <p:nvPr/>
          </p:nvGrpSpPr>
          <p:grpSpPr>
            <a:xfrm>
              <a:off x="6411974" y="2330888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03" name="等腰三角形 30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4" name="等腰三角形 30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5" name="等腰三角形 30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6" name="等腰三角形 30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7" name="等腰三角形 30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3" name="组合 272"/>
            <p:cNvGrpSpPr/>
            <p:nvPr/>
          </p:nvGrpSpPr>
          <p:grpSpPr>
            <a:xfrm>
              <a:off x="6411974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98" name="等腰三角形 29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9" name="等腰三角形 29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0" name="等腰三角形 29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1" name="等腰三角形 30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02" name="等腰三角形 30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4" name="组合 273"/>
            <p:cNvGrpSpPr/>
            <p:nvPr/>
          </p:nvGrpSpPr>
          <p:grpSpPr>
            <a:xfrm>
              <a:off x="5780028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93" name="等腰三角形 29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4" name="等腰三角形 29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5" name="等腰三角形 29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6" name="等腰三角形 29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7" name="等腰三角形 29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5" name="组合 274"/>
            <p:cNvGrpSpPr/>
            <p:nvPr/>
          </p:nvGrpSpPr>
          <p:grpSpPr>
            <a:xfrm>
              <a:off x="5148080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88" name="等腰三角形 28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9" name="等腰三角形 28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0" name="等腰三角形 28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1" name="等腰三角形 29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2" name="等腰三角形 29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6" name="组合 275"/>
            <p:cNvGrpSpPr/>
            <p:nvPr/>
          </p:nvGrpSpPr>
          <p:grpSpPr>
            <a:xfrm>
              <a:off x="6411973" y="3795679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83" name="等腰三角形 28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4" name="等腰三角形 28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5" name="等腰三角形 28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6" name="等腰三角形 28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7" name="等腰三角形 28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277" name="组合 276"/>
            <p:cNvGrpSpPr/>
            <p:nvPr/>
          </p:nvGrpSpPr>
          <p:grpSpPr>
            <a:xfrm>
              <a:off x="6411974" y="452711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278" name="等腰三角形 277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9" name="等腰三角形 278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0" name="等腰三角形 279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1" name="等腰三角形 280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2" name="等腰三角形 281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4" name="文本框 393"/>
          <p:cNvSpPr txBox="1"/>
          <p:nvPr/>
        </p:nvSpPr>
        <p:spPr>
          <a:xfrm>
            <a:off x="4936254" y="4625920"/>
            <a:ext cx="3277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23" name="组合 322"/>
          <p:cNvGrpSpPr/>
          <p:nvPr/>
        </p:nvGrpSpPr>
        <p:grpSpPr>
          <a:xfrm>
            <a:off x="3965916" y="5543308"/>
            <a:ext cx="305086" cy="589097"/>
            <a:chOff x="5148079" y="1598644"/>
            <a:chExt cx="1895841" cy="3660712"/>
          </a:xfrm>
          <a:effectLst>
            <a:reflection blurRad="6350" stA="20000" endPos="30000" dir="5400000" sy="-100000" algn="bl" rotWithShape="0"/>
          </a:effectLst>
        </p:grpSpPr>
        <p:grpSp>
          <p:nvGrpSpPr>
            <p:cNvPr id="324" name="组合 323"/>
            <p:cNvGrpSpPr/>
            <p:nvPr/>
          </p:nvGrpSpPr>
          <p:grpSpPr>
            <a:xfrm>
              <a:off x="5148080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85" name="等腰三角形 38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6" name="等腰三角形 38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7" name="等腰三角形 38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8" name="等腰三角形 38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9" name="等腰三角形 38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5" name="组合 324"/>
            <p:cNvGrpSpPr/>
            <p:nvPr/>
          </p:nvGrpSpPr>
          <p:grpSpPr>
            <a:xfrm>
              <a:off x="5780027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80" name="等腰三角形 37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1" name="等腰三角形 38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2" name="等腰三角形 38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3" name="等腰三角形 38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4" name="等腰三角形 38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6" name="组合 325"/>
            <p:cNvGrpSpPr/>
            <p:nvPr/>
          </p:nvGrpSpPr>
          <p:grpSpPr>
            <a:xfrm>
              <a:off x="6411974" y="1598644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75" name="等腰三角形 37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6" name="等腰三角形 37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7" name="等腰三角形 37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8" name="等腰三角形 37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9" name="等腰三角形 37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7" name="组合 326"/>
            <p:cNvGrpSpPr/>
            <p:nvPr/>
          </p:nvGrpSpPr>
          <p:grpSpPr>
            <a:xfrm>
              <a:off x="5148079" y="2330888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70" name="等腰三角形 36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1" name="等腰三角形 37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2" name="等腰三角形 37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3" name="等腰三角形 37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74" name="等腰三角形 37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8" name="组合 327"/>
            <p:cNvGrpSpPr/>
            <p:nvPr/>
          </p:nvGrpSpPr>
          <p:grpSpPr>
            <a:xfrm>
              <a:off x="6411974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65" name="等腰三角形 36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6" name="等腰三角形 36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7" name="等腰三角形 36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8" name="等腰三角形 36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9" name="等腰三角形 36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29" name="组合 328"/>
            <p:cNvGrpSpPr/>
            <p:nvPr/>
          </p:nvGrpSpPr>
          <p:grpSpPr>
            <a:xfrm>
              <a:off x="5780028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60" name="等腰三角形 35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1" name="等腰三角形 36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2" name="等腰三角形 36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3" name="等腰三角形 36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64" name="等腰三角形 36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0" name="组合 329"/>
            <p:cNvGrpSpPr/>
            <p:nvPr/>
          </p:nvGrpSpPr>
          <p:grpSpPr>
            <a:xfrm>
              <a:off x="5148080" y="306308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55" name="等腰三角形 35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6" name="等腰三角形 35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7" name="等腰三角形 35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8" name="等腰三角形 35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9" name="等腰三角形 35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1" name="组合 330"/>
            <p:cNvGrpSpPr/>
            <p:nvPr/>
          </p:nvGrpSpPr>
          <p:grpSpPr>
            <a:xfrm>
              <a:off x="6411973" y="3795679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50" name="等腰三角形 34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1" name="等腰三角形 35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2" name="等腰三角形 35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3" name="等腰三角形 35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4" name="等腰三角形 35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2" name="组合 331"/>
            <p:cNvGrpSpPr/>
            <p:nvPr/>
          </p:nvGrpSpPr>
          <p:grpSpPr>
            <a:xfrm>
              <a:off x="5148080" y="452711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45" name="等腰三角形 34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6" name="等腰三角形 34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7" name="等腰三角形 34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8" name="等腰三角形 34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9" name="等腰三角形 34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3" name="组合 332"/>
            <p:cNvGrpSpPr/>
            <p:nvPr/>
          </p:nvGrpSpPr>
          <p:grpSpPr>
            <a:xfrm>
              <a:off x="5780027" y="452711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40" name="等腰三角形 339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1" name="等腰三角形 340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2" name="等腰三角形 341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3" name="等腰三角形 34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4" name="等腰三角形 343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34" name="组合 333"/>
            <p:cNvGrpSpPr/>
            <p:nvPr/>
          </p:nvGrpSpPr>
          <p:grpSpPr>
            <a:xfrm>
              <a:off x="6411974" y="4527111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35" name="等腰三角形 33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6" name="等腰三角形 33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7" name="等腰三角形 33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8" name="等腰三角形 33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9" name="等腰三角形 33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  <p:sp>
        <p:nvSpPr>
          <p:cNvPr id="395" name="文本框 394"/>
          <p:cNvSpPr txBox="1"/>
          <p:nvPr/>
        </p:nvSpPr>
        <p:spPr>
          <a:xfrm>
            <a:off x="4936254" y="5545469"/>
            <a:ext cx="3277118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200" dirty="0" smtClean="0"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请在此输入标题</a:t>
            </a:r>
            <a:endParaRPr lang="zh-CN" altLang="en-US" sz="3200" dirty="0"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396" name="组合 395"/>
          <p:cNvGrpSpPr/>
          <p:nvPr/>
        </p:nvGrpSpPr>
        <p:grpSpPr>
          <a:xfrm>
            <a:off x="695400" y="548680"/>
            <a:ext cx="1008112" cy="1168114"/>
            <a:chOff x="5780027" y="3062879"/>
            <a:chExt cx="631946" cy="732245"/>
          </a:xfrm>
          <a:effectLst/>
        </p:grpSpPr>
        <p:sp>
          <p:nvSpPr>
            <p:cNvPr id="397" name="等腰三角形 396"/>
            <p:cNvSpPr/>
            <p:nvPr/>
          </p:nvSpPr>
          <p:spPr>
            <a:xfrm rot="5400000">
              <a:off x="5754750" y="3270990"/>
              <a:ext cx="366528" cy="315973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8" name="等腰三角形 397"/>
            <p:cNvSpPr/>
            <p:nvPr/>
          </p:nvSpPr>
          <p:spPr>
            <a:xfrm rot="5400000">
              <a:off x="6070723" y="3088156"/>
              <a:ext cx="366528" cy="315973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99" name="等腰三角形 398"/>
            <p:cNvSpPr/>
            <p:nvPr/>
          </p:nvSpPr>
          <p:spPr>
            <a:xfrm rot="5400000">
              <a:off x="6070723" y="3453872"/>
              <a:ext cx="366528" cy="315973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0" name="等腰三角形 399"/>
            <p:cNvSpPr/>
            <p:nvPr/>
          </p:nvSpPr>
          <p:spPr>
            <a:xfrm rot="16200000" flipH="1">
              <a:off x="5754750" y="3453873"/>
              <a:ext cx="366528" cy="315973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01" name="等腰三角形 400"/>
            <p:cNvSpPr/>
            <p:nvPr/>
          </p:nvSpPr>
          <p:spPr>
            <a:xfrm rot="16200000" flipH="1">
              <a:off x="5754750" y="3088156"/>
              <a:ext cx="366528" cy="315973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402" name="文本框 401"/>
          <p:cNvSpPr txBox="1"/>
          <p:nvPr/>
        </p:nvSpPr>
        <p:spPr>
          <a:xfrm>
            <a:off x="1919536" y="748017"/>
            <a:ext cx="1440160" cy="76944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44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目录</a:t>
            </a:r>
          </a:p>
        </p:txBody>
      </p:sp>
    </p:spTree>
    <p:extLst>
      <p:ext uri="{BB962C8B-B14F-4D97-AF65-F5344CB8AC3E}">
        <p14:creationId xmlns:p14="http://schemas.microsoft.com/office/powerpoint/2010/main" val="20556523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 advTm="2000">
        <p:fade/>
      </p:transition>
    </mc:Choice>
    <mc:Fallback xmlns="">
      <p:transition spd="med" advTm="2000">
        <p:fade/>
      </p:transition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9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40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2" fill="hold">
                            <p:stCondLst>
                              <p:cond delay="1000"/>
                            </p:stCondLst>
                            <p:childTnLst>
                              <p:par>
                                <p:cTn id="13" presetID="42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5" dur="1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6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11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7" dur="1000" fill="hold"/>
                                        <p:tgtEl>
                                          <p:spTgt spid="1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390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39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5" dur="1000"/>
                                        <p:tgtEl>
                                          <p:spTgt spid="201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6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20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39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39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6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5" dur="1000"/>
                                        <p:tgtEl>
                                          <p:spTgt spid="26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6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7" dur="1000" fill="hold"/>
                                        <p:tgtEl>
                                          <p:spTgt spid="26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4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0" dur="1000"/>
                                        <p:tgtEl>
                                          <p:spTgt spid="394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1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2" dur="1000" fill="hold"/>
                                        <p:tgtEl>
                                          <p:spTgt spid="39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3" presetID="42" presetClass="entr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2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55" dur="1000"/>
                                        <p:tgtEl>
                                          <p:spTgt spid="323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56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7" dur="1000" fill="hold"/>
                                        <p:tgtEl>
                                          <p:spTgt spid="32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58" presetID="42" presetClass="entr" presetSubtype="0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9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60" dur="1000"/>
                                        <p:tgtEl>
                                          <p:spTgt spid="39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61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62" dur="1000" fill="hold"/>
                                        <p:tgtEl>
                                          <p:spTgt spid="39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/>
      <p:bldP spid="390" grpId="0"/>
      <p:bldP spid="393" grpId="0"/>
      <p:bldP spid="394" grpId="0"/>
      <p:bldP spid="395" grpId="0"/>
      <p:bldP spid="402" grpId="0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464054" y="1597346"/>
            <a:ext cx="1263892" cy="3663308"/>
            <a:chOff x="5464054" y="1347590"/>
            <a:chExt cx="1263892" cy="3663308"/>
          </a:xfrm>
          <a:effectLst>
            <a:reflection blurRad="6350" stA="20000" endPos="30000" dir="5400000" sy="-100000" algn="bl" rotWithShape="0"/>
          </a:effectLst>
        </p:grpSpPr>
        <p:grpSp>
          <p:nvGrpSpPr>
            <p:cNvPr id="11" name="组合 10"/>
            <p:cNvGrpSpPr/>
            <p:nvPr/>
          </p:nvGrpSpPr>
          <p:grpSpPr>
            <a:xfrm>
              <a:off x="6096000" y="134759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" name="等腰三角形 5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6096000" y="2079983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1" name="等腰三角形 3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6096000" y="281467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7" name="等腰三角形 3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2" name="组合 41"/>
            <p:cNvGrpSpPr/>
            <p:nvPr/>
          </p:nvGrpSpPr>
          <p:grpSpPr>
            <a:xfrm>
              <a:off x="6096000" y="3546866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43" name="等腰三角形 4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4" name="等腰三角形 4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5" name="等腰三角形 4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6" name="等腰三角形 4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7" name="等腰三角形 4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8" name="组合 47"/>
            <p:cNvGrpSpPr/>
            <p:nvPr/>
          </p:nvGrpSpPr>
          <p:grpSpPr>
            <a:xfrm>
              <a:off x="6096000" y="4278653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49" name="等腰三角形 48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0" name="等腰三角形 49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等腰三角形 50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60" name="组合 59"/>
            <p:cNvGrpSpPr/>
            <p:nvPr/>
          </p:nvGrpSpPr>
          <p:grpSpPr>
            <a:xfrm>
              <a:off x="5464054" y="1713305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1" name="等腰三角形 6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2" name="等腰三角形 6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3" name="等腰三角形 6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4" name="等腰三角形 6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5" name="等腰三角形 6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03501681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026958" y="1562109"/>
            <a:ext cx="3029084" cy="3019184"/>
            <a:chOff x="1026958" y="1562109"/>
            <a:chExt cx="3029084" cy="3019184"/>
          </a:xfrm>
        </p:grpSpPr>
        <p:pic>
          <p:nvPicPr>
            <p:cNvPr id="3" name="图片 2"/>
            <p:cNvPicPr>
              <a:picLocks noChangeAspect="1"/>
            </p:cNvPicPr>
            <p:nvPr/>
          </p:nvPicPr>
          <p:blipFill rotWithShape="1">
            <a:blip r:embed="rId2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2388" r="6847"/>
            <a:stretch/>
          </p:blipFill>
          <p:spPr>
            <a:xfrm>
              <a:off x="1026958" y="1562109"/>
              <a:ext cx="3029084" cy="2492002"/>
            </a:xfrm>
            <a:prstGeom prst="hexagon">
              <a:avLst/>
            </a:prstGeom>
          </p:spPr>
        </p:pic>
        <p:grpSp>
          <p:nvGrpSpPr>
            <p:cNvPr id="4" name="组合 3"/>
            <p:cNvGrpSpPr/>
            <p:nvPr/>
          </p:nvGrpSpPr>
          <p:grpSpPr>
            <a:xfrm>
              <a:off x="1661709" y="4079891"/>
              <a:ext cx="1798537" cy="501402"/>
              <a:chOff x="1581924" y="3518664"/>
              <a:chExt cx="1248940" cy="348184"/>
            </a:xfrm>
          </p:grpSpPr>
          <p:sp>
            <p:nvSpPr>
              <p:cNvPr id="5" name="矩形 4"/>
              <p:cNvSpPr/>
              <p:nvPr/>
            </p:nvSpPr>
            <p:spPr>
              <a:xfrm>
                <a:off x="1581924" y="3518664"/>
                <a:ext cx="1248940" cy="348184"/>
              </a:xfrm>
              <a:prstGeom prst="rect">
                <a:avLst/>
              </a:prstGeom>
              <a:solidFill>
                <a:srgbClr val="F49022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6" name="TextBox 5"/>
              <p:cNvSpPr txBox="1"/>
              <p:nvPr/>
            </p:nvSpPr>
            <p:spPr>
              <a:xfrm>
                <a:off x="1815843" y="3559072"/>
                <a:ext cx="754052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pPr algn="ctr"/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公司简介</a:t>
                </a:r>
                <a:endPara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3460247" y="2821375"/>
            <a:ext cx="3007160" cy="3002481"/>
            <a:chOff x="3460247" y="2821375"/>
            <a:chExt cx="3007160" cy="3002481"/>
          </a:xfrm>
        </p:grpSpPr>
        <p:pic>
          <p:nvPicPr>
            <p:cNvPr id="8" name="图片 7"/>
            <p:cNvPicPr>
              <a:picLocks noChangeAspect="1"/>
            </p:cNvPicPr>
            <p:nvPr/>
          </p:nvPicPr>
          <p:blipFill rotWithShape="1">
            <a:blip r:embed="rId3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5646" r="13032"/>
            <a:stretch/>
          </p:blipFill>
          <p:spPr>
            <a:xfrm>
              <a:off x="3460247" y="2821375"/>
              <a:ext cx="3007160" cy="2465469"/>
            </a:xfrm>
            <a:prstGeom prst="hexagon">
              <a:avLst/>
            </a:prstGeom>
          </p:spPr>
        </p:pic>
        <p:grpSp>
          <p:nvGrpSpPr>
            <p:cNvPr id="9" name="组合 8"/>
            <p:cNvGrpSpPr/>
            <p:nvPr/>
          </p:nvGrpSpPr>
          <p:grpSpPr>
            <a:xfrm>
              <a:off x="4056035" y="5322454"/>
              <a:ext cx="1807832" cy="501402"/>
              <a:chOff x="3244596" y="4381524"/>
              <a:chExt cx="1255396" cy="348184"/>
            </a:xfrm>
          </p:grpSpPr>
          <p:sp>
            <p:nvSpPr>
              <p:cNvPr id="10" name="矩形 9"/>
              <p:cNvSpPr/>
              <p:nvPr/>
            </p:nvSpPr>
            <p:spPr>
              <a:xfrm>
                <a:off x="3244596" y="4381524"/>
                <a:ext cx="1255396" cy="348184"/>
              </a:xfrm>
              <a:prstGeom prst="rect">
                <a:avLst/>
              </a:prstGeom>
              <a:solidFill>
                <a:srgbClr val="EE363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" name="TextBox 10"/>
              <p:cNvSpPr txBox="1"/>
              <p:nvPr/>
            </p:nvSpPr>
            <p:spPr>
              <a:xfrm>
                <a:off x="3265497" y="4430838"/>
                <a:ext cx="1215718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公司参与的活动</a:t>
                </a:r>
                <a:endPara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5863876" y="1626589"/>
            <a:ext cx="3007160" cy="2876787"/>
            <a:chOff x="5863876" y="1626589"/>
            <a:chExt cx="3007160" cy="2876787"/>
          </a:xfrm>
        </p:grpSpPr>
        <p:pic>
          <p:nvPicPr>
            <p:cNvPr id="13" name="图片 12"/>
            <p:cNvPicPr>
              <a:picLocks noChangeAspect="1"/>
            </p:cNvPicPr>
            <p:nvPr/>
          </p:nvPicPr>
          <p:blipFill rotWithShape="1">
            <a:blip r:embed="rId4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304"/>
            <a:stretch/>
          </p:blipFill>
          <p:spPr>
            <a:xfrm>
              <a:off x="5863876" y="1626589"/>
              <a:ext cx="3007160" cy="2343228"/>
            </a:xfrm>
            <a:prstGeom prst="hexagon">
              <a:avLst/>
            </a:prstGeom>
          </p:spPr>
        </p:pic>
        <p:grpSp>
          <p:nvGrpSpPr>
            <p:cNvPr id="14" name="组合 13"/>
            <p:cNvGrpSpPr/>
            <p:nvPr/>
          </p:nvGrpSpPr>
          <p:grpSpPr>
            <a:xfrm>
              <a:off x="6486038" y="4001974"/>
              <a:ext cx="1817174" cy="501402"/>
              <a:chOff x="4932040" y="3464557"/>
              <a:chExt cx="1261884" cy="348184"/>
            </a:xfrm>
          </p:grpSpPr>
          <p:sp>
            <p:nvSpPr>
              <p:cNvPr id="15" name="矩形 14"/>
              <p:cNvSpPr/>
              <p:nvPr/>
            </p:nvSpPr>
            <p:spPr>
              <a:xfrm>
                <a:off x="4932040" y="3464557"/>
                <a:ext cx="1261884" cy="348184"/>
              </a:xfrm>
              <a:prstGeom prst="rect">
                <a:avLst/>
              </a:prstGeom>
              <a:solidFill>
                <a:srgbClr val="53C3B0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" name="TextBox 15"/>
              <p:cNvSpPr txBox="1"/>
              <p:nvPr/>
            </p:nvSpPr>
            <p:spPr>
              <a:xfrm>
                <a:off x="5106535" y="3504965"/>
                <a:ext cx="907943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公司的成就</a:t>
                </a:r>
                <a:endPara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17" name="组合 16"/>
          <p:cNvGrpSpPr/>
          <p:nvPr/>
        </p:nvGrpSpPr>
        <p:grpSpPr>
          <a:xfrm>
            <a:off x="8329420" y="2821375"/>
            <a:ext cx="2894843" cy="2794355"/>
            <a:chOff x="8329420" y="2821375"/>
            <a:chExt cx="2894843" cy="2794355"/>
          </a:xfrm>
        </p:grpSpPr>
        <p:pic>
          <p:nvPicPr>
            <p:cNvPr id="18" name="图片 17"/>
            <p:cNvPicPr>
              <a:picLocks noChangeAspect="1"/>
            </p:cNvPicPr>
            <p:nvPr/>
          </p:nvPicPr>
          <p:blipFill rotWithShape="1">
            <a:blip r:embed="rId5" cstate="print">
              <a:extLst>
                <a:ext uri="{28A0092B-C50C-407E-A947-70E740481C1C}">
                  <a14:useLocalDpi xmlns:a14="http://schemas.microsoft.com/office/drawing/2010/main" val="0"/>
                </a:ext>
              </a:extLst>
            </a:blip>
            <a:srcRect l="14873"/>
            <a:stretch/>
          </p:blipFill>
          <p:spPr>
            <a:xfrm>
              <a:off x="8329420" y="2821375"/>
              <a:ext cx="2894843" cy="2267092"/>
            </a:xfrm>
            <a:prstGeom prst="hexagon">
              <a:avLst/>
            </a:prstGeom>
          </p:spPr>
        </p:pic>
        <p:grpSp>
          <p:nvGrpSpPr>
            <p:cNvPr id="19" name="组合 18"/>
            <p:cNvGrpSpPr/>
            <p:nvPr/>
          </p:nvGrpSpPr>
          <p:grpSpPr>
            <a:xfrm>
              <a:off x="8871036" y="5114328"/>
              <a:ext cx="1828643" cy="501402"/>
              <a:chOff x="6588224" y="4236998"/>
              <a:chExt cx="1269846" cy="348184"/>
            </a:xfrm>
          </p:grpSpPr>
          <p:sp>
            <p:nvSpPr>
              <p:cNvPr id="20" name="矩形 19"/>
              <p:cNvSpPr/>
              <p:nvPr/>
            </p:nvSpPr>
            <p:spPr>
              <a:xfrm>
                <a:off x="6588224" y="4236998"/>
                <a:ext cx="1269846" cy="348184"/>
              </a:xfrm>
              <a:prstGeom prst="rect">
                <a:avLst/>
              </a:prstGeom>
              <a:solidFill>
                <a:srgbClr val="317FB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TextBox 20"/>
              <p:cNvSpPr txBox="1"/>
              <p:nvPr/>
            </p:nvSpPr>
            <p:spPr>
              <a:xfrm>
                <a:off x="6690590" y="4285856"/>
                <a:ext cx="1061829" cy="253916"/>
              </a:xfrm>
              <a:prstGeom prst="rect">
                <a:avLst/>
              </a:prstGeom>
              <a:noFill/>
            </p:spPr>
            <p:txBody>
              <a:bodyPr wrap="none" rtlCol="0">
                <a:spAutoFit/>
              </a:bodyPr>
              <a:lstStyle/>
              <a:p>
                <a:r>
                  <a:rPr lang="zh-CN" altLang="en-US" sz="1600" b="1" dirty="0" smtClean="0">
                    <a:solidFill>
                      <a:schemeClr val="bg1"/>
                    </a:solidFill>
                    <a:latin typeface="微软雅黑" panose="020B0503020204020204" pitchFamily="34" charset="-122"/>
                    <a:ea typeface="微软雅黑" panose="020B0503020204020204" pitchFamily="34" charset="-122"/>
                  </a:rPr>
                  <a:t>对未来的展望</a:t>
                </a:r>
                <a:endParaRPr lang="zh-CN" altLang="en-US" sz="1600" b="1" dirty="0">
                  <a:solidFill>
                    <a:schemeClr val="bg1"/>
                  </a:solidFill>
                  <a:latin typeface="微软雅黑" panose="020B0503020204020204" pitchFamily="34" charset="-122"/>
                  <a:ea typeface="微软雅黑" panose="020B0503020204020204" pitchFamily="34" charset="-122"/>
                </a:endParaRPr>
              </a:p>
            </p:txBody>
          </p:sp>
        </p:grpSp>
      </p:grpSp>
      <p:grpSp>
        <p:nvGrpSpPr>
          <p:cNvPr id="30" name="组合 29"/>
          <p:cNvGrpSpPr/>
          <p:nvPr/>
        </p:nvGrpSpPr>
        <p:grpSpPr>
          <a:xfrm>
            <a:off x="407368" y="260648"/>
            <a:ext cx="1008112" cy="1168114"/>
            <a:chOff x="5780027" y="3062879"/>
            <a:chExt cx="631946" cy="732245"/>
          </a:xfrm>
          <a:effectLst/>
        </p:grpSpPr>
        <p:sp>
          <p:nvSpPr>
            <p:cNvPr id="31" name="等腰三角形 30"/>
            <p:cNvSpPr/>
            <p:nvPr/>
          </p:nvSpPr>
          <p:spPr>
            <a:xfrm rot="5400000">
              <a:off x="5754750" y="3270990"/>
              <a:ext cx="366528" cy="315973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5400000">
              <a:off x="6070723" y="3088156"/>
              <a:ext cx="366528" cy="315973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5400000">
              <a:off x="6070723" y="3453872"/>
              <a:ext cx="366528" cy="315973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4" name="等腰三角形 33"/>
            <p:cNvSpPr/>
            <p:nvPr/>
          </p:nvSpPr>
          <p:spPr>
            <a:xfrm rot="16200000" flipH="1">
              <a:off x="5754750" y="3453873"/>
              <a:ext cx="366528" cy="315973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5" name="等腰三角形 34"/>
            <p:cNvSpPr/>
            <p:nvPr/>
          </p:nvSpPr>
          <p:spPr>
            <a:xfrm rot="16200000" flipH="1">
              <a:off x="5754750" y="3088156"/>
              <a:ext cx="366528" cy="315973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36" name="文本框 92"/>
          <p:cNvSpPr txBox="1"/>
          <p:nvPr/>
        </p:nvSpPr>
        <p:spPr>
          <a:xfrm>
            <a:off x="1631504" y="388190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职务分析</a:t>
            </a:r>
            <a:endParaRPr lang="zh-CN" altLang="en-US" sz="36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37" name="文本框 93"/>
          <p:cNvSpPr txBox="1"/>
          <p:nvPr/>
        </p:nvSpPr>
        <p:spPr>
          <a:xfrm>
            <a:off x="1631504" y="1028652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请在此输入副标题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91492133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3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3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3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8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9" dur="5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0" fill="hold">
                            <p:stCondLst>
                              <p:cond delay="1500"/>
                            </p:stCondLst>
                            <p:childTnLst>
                              <p:par>
                                <p:cTn id="2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5" fill="hold">
                            <p:stCondLst>
                              <p:cond delay="2000"/>
                            </p:stCondLst>
                            <p:childTnLst>
                              <p:par>
                                <p:cTn id="26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5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500"/>
                            </p:stCondLst>
                            <p:childTnLst>
                              <p:par>
                                <p:cTn id="31" presetID="2" presetClass="entr" presetSubtype="4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3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4" dur="50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6" grpId="0"/>
      <p:bldP spid="37" grpId="0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7121252" y="505722"/>
            <a:ext cx="1008112" cy="1168114"/>
            <a:chOff x="5780027" y="3062879"/>
            <a:chExt cx="631946" cy="732245"/>
          </a:xfrm>
          <a:effectLst/>
        </p:grpSpPr>
        <p:sp>
          <p:nvSpPr>
            <p:cNvPr id="3" name="等腰三角形 2"/>
            <p:cNvSpPr/>
            <p:nvPr/>
          </p:nvSpPr>
          <p:spPr>
            <a:xfrm rot="5400000">
              <a:off x="5754750" y="3270990"/>
              <a:ext cx="366528" cy="315973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" name="等腰三角形 3"/>
            <p:cNvSpPr/>
            <p:nvPr/>
          </p:nvSpPr>
          <p:spPr>
            <a:xfrm rot="5400000">
              <a:off x="6070723" y="3088156"/>
              <a:ext cx="366528" cy="315973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5" name="等腰三角形 4"/>
            <p:cNvSpPr/>
            <p:nvPr/>
          </p:nvSpPr>
          <p:spPr>
            <a:xfrm rot="5400000">
              <a:off x="6070723" y="3453872"/>
              <a:ext cx="366528" cy="315973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6" name="等腰三角形 5"/>
            <p:cNvSpPr/>
            <p:nvPr/>
          </p:nvSpPr>
          <p:spPr>
            <a:xfrm rot="16200000" flipH="1">
              <a:off x="5754750" y="3453873"/>
              <a:ext cx="366528" cy="315973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7" name="等腰三角形 6"/>
            <p:cNvSpPr/>
            <p:nvPr/>
          </p:nvSpPr>
          <p:spPr>
            <a:xfrm rot="16200000" flipH="1">
              <a:off x="5754750" y="3088156"/>
              <a:ext cx="366528" cy="315973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8" name="文本框 7"/>
          <p:cNvSpPr txBox="1"/>
          <p:nvPr/>
        </p:nvSpPr>
        <p:spPr>
          <a:xfrm>
            <a:off x="8345388" y="766614"/>
            <a:ext cx="2592289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公司介绍</a:t>
            </a:r>
            <a:endParaRPr lang="zh-CN" altLang="en-US" sz="36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0" name="文本框 9"/>
          <p:cNvSpPr txBox="1"/>
          <p:nvPr/>
        </p:nvSpPr>
        <p:spPr>
          <a:xfrm>
            <a:off x="6456040" y="2098451"/>
            <a:ext cx="5256584" cy="120032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输入文字请在此输入</a:t>
            </a:r>
            <a:r>
              <a:rPr lang="zh-CN" altLang="en-US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请在此输入文字请在此输入文字请在此输入文字请在此输入</a:t>
            </a:r>
            <a:r>
              <a:rPr lang="zh-CN" altLang="en-US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请在此输入文字请在此输入文字请在此输入</a:t>
            </a:r>
            <a:r>
              <a:rPr lang="zh-CN" altLang="en-US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6456040" y="3558158"/>
            <a:ext cx="4140460" cy="1323439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输入文字请在此输入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请在此输入文字请在此输入文字请在此输入文字请在此输入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请在此输入文字请在此输入文字请在此输入文字请在此输入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pic>
        <p:nvPicPr>
          <p:cNvPr id="13" name="图片 12"/>
          <p:cNvPicPr>
            <a:picLocks noChangeAspect="1"/>
          </p:cNvPicPr>
          <p:nvPr/>
        </p:nvPicPr>
        <p:blipFill rotWithShape="1"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1772"/>
          <a:stretch/>
        </p:blipFill>
        <p:spPr>
          <a:xfrm>
            <a:off x="0" y="0"/>
            <a:ext cx="5879976" cy="6858000"/>
          </a:xfrm>
          <a:prstGeom prst="rect">
            <a:avLst/>
          </a:prstGeom>
        </p:spPr>
      </p:pic>
      <p:sp>
        <p:nvSpPr>
          <p:cNvPr id="14" name="文本框 13"/>
          <p:cNvSpPr txBox="1"/>
          <p:nvPr/>
        </p:nvSpPr>
        <p:spPr>
          <a:xfrm>
            <a:off x="6456040" y="5140975"/>
            <a:ext cx="3312368" cy="1077218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输入文字请在此输入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文字请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r>
              <a:rPr lang="zh-CN" altLang="en-US" sz="16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请在此输入文字请在此输入文字请在此输入</a:t>
            </a:r>
            <a:r>
              <a:rPr lang="zh-CN" altLang="en-US" sz="1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16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15" name="组合 14"/>
          <p:cNvGrpSpPr/>
          <p:nvPr/>
        </p:nvGrpSpPr>
        <p:grpSpPr>
          <a:xfrm>
            <a:off x="11303566" y="5012645"/>
            <a:ext cx="292673" cy="1870422"/>
            <a:chOff x="6023992" y="3382781"/>
            <a:chExt cx="433341" cy="2769409"/>
          </a:xfrm>
        </p:grpSpPr>
        <p:grpSp>
          <p:nvGrpSpPr>
            <p:cNvPr id="16" name="组合 15"/>
            <p:cNvGrpSpPr/>
            <p:nvPr/>
          </p:nvGrpSpPr>
          <p:grpSpPr>
            <a:xfrm flipH="1">
              <a:off x="6023992" y="3382783"/>
              <a:ext cx="433340" cy="1506528"/>
              <a:chOff x="4943873" y="2780928"/>
              <a:chExt cx="487610" cy="1695200"/>
            </a:xfrm>
          </p:grpSpPr>
          <p:sp>
            <p:nvSpPr>
              <p:cNvPr id="25" name="等腰三角形 24"/>
              <p:cNvSpPr/>
              <p:nvPr/>
            </p:nvSpPr>
            <p:spPr>
              <a:xfrm rot="5400000">
                <a:off x="4904864" y="2819937"/>
                <a:ext cx="565627" cy="487610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6" name="等腰三角形 25"/>
              <p:cNvSpPr/>
              <p:nvPr/>
            </p:nvSpPr>
            <p:spPr>
              <a:xfrm rot="5400000">
                <a:off x="4904864" y="3384723"/>
                <a:ext cx="565627" cy="487610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7" name="等腰三角形 26"/>
              <p:cNvSpPr/>
              <p:nvPr/>
            </p:nvSpPr>
            <p:spPr>
              <a:xfrm rot="16200000">
                <a:off x="4904864" y="3667116"/>
                <a:ext cx="565627" cy="487610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8" name="等腰三角形 27"/>
              <p:cNvSpPr/>
              <p:nvPr/>
            </p:nvSpPr>
            <p:spPr>
              <a:xfrm rot="5400000" flipH="1">
                <a:off x="4904864" y="3949510"/>
                <a:ext cx="565627" cy="487610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9" name="等腰三角形 28"/>
              <p:cNvSpPr/>
              <p:nvPr/>
            </p:nvSpPr>
            <p:spPr>
              <a:xfrm rot="16200000" flipH="1">
                <a:off x="4904864" y="3102330"/>
                <a:ext cx="565627" cy="487610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6023992" y="4643109"/>
              <a:ext cx="433340" cy="1506528"/>
              <a:chOff x="4943873" y="2780928"/>
              <a:chExt cx="487610" cy="1695200"/>
            </a:xfrm>
          </p:grpSpPr>
          <p:sp>
            <p:nvSpPr>
              <p:cNvPr id="20" name="等腰三角形 19"/>
              <p:cNvSpPr/>
              <p:nvPr/>
            </p:nvSpPr>
            <p:spPr>
              <a:xfrm rot="5400000">
                <a:off x="4904864" y="2819937"/>
                <a:ext cx="565627" cy="487610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1" name="等腰三角形 20"/>
              <p:cNvSpPr/>
              <p:nvPr/>
            </p:nvSpPr>
            <p:spPr>
              <a:xfrm rot="5400000">
                <a:off x="4904864" y="3384723"/>
                <a:ext cx="565627" cy="487610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2" name="等腰三角形 21"/>
              <p:cNvSpPr/>
              <p:nvPr/>
            </p:nvSpPr>
            <p:spPr>
              <a:xfrm rot="16200000">
                <a:off x="4904864" y="3667116"/>
                <a:ext cx="565627" cy="487610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3" name="等腰三角形 22"/>
              <p:cNvSpPr/>
              <p:nvPr/>
            </p:nvSpPr>
            <p:spPr>
              <a:xfrm rot="5400000" flipH="1">
                <a:off x="4904864" y="3949510"/>
                <a:ext cx="565627" cy="487610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24" name="等腰三角形 23"/>
              <p:cNvSpPr/>
              <p:nvPr/>
            </p:nvSpPr>
            <p:spPr>
              <a:xfrm rot="16200000" flipH="1">
                <a:off x="4904864" y="3102330"/>
                <a:ext cx="565627" cy="487610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18" name="任意多边形 17"/>
            <p:cNvSpPr/>
            <p:nvPr/>
          </p:nvSpPr>
          <p:spPr>
            <a:xfrm rot="16200000" flipH="1">
              <a:off x="6113703" y="5808561"/>
              <a:ext cx="253919" cy="433340"/>
            </a:xfrm>
            <a:custGeom>
              <a:avLst/>
              <a:gdLst>
                <a:gd name="connsiteX0" fmla="*/ 0 w 253919"/>
                <a:gd name="connsiteY0" fmla="*/ 433340 h 433340"/>
                <a:gd name="connsiteX1" fmla="*/ 253919 w 253919"/>
                <a:gd name="connsiteY1" fmla="*/ 433340 h 433340"/>
                <a:gd name="connsiteX2" fmla="*/ 253919 w 253919"/>
                <a:gd name="connsiteY2" fmla="*/ 4452 h 433340"/>
                <a:gd name="connsiteX3" fmla="*/ 251337 w 253919"/>
                <a:gd name="connsiteY3" fmla="*/ 0 h 43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919" h="433340">
                  <a:moveTo>
                    <a:pt x="0" y="433340"/>
                  </a:moveTo>
                  <a:lnTo>
                    <a:pt x="253919" y="433340"/>
                  </a:lnTo>
                  <a:lnTo>
                    <a:pt x="253919" y="4452"/>
                  </a:lnTo>
                  <a:lnTo>
                    <a:pt x="251337" y="0"/>
                  </a:lnTo>
                  <a:close/>
                </a:path>
              </a:pathLst>
            </a:cu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19" name="任意多边形 18"/>
            <p:cNvSpPr/>
            <p:nvPr/>
          </p:nvSpPr>
          <p:spPr>
            <a:xfrm rot="16200000" flipV="1">
              <a:off x="6113702" y="3293071"/>
              <a:ext cx="253919" cy="433340"/>
            </a:xfrm>
            <a:custGeom>
              <a:avLst/>
              <a:gdLst>
                <a:gd name="connsiteX0" fmla="*/ 0 w 253919"/>
                <a:gd name="connsiteY0" fmla="*/ 433340 h 433340"/>
                <a:gd name="connsiteX1" fmla="*/ 253919 w 253919"/>
                <a:gd name="connsiteY1" fmla="*/ 433340 h 433340"/>
                <a:gd name="connsiteX2" fmla="*/ 253919 w 253919"/>
                <a:gd name="connsiteY2" fmla="*/ 4452 h 433340"/>
                <a:gd name="connsiteX3" fmla="*/ 251337 w 253919"/>
                <a:gd name="connsiteY3" fmla="*/ 0 h 43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919" h="433340">
                  <a:moveTo>
                    <a:pt x="0" y="433340"/>
                  </a:moveTo>
                  <a:lnTo>
                    <a:pt x="253919" y="433340"/>
                  </a:lnTo>
                  <a:lnTo>
                    <a:pt x="253919" y="4452"/>
                  </a:lnTo>
                  <a:lnTo>
                    <a:pt x="251337" y="0"/>
                  </a:lnTo>
                  <a:close/>
                </a:path>
              </a:pathLst>
            </a:cu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30" name="组合 29"/>
          <p:cNvGrpSpPr/>
          <p:nvPr/>
        </p:nvGrpSpPr>
        <p:grpSpPr>
          <a:xfrm>
            <a:off x="10860205" y="5351640"/>
            <a:ext cx="292673" cy="1531427"/>
            <a:chOff x="3725021" y="3884708"/>
            <a:chExt cx="433341" cy="2267482"/>
          </a:xfrm>
        </p:grpSpPr>
        <p:sp>
          <p:nvSpPr>
            <p:cNvPr id="31" name="等腰三角形 30"/>
            <p:cNvSpPr/>
            <p:nvPr/>
          </p:nvSpPr>
          <p:spPr>
            <a:xfrm rot="16200000" flipH="1">
              <a:off x="3690354" y="3919377"/>
              <a:ext cx="502674" cy="433340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2" name="等腰三角形 31"/>
            <p:cNvSpPr/>
            <p:nvPr/>
          </p:nvSpPr>
          <p:spPr>
            <a:xfrm rot="5400000" flipH="1">
              <a:off x="3690354" y="4170340"/>
              <a:ext cx="502674" cy="433340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33" name="等腰三角形 32"/>
            <p:cNvSpPr/>
            <p:nvPr/>
          </p:nvSpPr>
          <p:spPr>
            <a:xfrm rot="16200000">
              <a:off x="3690354" y="4421304"/>
              <a:ext cx="502674" cy="433340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grpSp>
          <p:nvGrpSpPr>
            <p:cNvPr id="34" name="组合 33"/>
            <p:cNvGrpSpPr/>
            <p:nvPr/>
          </p:nvGrpSpPr>
          <p:grpSpPr>
            <a:xfrm>
              <a:off x="3725021" y="4643109"/>
              <a:ext cx="433340" cy="1506528"/>
              <a:chOff x="4943873" y="2780928"/>
              <a:chExt cx="487610" cy="1695200"/>
            </a:xfrm>
          </p:grpSpPr>
          <p:sp>
            <p:nvSpPr>
              <p:cNvPr id="37" name="等腰三角形 36"/>
              <p:cNvSpPr/>
              <p:nvPr/>
            </p:nvSpPr>
            <p:spPr>
              <a:xfrm rot="5400000">
                <a:off x="4904864" y="2819937"/>
                <a:ext cx="565627" cy="487610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5400000">
                <a:off x="4904864" y="3384723"/>
                <a:ext cx="565627" cy="487610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16200000">
                <a:off x="4904864" y="3667116"/>
                <a:ext cx="565627" cy="487610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rot="5400000" flipH="1">
                <a:off x="4904864" y="3949510"/>
                <a:ext cx="565627" cy="487610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rot="16200000" flipH="1">
                <a:off x="4904864" y="3102330"/>
                <a:ext cx="565627" cy="487610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35" name="任意多边形 34"/>
            <p:cNvSpPr/>
            <p:nvPr/>
          </p:nvSpPr>
          <p:spPr>
            <a:xfrm rot="16200000" flipH="1">
              <a:off x="3814732" y="5808561"/>
              <a:ext cx="253919" cy="433340"/>
            </a:xfrm>
            <a:custGeom>
              <a:avLst/>
              <a:gdLst>
                <a:gd name="connsiteX0" fmla="*/ 0 w 253919"/>
                <a:gd name="connsiteY0" fmla="*/ 433340 h 433340"/>
                <a:gd name="connsiteX1" fmla="*/ 253919 w 253919"/>
                <a:gd name="connsiteY1" fmla="*/ 433340 h 433340"/>
                <a:gd name="connsiteX2" fmla="*/ 253919 w 253919"/>
                <a:gd name="connsiteY2" fmla="*/ 4452 h 433340"/>
                <a:gd name="connsiteX3" fmla="*/ 251337 w 253919"/>
                <a:gd name="connsiteY3" fmla="*/ 0 h 43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919" h="433340">
                  <a:moveTo>
                    <a:pt x="0" y="433340"/>
                  </a:moveTo>
                  <a:lnTo>
                    <a:pt x="253919" y="433340"/>
                  </a:lnTo>
                  <a:lnTo>
                    <a:pt x="253919" y="4452"/>
                  </a:lnTo>
                  <a:lnTo>
                    <a:pt x="251337" y="0"/>
                  </a:lnTo>
                  <a:close/>
                </a:path>
              </a:pathLst>
            </a:cu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36" name="任意多边形 35"/>
            <p:cNvSpPr/>
            <p:nvPr/>
          </p:nvSpPr>
          <p:spPr>
            <a:xfrm rot="16200000" flipV="1">
              <a:off x="3814731" y="3794998"/>
              <a:ext cx="253919" cy="433340"/>
            </a:xfrm>
            <a:custGeom>
              <a:avLst/>
              <a:gdLst>
                <a:gd name="connsiteX0" fmla="*/ 0 w 253919"/>
                <a:gd name="connsiteY0" fmla="*/ 433340 h 433340"/>
                <a:gd name="connsiteX1" fmla="*/ 253919 w 253919"/>
                <a:gd name="connsiteY1" fmla="*/ 433340 h 433340"/>
                <a:gd name="connsiteX2" fmla="*/ 253919 w 253919"/>
                <a:gd name="connsiteY2" fmla="*/ 4452 h 433340"/>
                <a:gd name="connsiteX3" fmla="*/ 251337 w 253919"/>
                <a:gd name="connsiteY3" fmla="*/ 0 h 43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919" h="433340">
                  <a:moveTo>
                    <a:pt x="0" y="433340"/>
                  </a:moveTo>
                  <a:lnTo>
                    <a:pt x="253919" y="433340"/>
                  </a:lnTo>
                  <a:lnTo>
                    <a:pt x="253919" y="4452"/>
                  </a:lnTo>
                  <a:lnTo>
                    <a:pt x="251337" y="0"/>
                  </a:lnTo>
                  <a:close/>
                </a:path>
              </a:pathLst>
            </a:cu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11746927" y="4507651"/>
            <a:ext cx="292673" cy="2375416"/>
            <a:chOff x="7680176" y="2635070"/>
            <a:chExt cx="433342" cy="3517120"/>
          </a:xfrm>
        </p:grpSpPr>
        <p:grpSp>
          <p:nvGrpSpPr>
            <p:cNvPr id="43" name="组合 42"/>
            <p:cNvGrpSpPr/>
            <p:nvPr/>
          </p:nvGrpSpPr>
          <p:grpSpPr>
            <a:xfrm flipH="1">
              <a:off x="7680176" y="3382783"/>
              <a:ext cx="433340" cy="1506528"/>
              <a:chOff x="4943873" y="2780928"/>
              <a:chExt cx="487610" cy="1695200"/>
            </a:xfrm>
          </p:grpSpPr>
          <p:sp>
            <p:nvSpPr>
              <p:cNvPr id="55" name="等腰三角形 54"/>
              <p:cNvSpPr/>
              <p:nvPr/>
            </p:nvSpPr>
            <p:spPr>
              <a:xfrm rot="5400000">
                <a:off x="4904864" y="2819937"/>
                <a:ext cx="565627" cy="487610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6" name="等腰三角形 55"/>
              <p:cNvSpPr/>
              <p:nvPr/>
            </p:nvSpPr>
            <p:spPr>
              <a:xfrm rot="5400000">
                <a:off x="4904864" y="3384723"/>
                <a:ext cx="565627" cy="487610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7" name="等腰三角形 56"/>
              <p:cNvSpPr/>
              <p:nvPr/>
            </p:nvSpPr>
            <p:spPr>
              <a:xfrm rot="16200000">
                <a:off x="4904864" y="3667116"/>
                <a:ext cx="565627" cy="487610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8" name="等腰三角形 57"/>
              <p:cNvSpPr/>
              <p:nvPr/>
            </p:nvSpPr>
            <p:spPr>
              <a:xfrm rot="5400000" flipH="1">
                <a:off x="4904864" y="3949510"/>
                <a:ext cx="565627" cy="487610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9" name="等腰三角形 58"/>
              <p:cNvSpPr/>
              <p:nvPr/>
            </p:nvSpPr>
            <p:spPr>
              <a:xfrm rot="16200000" flipH="1">
                <a:off x="4904864" y="3102330"/>
                <a:ext cx="565627" cy="487610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44" name="组合 43"/>
            <p:cNvGrpSpPr/>
            <p:nvPr/>
          </p:nvGrpSpPr>
          <p:grpSpPr>
            <a:xfrm>
              <a:off x="7680176" y="4643109"/>
              <a:ext cx="433340" cy="1506528"/>
              <a:chOff x="4943873" y="2780928"/>
              <a:chExt cx="487610" cy="1695200"/>
            </a:xfrm>
          </p:grpSpPr>
          <p:sp>
            <p:nvSpPr>
              <p:cNvPr id="50" name="等腰三角形 49"/>
              <p:cNvSpPr/>
              <p:nvPr/>
            </p:nvSpPr>
            <p:spPr>
              <a:xfrm rot="5400000">
                <a:off x="4904864" y="2819937"/>
                <a:ext cx="565627" cy="487610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1" name="等腰三角形 50"/>
              <p:cNvSpPr/>
              <p:nvPr/>
            </p:nvSpPr>
            <p:spPr>
              <a:xfrm rot="5400000">
                <a:off x="4904864" y="3384723"/>
                <a:ext cx="565627" cy="487610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2" name="等腰三角形 51"/>
              <p:cNvSpPr/>
              <p:nvPr/>
            </p:nvSpPr>
            <p:spPr>
              <a:xfrm rot="16200000">
                <a:off x="4904864" y="3667116"/>
                <a:ext cx="565627" cy="487610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3" name="等腰三角形 52"/>
              <p:cNvSpPr/>
              <p:nvPr/>
            </p:nvSpPr>
            <p:spPr>
              <a:xfrm rot="5400000" flipH="1">
                <a:off x="4904864" y="3949510"/>
                <a:ext cx="565627" cy="487610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54" name="等腰三角形 53"/>
              <p:cNvSpPr/>
              <p:nvPr/>
            </p:nvSpPr>
            <p:spPr>
              <a:xfrm rot="16200000" flipH="1">
                <a:off x="4904864" y="3102330"/>
                <a:ext cx="565627" cy="487610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sp>
          <p:nvSpPr>
            <p:cNvPr id="45" name="任意多边形 44"/>
            <p:cNvSpPr/>
            <p:nvPr/>
          </p:nvSpPr>
          <p:spPr>
            <a:xfrm rot="16200000" flipH="1">
              <a:off x="7769887" y="5808561"/>
              <a:ext cx="253919" cy="433340"/>
            </a:xfrm>
            <a:custGeom>
              <a:avLst/>
              <a:gdLst>
                <a:gd name="connsiteX0" fmla="*/ 0 w 253919"/>
                <a:gd name="connsiteY0" fmla="*/ 433340 h 433340"/>
                <a:gd name="connsiteX1" fmla="*/ 253919 w 253919"/>
                <a:gd name="connsiteY1" fmla="*/ 433340 h 433340"/>
                <a:gd name="connsiteX2" fmla="*/ 253919 w 253919"/>
                <a:gd name="connsiteY2" fmla="*/ 4452 h 433340"/>
                <a:gd name="connsiteX3" fmla="*/ 251337 w 253919"/>
                <a:gd name="connsiteY3" fmla="*/ 0 h 43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919" h="433340">
                  <a:moveTo>
                    <a:pt x="0" y="433340"/>
                  </a:moveTo>
                  <a:lnTo>
                    <a:pt x="253919" y="433340"/>
                  </a:lnTo>
                  <a:lnTo>
                    <a:pt x="253919" y="4452"/>
                  </a:lnTo>
                  <a:lnTo>
                    <a:pt x="251337" y="0"/>
                  </a:lnTo>
                  <a:close/>
                </a:path>
              </a:pathLst>
            </a:cu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6" name="任意多边形 45"/>
            <p:cNvSpPr/>
            <p:nvPr/>
          </p:nvSpPr>
          <p:spPr>
            <a:xfrm rot="5400000" flipH="1" flipV="1">
              <a:off x="7769888" y="2546625"/>
              <a:ext cx="253919" cy="433340"/>
            </a:xfrm>
            <a:custGeom>
              <a:avLst/>
              <a:gdLst>
                <a:gd name="connsiteX0" fmla="*/ 0 w 253919"/>
                <a:gd name="connsiteY0" fmla="*/ 433340 h 433340"/>
                <a:gd name="connsiteX1" fmla="*/ 253919 w 253919"/>
                <a:gd name="connsiteY1" fmla="*/ 433340 h 433340"/>
                <a:gd name="connsiteX2" fmla="*/ 253919 w 253919"/>
                <a:gd name="connsiteY2" fmla="*/ 4452 h 433340"/>
                <a:gd name="connsiteX3" fmla="*/ 251337 w 253919"/>
                <a:gd name="connsiteY3" fmla="*/ 0 h 43334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53919" h="433340">
                  <a:moveTo>
                    <a:pt x="0" y="433340"/>
                  </a:moveTo>
                  <a:lnTo>
                    <a:pt x="253919" y="433340"/>
                  </a:lnTo>
                  <a:lnTo>
                    <a:pt x="253919" y="4452"/>
                  </a:lnTo>
                  <a:lnTo>
                    <a:pt x="251337" y="0"/>
                  </a:lnTo>
                  <a:close/>
                </a:path>
              </a:pathLst>
            </a:cu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/>
            </a:p>
          </p:txBody>
        </p:sp>
        <p:sp>
          <p:nvSpPr>
            <p:cNvPr id="47" name="等腰三角形 46"/>
            <p:cNvSpPr/>
            <p:nvPr/>
          </p:nvSpPr>
          <p:spPr>
            <a:xfrm rot="5400000">
              <a:off x="7645509" y="2669737"/>
              <a:ext cx="502674" cy="433340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8" name="等腰三角形 47"/>
            <p:cNvSpPr/>
            <p:nvPr/>
          </p:nvSpPr>
          <p:spPr>
            <a:xfrm rot="16200000">
              <a:off x="7645509" y="2920700"/>
              <a:ext cx="502674" cy="433340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49" name="等腰三角形 48"/>
            <p:cNvSpPr/>
            <p:nvPr/>
          </p:nvSpPr>
          <p:spPr>
            <a:xfrm rot="5400000" flipH="1">
              <a:off x="7645509" y="3171664"/>
              <a:ext cx="502674" cy="433340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</p:spTree>
    <p:extLst>
      <p:ext uri="{BB962C8B-B14F-4D97-AF65-F5344CB8AC3E}">
        <p14:creationId xmlns:p14="http://schemas.microsoft.com/office/powerpoint/2010/main" val="424838555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7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0-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8" dur="750" fill="hold"/>
                                        <p:tgtEl>
                                          <p:spTgt spid="1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9" fill="hold">
                            <p:stCondLst>
                              <p:cond delay="750"/>
                            </p:stCondLst>
                            <p:childTnLst>
                              <p:par>
                                <p:cTn id="10" presetID="2" presetClass="entr" presetSubtype="2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75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4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6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7" dur="75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18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0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1" dur="750" fill="hold"/>
                                        <p:tgtEl>
                                          <p:spTgt spid="1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2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4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5" dur="75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26" presetID="2" presetClass="entr" presetSubtype="2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28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29" dur="750" fill="hold"/>
                                        <p:tgtEl>
                                          <p:spTgt spid="1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0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2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3" dur="750" fill="hold"/>
                                        <p:tgtEl>
                                          <p:spTgt spid="1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4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36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37" dur="750" fill="hold"/>
                                        <p:tgtEl>
                                          <p:spTgt spid="30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  <p:par>
                                <p:cTn id="38" presetID="2" presetClass="entr" presetSubtype="2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40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w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41" dur="750" fill="hold"/>
                                        <p:tgtEl>
                                          <p:spTgt spid="4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/>
      <p:bldP spid="10" grpId="0"/>
      <p:bldP spid="11" grpId="0"/>
      <p:bldP spid="14" grpId="0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" name="组合 1"/>
          <p:cNvGrpSpPr/>
          <p:nvPr/>
        </p:nvGrpSpPr>
        <p:grpSpPr>
          <a:xfrm>
            <a:off x="1145713" y="2027196"/>
            <a:ext cx="10097526" cy="4419122"/>
            <a:chOff x="-177801" y="684213"/>
            <a:chExt cx="10882314" cy="4872038"/>
          </a:xfrm>
          <a:solidFill>
            <a:srgbClr val="152B42">
              <a:alpha val="23000"/>
            </a:srgbClr>
          </a:solidFill>
        </p:grpSpPr>
        <p:sp>
          <p:nvSpPr>
            <p:cNvPr id="3" name="Freeform 110"/>
            <p:cNvSpPr>
              <a:spLocks/>
            </p:cNvSpPr>
            <p:nvPr/>
          </p:nvSpPr>
          <p:spPr bwMode="auto">
            <a:xfrm>
              <a:off x="-60325" y="1279526"/>
              <a:ext cx="3186113" cy="4276725"/>
            </a:xfrm>
            <a:custGeom>
              <a:avLst/>
              <a:gdLst>
                <a:gd name="T0" fmla="*/ 738 w 1193"/>
                <a:gd name="T1" fmla="*/ 1528 h 1601"/>
                <a:gd name="T2" fmla="*/ 773 w 1193"/>
                <a:gd name="T3" fmla="*/ 1460 h 1601"/>
                <a:gd name="T4" fmla="*/ 834 w 1193"/>
                <a:gd name="T5" fmla="*/ 1404 h 1601"/>
                <a:gd name="T6" fmla="*/ 1005 w 1193"/>
                <a:gd name="T7" fmla="*/ 1267 h 1601"/>
                <a:gd name="T8" fmla="*/ 1137 w 1193"/>
                <a:gd name="T9" fmla="*/ 1107 h 1601"/>
                <a:gd name="T10" fmla="*/ 1164 w 1193"/>
                <a:gd name="T11" fmla="*/ 1026 h 1601"/>
                <a:gd name="T12" fmla="*/ 1041 w 1193"/>
                <a:gd name="T13" fmla="*/ 983 h 1601"/>
                <a:gd name="T14" fmla="*/ 959 w 1193"/>
                <a:gd name="T15" fmla="*/ 919 h 1601"/>
                <a:gd name="T16" fmla="*/ 878 w 1193"/>
                <a:gd name="T17" fmla="*/ 882 h 1601"/>
                <a:gd name="T18" fmla="*/ 810 w 1193"/>
                <a:gd name="T19" fmla="*/ 866 h 1601"/>
                <a:gd name="T20" fmla="*/ 704 w 1193"/>
                <a:gd name="T21" fmla="*/ 886 h 1601"/>
                <a:gd name="T22" fmla="*/ 675 w 1193"/>
                <a:gd name="T23" fmla="*/ 790 h 1601"/>
                <a:gd name="T24" fmla="*/ 580 w 1193"/>
                <a:gd name="T25" fmla="*/ 742 h 1601"/>
                <a:gd name="T26" fmla="*/ 729 w 1193"/>
                <a:gd name="T27" fmla="*/ 692 h 1601"/>
                <a:gd name="T28" fmla="*/ 818 w 1193"/>
                <a:gd name="T29" fmla="*/ 623 h 1601"/>
                <a:gd name="T30" fmla="*/ 882 w 1193"/>
                <a:gd name="T31" fmla="*/ 554 h 1601"/>
                <a:gd name="T32" fmla="*/ 970 w 1193"/>
                <a:gd name="T33" fmla="*/ 513 h 1601"/>
                <a:gd name="T34" fmla="*/ 956 w 1193"/>
                <a:gd name="T35" fmla="*/ 481 h 1601"/>
                <a:gd name="T36" fmla="*/ 961 w 1193"/>
                <a:gd name="T37" fmla="*/ 439 h 1601"/>
                <a:gd name="T38" fmla="*/ 1026 w 1193"/>
                <a:gd name="T39" fmla="*/ 434 h 1601"/>
                <a:gd name="T40" fmla="*/ 1052 w 1193"/>
                <a:gd name="T41" fmla="*/ 442 h 1601"/>
                <a:gd name="T42" fmla="*/ 1018 w 1193"/>
                <a:gd name="T43" fmla="*/ 356 h 1601"/>
                <a:gd name="T44" fmla="*/ 971 w 1193"/>
                <a:gd name="T45" fmla="*/ 284 h 1601"/>
                <a:gd name="T46" fmla="*/ 924 w 1193"/>
                <a:gd name="T47" fmla="*/ 246 h 1601"/>
                <a:gd name="T48" fmla="*/ 856 w 1193"/>
                <a:gd name="T49" fmla="*/ 261 h 1601"/>
                <a:gd name="T50" fmla="*/ 829 w 1193"/>
                <a:gd name="T51" fmla="*/ 396 h 1601"/>
                <a:gd name="T52" fmla="*/ 804 w 1193"/>
                <a:gd name="T53" fmla="*/ 378 h 1601"/>
                <a:gd name="T54" fmla="*/ 714 w 1193"/>
                <a:gd name="T55" fmla="*/ 292 h 1601"/>
                <a:gd name="T56" fmla="*/ 787 w 1193"/>
                <a:gd name="T57" fmla="*/ 183 h 1601"/>
                <a:gd name="T58" fmla="*/ 822 w 1193"/>
                <a:gd name="T59" fmla="*/ 141 h 1601"/>
                <a:gd name="T60" fmla="*/ 852 w 1193"/>
                <a:gd name="T61" fmla="*/ 84 h 1601"/>
                <a:gd name="T62" fmla="*/ 793 w 1193"/>
                <a:gd name="T63" fmla="*/ 92 h 1601"/>
                <a:gd name="T64" fmla="*/ 763 w 1193"/>
                <a:gd name="T65" fmla="*/ 30 h 1601"/>
                <a:gd name="T66" fmla="*/ 745 w 1193"/>
                <a:gd name="T67" fmla="*/ 43 h 1601"/>
                <a:gd name="T68" fmla="*/ 721 w 1193"/>
                <a:gd name="T69" fmla="*/ 104 h 1601"/>
                <a:gd name="T70" fmla="*/ 659 w 1193"/>
                <a:gd name="T71" fmla="*/ 113 h 1601"/>
                <a:gd name="T72" fmla="*/ 532 w 1193"/>
                <a:gd name="T73" fmla="*/ 95 h 1601"/>
                <a:gd name="T74" fmla="*/ 469 w 1193"/>
                <a:gd name="T75" fmla="*/ 80 h 1601"/>
                <a:gd name="T76" fmla="*/ 423 w 1193"/>
                <a:gd name="T77" fmla="*/ 77 h 1601"/>
                <a:gd name="T78" fmla="*/ 108 w 1193"/>
                <a:gd name="T79" fmla="*/ 100 h 1601"/>
                <a:gd name="T80" fmla="*/ 98 w 1193"/>
                <a:gd name="T81" fmla="*/ 142 h 1601"/>
                <a:gd name="T82" fmla="*/ 107 w 1193"/>
                <a:gd name="T83" fmla="*/ 178 h 1601"/>
                <a:gd name="T84" fmla="*/ 59 w 1193"/>
                <a:gd name="T85" fmla="*/ 280 h 1601"/>
                <a:gd name="T86" fmla="*/ 48 w 1193"/>
                <a:gd name="T87" fmla="*/ 347 h 1601"/>
                <a:gd name="T88" fmla="*/ 155 w 1193"/>
                <a:gd name="T89" fmla="*/ 276 h 1601"/>
                <a:gd name="T90" fmla="*/ 191 w 1193"/>
                <a:gd name="T91" fmla="*/ 275 h 1601"/>
                <a:gd name="T92" fmla="*/ 313 w 1193"/>
                <a:gd name="T93" fmla="*/ 303 h 1601"/>
                <a:gd name="T94" fmla="*/ 355 w 1193"/>
                <a:gd name="T95" fmla="*/ 419 h 1601"/>
                <a:gd name="T96" fmla="*/ 349 w 1193"/>
                <a:gd name="T97" fmla="*/ 560 h 1601"/>
                <a:gd name="T98" fmla="*/ 415 w 1193"/>
                <a:gd name="T99" fmla="*/ 708 h 1601"/>
                <a:gd name="T100" fmla="*/ 451 w 1193"/>
                <a:gd name="T101" fmla="*/ 746 h 1601"/>
                <a:gd name="T102" fmla="*/ 488 w 1193"/>
                <a:gd name="T103" fmla="*/ 781 h 1601"/>
                <a:gd name="T104" fmla="*/ 634 w 1193"/>
                <a:gd name="T105" fmla="*/ 865 h 1601"/>
                <a:gd name="T106" fmla="*/ 714 w 1193"/>
                <a:gd name="T107" fmla="*/ 910 h 1601"/>
                <a:gd name="T108" fmla="*/ 724 w 1193"/>
                <a:gd name="T109" fmla="*/ 968 h 1601"/>
                <a:gd name="T110" fmla="*/ 693 w 1193"/>
                <a:gd name="T111" fmla="*/ 1048 h 1601"/>
                <a:gd name="T112" fmla="*/ 766 w 1193"/>
                <a:gd name="T113" fmla="*/ 1225 h 1601"/>
                <a:gd name="T114" fmla="*/ 689 w 1193"/>
                <a:gd name="T115" fmla="*/ 1436 h 1601"/>
                <a:gd name="T116" fmla="*/ 672 w 1193"/>
                <a:gd name="T117" fmla="*/ 1479 h 1601"/>
                <a:gd name="T118" fmla="*/ 678 w 1193"/>
                <a:gd name="T119" fmla="*/ 1566 h 1601"/>
                <a:gd name="T120" fmla="*/ 790 w 1193"/>
                <a:gd name="T121" fmla="*/ 1595 h 160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1193" h="1601">
                  <a:moveTo>
                    <a:pt x="792" y="1592"/>
                  </a:moveTo>
                  <a:cubicBezTo>
                    <a:pt x="792" y="1592"/>
                    <a:pt x="800" y="1596"/>
                    <a:pt x="800" y="1592"/>
                  </a:cubicBezTo>
                  <a:cubicBezTo>
                    <a:pt x="801" y="1588"/>
                    <a:pt x="800" y="1583"/>
                    <a:pt x="796" y="1582"/>
                  </a:cubicBezTo>
                  <a:cubicBezTo>
                    <a:pt x="792" y="1581"/>
                    <a:pt x="783" y="1579"/>
                    <a:pt x="772" y="1572"/>
                  </a:cubicBezTo>
                  <a:cubicBezTo>
                    <a:pt x="761" y="1564"/>
                    <a:pt x="741" y="1563"/>
                    <a:pt x="744" y="1555"/>
                  </a:cubicBezTo>
                  <a:cubicBezTo>
                    <a:pt x="746" y="1548"/>
                    <a:pt x="736" y="1539"/>
                    <a:pt x="738" y="1528"/>
                  </a:cubicBezTo>
                  <a:cubicBezTo>
                    <a:pt x="740" y="1517"/>
                    <a:pt x="739" y="1516"/>
                    <a:pt x="748" y="1515"/>
                  </a:cubicBezTo>
                  <a:cubicBezTo>
                    <a:pt x="756" y="1514"/>
                    <a:pt x="758" y="1504"/>
                    <a:pt x="762" y="1502"/>
                  </a:cubicBezTo>
                  <a:cubicBezTo>
                    <a:pt x="766" y="1499"/>
                    <a:pt x="784" y="1490"/>
                    <a:pt x="784" y="1487"/>
                  </a:cubicBezTo>
                  <a:cubicBezTo>
                    <a:pt x="784" y="1485"/>
                    <a:pt x="784" y="1480"/>
                    <a:pt x="780" y="1479"/>
                  </a:cubicBezTo>
                  <a:cubicBezTo>
                    <a:pt x="776" y="1479"/>
                    <a:pt x="768" y="1477"/>
                    <a:pt x="767" y="1474"/>
                  </a:cubicBezTo>
                  <a:cubicBezTo>
                    <a:pt x="766" y="1472"/>
                    <a:pt x="771" y="1462"/>
                    <a:pt x="773" y="1460"/>
                  </a:cubicBezTo>
                  <a:cubicBezTo>
                    <a:pt x="776" y="1458"/>
                    <a:pt x="793" y="1458"/>
                    <a:pt x="793" y="1458"/>
                  </a:cubicBezTo>
                  <a:cubicBezTo>
                    <a:pt x="793" y="1458"/>
                    <a:pt x="793" y="1439"/>
                    <a:pt x="796" y="1438"/>
                  </a:cubicBezTo>
                  <a:cubicBezTo>
                    <a:pt x="798" y="1437"/>
                    <a:pt x="810" y="1429"/>
                    <a:pt x="813" y="1428"/>
                  </a:cubicBezTo>
                  <a:cubicBezTo>
                    <a:pt x="816" y="1428"/>
                    <a:pt x="817" y="1420"/>
                    <a:pt x="811" y="1419"/>
                  </a:cubicBezTo>
                  <a:cubicBezTo>
                    <a:pt x="806" y="1418"/>
                    <a:pt x="797" y="1412"/>
                    <a:pt x="801" y="1408"/>
                  </a:cubicBezTo>
                  <a:cubicBezTo>
                    <a:pt x="806" y="1403"/>
                    <a:pt x="831" y="1407"/>
                    <a:pt x="834" y="1404"/>
                  </a:cubicBezTo>
                  <a:cubicBezTo>
                    <a:pt x="836" y="1401"/>
                    <a:pt x="841" y="1386"/>
                    <a:pt x="854" y="1383"/>
                  </a:cubicBezTo>
                  <a:cubicBezTo>
                    <a:pt x="867" y="1380"/>
                    <a:pt x="924" y="1354"/>
                    <a:pt x="905" y="1339"/>
                  </a:cubicBezTo>
                  <a:cubicBezTo>
                    <a:pt x="886" y="1323"/>
                    <a:pt x="905" y="1329"/>
                    <a:pt x="905" y="1329"/>
                  </a:cubicBezTo>
                  <a:cubicBezTo>
                    <a:pt x="905" y="1329"/>
                    <a:pt x="924" y="1340"/>
                    <a:pt x="935" y="1333"/>
                  </a:cubicBezTo>
                  <a:cubicBezTo>
                    <a:pt x="945" y="1327"/>
                    <a:pt x="989" y="1287"/>
                    <a:pt x="991" y="1278"/>
                  </a:cubicBezTo>
                  <a:cubicBezTo>
                    <a:pt x="993" y="1269"/>
                    <a:pt x="999" y="1268"/>
                    <a:pt x="1005" y="1267"/>
                  </a:cubicBezTo>
                  <a:cubicBezTo>
                    <a:pt x="1010" y="1267"/>
                    <a:pt x="1018" y="1264"/>
                    <a:pt x="1018" y="1258"/>
                  </a:cubicBezTo>
                  <a:cubicBezTo>
                    <a:pt x="1017" y="1252"/>
                    <a:pt x="1013" y="1238"/>
                    <a:pt x="1019" y="1233"/>
                  </a:cubicBezTo>
                  <a:cubicBezTo>
                    <a:pt x="1025" y="1229"/>
                    <a:pt x="1061" y="1206"/>
                    <a:pt x="1076" y="1206"/>
                  </a:cubicBezTo>
                  <a:cubicBezTo>
                    <a:pt x="1091" y="1206"/>
                    <a:pt x="1101" y="1204"/>
                    <a:pt x="1116" y="1178"/>
                  </a:cubicBezTo>
                  <a:cubicBezTo>
                    <a:pt x="1131" y="1152"/>
                    <a:pt x="1125" y="1153"/>
                    <a:pt x="1131" y="1151"/>
                  </a:cubicBezTo>
                  <a:cubicBezTo>
                    <a:pt x="1136" y="1148"/>
                    <a:pt x="1137" y="1107"/>
                    <a:pt x="1137" y="1107"/>
                  </a:cubicBezTo>
                  <a:cubicBezTo>
                    <a:pt x="1137" y="1107"/>
                    <a:pt x="1143" y="1103"/>
                    <a:pt x="1147" y="1103"/>
                  </a:cubicBezTo>
                  <a:cubicBezTo>
                    <a:pt x="1151" y="1103"/>
                    <a:pt x="1162" y="1087"/>
                    <a:pt x="1162" y="1087"/>
                  </a:cubicBezTo>
                  <a:cubicBezTo>
                    <a:pt x="1175" y="1079"/>
                    <a:pt x="1175" y="1079"/>
                    <a:pt x="1175" y="1079"/>
                  </a:cubicBezTo>
                  <a:cubicBezTo>
                    <a:pt x="1175" y="1079"/>
                    <a:pt x="1179" y="1071"/>
                    <a:pt x="1183" y="1069"/>
                  </a:cubicBezTo>
                  <a:cubicBezTo>
                    <a:pt x="1187" y="1066"/>
                    <a:pt x="1193" y="1037"/>
                    <a:pt x="1187" y="1032"/>
                  </a:cubicBezTo>
                  <a:cubicBezTo>
                    <a:pt x="1182" y="1028"/>
                    <a:pt x="1170" y="1030"/>
                    <a:pt x="1164" y="1026"/>
                  </a:cubicBezTo>
                  <a:cubicBezTo>
                    <a:pt x="1158" y="1021"/>
                    <a:pt x="1133" y="1007"/>
                    <a:pt x="1128" y="1007"/>
                  </a:cubicBezTo>
                  <a:cubicBezTo>
                    <a:pt x="1122" y="1008"/>
                    <a:pt x="1101" y="1009"/>
                    <a:pt x="1094" y="1005"/>
                  </a:cubicBezTo>
                  <a:cubicBezTo>
                    <a:pt x="1087" y="1002"/>
                    <a:pt x="1095" y="993"/>
                    <a:pt x="1086" y="993"/>
                  </a:cubicBezTo>
                  <a:cubicBezTo>
                    <a:pt x="1078" y="992"/>
                    <a:pt x="1061" y="988"/>
                    <a:pt x="1056" y="987"/>
                  </a:cubicBezTo>
                  <a:cubicBezTo>
                    <a:pt x="1050" y="986"/>
                    <a:pt x="1041" y="993"/>
                    <a:pt x="1040" y="994"/>
                  </a:cubicBezTo>
                  <a:cubicBezTo>
                    <a:pt x="1038" y="995"/>
                    <a:pt x="1053" y="987"/>
                    <a:pt x="1041" y="983"/>
                  </a:cubicBezTo>
                  <a:cubicBezTo>
                    <a:pt x="1029" y="979"/>
                    <a:pt x="1032" y="974"/>
                    <a:pt x="1034" y="973"/>
                  </a:cubicBezTo>
                  <a:cubicBezTo>
                    <a:pt x="1036" y="972"/>
                    <a:pt x="1044" y="964"/>
                    <a:pt x="1036" y="959"/>
                  </a:cubicBezTo>
                  <a:cubicBezTo>
                    <a:pt x="1028" y="955"/>
                    <a:pt x="1020" y="950"/>
                    <a:pt x="1022" y="945"/>
                  </a:cubicBezTo>
                  <a:cubicBezTo>
                    <a:pt x="1023" y="940"/>
                    <a:pt x="1008" y="929"/>
                    <a:pt x="1005" y="929"/>
                  </a:cubicBezTo>
                  <a:cubicBezTo>
                    <a:pt x="1002" y="928"/>
                    <a:pt x="993" y="925"/>
                    <a:pt x="984" y="926"/>
                  </a:cubicBezTo>
                  <a:cubicBezTo>
                    <a:pt x="974" y="926"/>
                    <a:pt x="959" y="923"/>
                    <a:pt x="959" y="919"/>
                  </a:cubicBezTo>
                  <a:cubicBezTo>
                    <a:pt x="960" y="915"/>
                    <a:pt x="951" y="906"/>
                    <a:pt x="947" y="905"/>
                  </a:cubicBezTo>
                  <a:cubicBezTo>
                    <a:pt x="942" y="903"/>
                    <a:pt x="938" y="903"/>
                    <a:pt x="933" y="897"/>
                  </a:cubicBezTo>
                  <a:cubicBezTo>
                    <a:pt x="929" y="891"/>
                    <a:pt x="929" y="888"/>
                    <a:pt x="923" y="887"/>
                  </a:cubicBezTo>
                  <a:cubicBezTo>
                    <a:pt x="916" y="887"/>
                    <a:pt x="913" y="885"/>
                    <a:pt x="912" y="881"/>
                  </a:cubicBezTo>
                  <a:cubicBezTo>
                    <a:pt x="912" y="876"/>
                    <a:pt x="905" y="873"/>
                    <a:pt x="896" y="879"/>
                  </a:cubicBezTo>
                  <a:cubicBezTo>
                    <a:pt x="888" y="884"/>
                    <a:pt x="881" y="886"/>
                    <a:pt x="878" y="882"/>
                  </a:cubicBezTo>
                  <a:cubicBezTo>
                    <a:pt x="874" y="879"/>
                    <a:pt x="874" y="878"/>
                    <a:pt x="862" y="878"/>
                  </a:cubicBezTo>
                  <a:cubicBezTo>
                    <a:pt x="850" y="878"/>
                    <a:pt x="844" y="878"/>
                    <a:pt x="847" y="871"/>
                  </a:cubicBezTo>
                  <a:cubicBezTo>
                    <a:pt x="851" y="864"/>
                    <a:pt x="840" y="861"/>
                    <a:pt x="832" y="866"/>
                  </a:cubicBezTo>
                  <a:cubicBezTo>
                    <a:pt x="825" y="872"/>
                    <a:pt x="822" y="877"/>
                    <a:pt x="818" y="876"/>
                  </a:cubicBezTo>
                  <a:cubicBezTo>
                    <a:pt x="813" y="876"/>
                    <a:pt x="829" y="871"/>
                    <a:pt x="825" y="865"/>
                  </a:cubicBezTo>
                  <a:cubicBezTo>
                    <a:pt x="822" y="859"/>
                    <a:pt x="822" y="860"/>
                    <a:pt x="810" y="866"/>
                  </a:cubicBezTo>
                  <a:cubicBezTo>
                    <a:pt x="798" y="872"/>
                    <a:pt x="793" y="875"/>
                    <a:pt x="783" y="875"/>
                  </a:cubicBezTo>
                  <a:cubicBezTo>
                    <a:pt x="773" y="875"/>
                    <a:pt x="777" y="879"/>
                    <a:pt x="771" y="887"/>
                  </a:cubicBezTo>
                  <a:cubicBezTo>
                    <a:pt x="766" y="895"/>
                    <a:pt x="759" y="910"/>
                    <a:pt x="754" y="905"/>
                  </a:cubicBezTo>
                  <a:cubicBezTo>
                    <a:pt x="748" y="900"/>
                    <a:pt x="744" y="886"/>
                    <a:pt x="735" y="889"/>
                  </a:cubicBezTo>
                  <a:cubicBezTo>
                    <a:pt x="727" y="893"/>
                    <a:pt x="725" y="902"/>
                    <a:pt x="719" y="898"/>
                  </a:cubicBezTo>
                  <a:cubicBezTo>
                    <a:pt x="713" y="893"/>
                    <a:pt x="705" y="890"/>
                    <a:pt x="704" y="886"/>
                  </a:cubicBezTo>
                  <a:cubicBezTo>
                    <a:pt x="704" y="882"/>
                    <a:pt x="700" y="879"/>
                    <a:pt x="700" y="879"/>
                  </a:cubicBezTo>
                  <a:cubicBezTo>
                    <a:pt x="700" y="879"/>
                    <a:pt x="695" y="878"/>
                    <a:pt x="701" y="857"/>
                  </a:cubicBezTo>
                  <a:cubicBezTo>
                    <a:pt x="707" y="835"/>
                    <a:pt x="709" y="829"/>
                    <a:pt x="686" y="829"/>
                  </a:cubicBezTo>
                  <a:cubicBezTo>
                    <a:pt x="664" y="830"/>
                    <a:pt x="654" y="834"/>
                    <a:pt x="656" y="827"/>
                  </a:cubicBezTo>
                  <a:cubicBezTo>
                    <a:pt x="657" y="820"/>
                    <a:pt x="663" y="822"/>
                    <a:pt x="664" y="814"/>
                  </a:cubicBezTo>
                  <a:cubicBezTo>
                    <a:pt x="665" y="807"/>
                    <a:pt x="672" y="794"/>
                    <a:pt x="675" y="790"/>
                  </a:cubicBezTo>
                  <a:cubicBezTo>
                    <a:pt x="678" y="785"/>
                    <a:pt x="686" y="774"/>
                    <a:pt x="679" y="774"/>
                  </a:cubicBezTo>
                  <a:cubicBezTo>
                    <a:pt x="673" y="775"/>
                    <a:pt x="654" y="771"/>
                    <a:pt x="646" y="778"/>
                  </a:cubicBezTo>
                  <a:cubicBezTo>
                    <a:pt x="638" y="786"/>
                    <a:pt x="629" y="802"/>
                    <a:pt x="623" y="803"/>
                  </a:cubicBezTo>
                  <a:cubicBezTo>
                    <a:pt x="616" y="805"/>
                    <a:pt x="594" y="809"/>
                    <a:pt x="590" y="803"/>
                  </a:cubicBezTo>
                  <a:cubicBezTo>
                    <a:pt x="587" y="797"/>
                    <a:pt x="572" y="796"/>
                    <a:pt x="573" y="776"/>
                  </a:cubicBezTo>
                  <a:cubicBezTo>
                    <a:pt x="574" y="757"/>
                    <a:pt x="573" y="747"/>
                    <a:pt x="580" y="742"/>
                  </a:cubicBezTo>
                  <a:cubicBezTo>
                    <a:pt x="586" y="737"/>
                    <a:pt x="585" y="738"/>
                    <a:pt x="586" y="729"/>
                  </a:cubicBezTo>
                  <a:cubicBezTo>
                    <a:pt x="587" y="719"/>
                    <a:pt x="594" y="706"/>
                    <a:pt x="604" y="703"/>
                  </a:cubicBezTo>
                  <a:cubicBezTo>
                    <a:pt x="613" y="701"/>
                    <a:pt x="623" y="689"/>
                    <a:pt x="629" y="689"/>
                  </a:cubicBezTo>
                  <a:cubicBezTo>
                    <a:pt x="635" y="688"/>
                    <a:pt x="659" y="704"/>
                    <a:pt x="664" y="699"/>
                  </a:cubicBezTo>
                  <a:cubicBezTo>
                    <a:pt x="669" y="695"/>
                    <a:pt x="671" y="684"/>
                    <a:pt x="685" y="686"/>
                  </a:cubicBezTo>
                  <a:cubicBezTo>
                    <a:pt x="699" y="689"/>
                    <a:pt x="724" y="685"/>
                    <a:pt x="729" y="692"/>
                  </a:cubicBezTo>
                  <a:cubicBezTo>
                    <a:pt x="734" y="699"/>
                    <a:pt x="744" y="718"/>
                    <a:pt x="743" y="726"/>
                  </a:cubicBezTo>
                  <a:cubicBezTo>
                    <a:pt x="741" y="735"/>
                    <a:pt x="744" y="741"/>
                    <a:pt x="750" y="739"/>
                  </a:cubicBezTo>
                  <a:cubicBezTo>
                    <a:pt x="755" y="737"/>
                    <a:pt x="759" y="727"/>
                    <a:pt x="758" y="722"/>
                  </a:cubicBezTo>
                  <a:cubicBezTo>
                    <a:pt x="757" y="717"/>
                    <a:pt x="757" y="697"/>
                    <a:pt x="757" y="689"/>
                  </a:cubicBezTo>
                  <a:cubicBezTo>
                    <a:pt x="756" y="680"/>
                    <a:pt x="748" y="674"/>
                    <a:pt x="761" y="666"/>
                  </a:cubicBezTo>
                  <a:cubicBezTo>
                    <a:pt x="775" y="658"/>
                    <a:pt x="818" y="633"/>
                    <a:pt x="818" y="623"/>
                  </a:cubicBezTo>
                  <a:cubicBezTo>
                    <a:pt x="818" y="613"/>
                    <a:pt x="814" y="603"/>
                    <a:pt x="817" y="600"/>
                  </a:cubicBezTo>
                  <a:cubicBezTo>
                    <a:pt x="820" y="596"/>
                    <a:pt x="820" y="607"/>
                    <a:pt x="825" y="604"/>
                  </a:cubicBezTo>
                  <a:cubicBezTo>
                    <a:pt x="831" y="601"/>
                    <a:pt x="837" y="582"/>
                    <a:pt x="842" y="579"/>
                  </a:cubicBezTo>
                  <a:cubicBezTo>
                    <a:pt x="847" y="576"/>
                    <a:pt x="851" y="567"/>
                    <a:pt x="853" y="563"/>
                  </a:cubicBezTo>
                  <a:cubicBezTo>
                    <a:pt x="855" y="558"/>
                    <a:pt x="863" y="556"/>
                    <a:pt x="867" y="558"/>
                  </a:cubicBezTo>
                  <a:cubicBezTo>
                    <a:pt x="872" y="560"/>
                    <a:pt x="880" y="558"/>
                    <a:pt x="882" y="554"/>
                  </a:cubicBezTo>
                  <a:cubicBezTo>
                    <a:pt x="884" y="550"/>
                    <a:pt x="881" y="542"/>
                    <a:pt x="882" y="538"/>
                  </a:cubicBezTo>
                  <a:cubicBezTo>
                    <a:pt x="883" y="535"/>
                    <a:pt x="898" y="527"/>
                    <a:pt x="904" y="521"/>
                  </a:cubicBezTo>
                  <a:cubicBezTo>
                    <a:pt x="911" y="515"/>
                    <a:pt x="918" y="514"/>
                    <a:pt x="921" y="515"/>
                  </a:cubicBezTo>
                  <a:cubicBezTo>
                    <a:pt x="924" y="517"/>
                    <a:pt x="931" y="506"/>
                    <a:pt x="930" y="514"/>
                  </a:cubicBezTo>
                  <a:cubicBezTo>
                    <a:pt x="929" y="522"/>
                    <a:pt x="931" y="535"/>
                    <a:pt x="937" y="528"/>
                  </a:cubicBezTo>
                  <a:cubicBezTo>
                    <a:pt x="944" y="520"/>
                    <a:pt x="966" y="513"/>
                    <a:pt x="970" y="513"/>
                  </a:cubicBezTo>
                  <a:cubicBezTo>
                    <a:pt x="973" y="513"/>
                    <a:pt x="979" y="507"/>
                    <a:pt x="981" y="504"/>
                  </a:cubicBezTo>
                  <a:cubicBezTo>
                    <a:pt x="983" y="500"/>
                    <a:pt x="991" y="501"/>
                    <a:pt x="995" y="500"/>
                  </a:cubicBezTo>
                  <a:cubicBezTo>
                    <a:pt x="1000" y="499"/>
                    <a:pt x="1000" y="495"/>
                    <a:pt x="995" y="489"/>
                  </a:cubicBezTo>
                  <a:cubicBezTo>
                    <a:pt x="990" y="484"/>
                    <a:pt x="1001" y="470"/>
                    <a:pt x="992" y="475"/>
                  </a:cubicBezTo>
                  <a:cubicBezTo>
                    <a:pt x="982" y="481"/>
                    <a:pt x="984" y="489"/>
                    <a:pt x="975" y="488"/>
                  </a:cubicBezTo>
                  <a:cubicBezTo>
                    <a:pt x="966" y="486"/>
                    <a:pt x="956" y="483"/>
                    <a:pt x="956" y="481"/>
                  </a:cubicBezTo>
                  <a:cubicBezTo>
                    <a:pt x="957" y="479"/>
                    <a:pt x="956" y="469"/>
                    <a:pt x="952" y="474"/>
                  </a:cubicBezTo>
                  <a:cubicBezTo>
                    <a:pt x="948" y="479"/>
                    <a:pt x="947" y="470"/>
                    <a:pt x="954" y="466"/>
                  </a:cubicBezTo>
                  <a:cubicBezTo>
                    <a:pt x="961" y="461"/>
                    <a:pt x="961" y="455"/>
                    <a:pt x="956" y="451"/>
                  </a:cubicBezTo>
                  <a:cubicBezTo>
                    <a:pt x="951" y="447"/>
                    <a:pt x="944" y="446"/>
                    <a:pt x="939" y="446"/>
                  </a:cubicBezTo>
                  <a:cubicBezTo>
                    <a:pt x="934" y="447"/>
                    <a:pt x="929" y="436"/>
                    <a:pt x="943" y="437"/>
                  </a:cubicBezTo>
                  <a:cubicBezTo>
                    <a:pt x="956" y="438"/>
                    <a:pt x="960" y="437"/>
                    <a:pt x="961" y="439"/>
                  </a:cubicBezTo>
                  <a:cubicBezTo>
                    <a:pt x="962" y="441"/>
                    <a:pt x="971" y="459"/>
                    <a:pt x="976" y="455"/>
                  </a:cubicBezTo>
                  <a:cubicBezTo>
                    <a:pt x="980" y="450"/>
                    <a:pt x="991" y="449"/>
                    <a:pt x="984" y="445"/>
                  </a:cubicBezTo>
                  <a:cubicBezTo>
                    <a:pt x="978" y="441"/>
                    <a:pt x="970" y="438"/>
                    <a:pt x="973" y="436"/>
                  </a:cubicBezTo>
                  <a:cubicBezTo>
                    <a:pt x="976" y="434"/>
                    <a:pt x="994" y="439"/>
                    <a:pt x="999" y="437"/>
                  </a:cubicBezTo>
                  <a:cubicBezTo>
                    <a:pt x="1003" y="434"/>
                    <a:pt x="1022" y="416"/>
                    <a:pt x="1025" y="417"/>
                  </a:cubicBezTo>
                  <a:cubicBezTo>
                    <a:pt x="1028" y="418"/>
                    <a:pt x="1029" y="429"/>
                    <a:pt x="1026" y="434"/>
                  </a:cubicBezTo>
                  <a:cubicBezTo>
                    <a:pt x="1023" y="440"/>
                    <a:pt x="1000" y="457"/>
                    <a:pt x="1002" y="461"/>
                  </a:cubicBezTo>
                  <a:cubicBezTo>
                    <a:pt x="1005" y="465"/>
                    <a:pt x="1006" y="473"/>
                    <a:pt x="1006" y="473"/>
                  </a:cubicBezTo>
                  <a:cubicBezTo>
                    <a:pt x="1006" y="473"/>
                    <a:pt x="1024" y="462"/>
                    <a:pt x="1037" y="473"/>
                  </a:cubicBezTo>
                  <a:cubicBezTo>
                    <a:pt x="1050" y="485"/>
                    <a:pt x="1061" y="490"/>
                    <a:pt x="1063" y="484"/>
                  </a:cubicBezTo>
                  <a:cubicBezTo>
                    <a:pt x="1066" y="477"/>
                    <a:pt x="1072" y="473"/>
                    <a:pt x="1068" y="462"/>
                  </a:cubicBezTo>
                  <a:cubicBezTo>
                    <a:pt x="1063" y="450"/>
                    <a:pt x="1058" y="444"/>
                    <a:pt x="1052" y="442"/>
                  </a:cubicBezTo>
                  <a:cubicBezTo>
                    <a:pt x="1046" y="440"/>
                    <a:pt x="1036" y="437"/>
                    <a:pt x="1038" y="431"/>
                  </a:cubicBezTo>
                  <a:cubicBezTo>
                    <a:pt x="1040" y="425"/>
                    <a:pt x="1041" y="427"/>
                    <a:pt x="1046" y="416"/>
                  </a:cubicBezTo>
                  <a:cubicBezTo>
                    <a:pt x="1050" y="405"/>
                    <a:pt x="1052" y="377"/>
                    <a:pt x="1047" y="377"/>
                  </a:cubicBezTo>
                  <a:cubicBezTo>
                    <a:pt x="1043" y="377"/>
                    <a:pt x="1037" y="380"/>
                    <a:pt x="1037" y="375"/>
                  </a:cubicBezTo>
                  <a:cubicBezTo>
                    <a:pt x="1037" y="370"/>
                    <a:pt x="1041" y="365"/>
                    <a:pt x="1033" y="364"/>
                  </a:cubicBezTo>
                  <a:cubicBezTo>
                    <a:pt x="1025" y="362"/>
                    <a:pt x="1021" y="359"/>
                    <a:pt x="1018" y="356"/>
                  </a:cubicBezTo>
                  <a:cubicBezTo>
                    <a:pt x="1014" y="353"/>
                    <a:pt x="1012" y="343"/>
                    <a:pt x="1006" y="340"/>
                  </a:cubicBezTo>
                  <a:cubicBezTo>
                    <a:pt x="1001" y="337"/>
                    <a:pt x="994" y="340"/>
                    <a:pt x="999" y="335"/>
                  </a:cubicBezTo>
                  <a:cubicBezTo>
                    <a:pt x="1004" y="330"/>
                    <a:pt x="1003" y="317"/>
                    <a:pt x="1000" y="310"/>
                  </a:cubicBezTo>
                  <a:cubicBezTo>
                    <a:pt x="997" y="302"/>
                    <a:pt x="990" y="293"/>
                    <a:pt x="989" y="282"/>
                  </a:cubicBezTo>
                  <a:cubicBezTo>
                    <a:pt x="988" y="272"/>
                    <a:pt x="988" y="264"/>
                    <a:pt x="984" y="266"/>
                  </a:cubicBezTo>
                  <a:cubicBezTo>
                    <a:pt x="979" y="269"/>
                    <a:pt x="975" y="275"/>
                    <a:pt x="971" y="284"/>
                  </a:cubicBezTo>
                  <a:cubicBezTo>
                    <a:pt x="967" y="292"/>
                    <a:pt x="962" y="297"/>
                    <a:pt x="959" y="297"/>
                  </a:cubicBezTo>
                  <a:cubicBezTo>
                    <a:pt x="957" y="298"/>
                    <a:pt x="957" y="307"/>
                    <a:pt x="951" y="301"/>
                  </a:cubicBezTo>
                  <a:cubicBezTo>
                    <a:pt x="946" y="296"/>
                    <a:pt x="940" y="290"/>
                    <a:pt x="938" y="288"/>
                  </a:cubicBezTo>
                  <a:cubicBezTo>
                    <a:pt x="936" y="285"/>
                    <a:pt x="931" y="281"/>
                    <a:pt x="937" y="270"/>
                  </a:cubicBezTo>
                  <a:cubicBezTo>
                    <a:pt x="943" y="259"/>
                    <a:pt x="943" y="251"/>
                    <a:pt x="940" y="250"/>
                  </a:cubicBezTo>
                  <a:cubicBezTo>
                    <a:pt x="937" y="248"/>
                    <a:pt x="930" y="259"/>
                    <a:pt x="924" y="246"/>
                  </a:cubicBezTo>
                  <a:cubicBezTo>
                    <a:pt x="919" y="233"/>
                    <a:pt x="920" y="229"/>
                    <a:pt x="912" y="227"/>
                  </a:cubicBezTo>
                  <a:cubicBezTo>
                    <a:pt x="903" y="224"/>
                    <a:pt x="904" y="227"/>
                    <a:pt x="893" y="224"/>
                  </a:cubicBezTo>
                  <a:cubicBezTo>
                    <a:pt x="881" y="221"/>
                    <a:pt x="883" y="213"/>
                    <a:pt x="874" y="219"/>
                  </a:cubicBezTo>
                  <a:cubicBezTo>
                    <a:pt x="865" y="224"/>
                    <a:pt x="857" y="220"/>
                    <a:pt x="861" y="232"/>
                  </a:cubicBezTo>
                  <a:cubicBezTo>
                    <a:pt x="866" y="244"/>
                    <a:pt x="866" y="250"/>
                    <a:pt x="862" y="250"/>
                  </a:cubicBezTo>
                  <a:cubicBezTo>
                    <a:pt x="857" y="251"/>
                    <a:pt x="853" y="256"/>
                    <a:pt x="856" y="261"/>
                  </a:cubicBezTo>
                  <a:cubicBezTo>
                    <a:pt x="859" y="266"/>
                    <a:pt x="871" y="263"/>
                    <a:pt x="861" y="275"/>
                  </a:cubicBezTo>
                  <a:cubicBezTo>
                    <a:pt x="851" y="286"/>
                    <a:pt x="847" y="298"/>
                    <a:pt x="852" y="301"/>
                  </a:cubicBezTo>
                  <a:cubicBezTo>
                    <a:pt x="857" y="305"/>
                    <a:pt x="864" y="312"/>
                    <a:pt x="861" y="320"/>
                  </a:cubicBezTo>
                  <a:cubicBezTo>
                    <a:pt x="858" y="328"/>
                    <a:pt x="859" y="346"/>
                    <a:pt x="844" y="355"/>
                  </a:cubicBezTo>
                  <a:cubicBezTo>
                    <a:pt x="829" y="365"/>
                    <a:pt x="828" y="371"/>
                    <a:pt x="828" y="374"/>
                  </a:cubicBezTo>
                  <a:cubicBezTo>
                    <a:pt x="827" y="377"/>
                    <a:pt x="825" y="390"/>
                    <a:pt x="829" y="396"/>
                  </a:cubicBezTo>
                  <a:cubicBezTo>
                    <a:pt x="833" y="402"/>
                    <a:pt x="835" y="405"/>
                    <a:pt x="831" y="407"/>
                  </a:cubicBezTo>
                  <a:cubicBezTo>
                    <a:pt x="828" y="409"/>
                    <a:pt x="822" y="421"/>
                    <a:pt x="817" y="418"/>
                  </a:cubicBezTo>
                  <a:cubicBezTo>
                    <a:pt x="813" y="415"/>
                    <a:pt x="809" y="413"/>
                    <a:pt x="805" y="409"/>
                  </a:cubicBezTo>
                  <a:cubicBezTo>
                    <a:pt x="802" y="405"/>
                    <a:pt x="795" y="397"/>
                    <a:pt x="801" y="397"/>
                  </a:cubicBezTo>
                  <a:cubicBezTo>
                    <a:pt x="806" y="398"/>
                    <a:pt x="815" y="394"/>
                    <a:pt x="810" y="390"/>
                  </a:cubicBezTo>
                  <a:cubicBezTo>
                    <a:pt x="806" y="387"/>
                    <a:pt x="803" y="386"/>
                    <a:pt x="804" y="378"/>
                  </a:cubicBezTo>
                  <a:cubicBezTo>
                    <a:pt x="805" y="371"/>
                    <a:pt x="800" y="354"/>
                    <a:pt x="796" y="354"/>
                  </a:cubicBezTo>
                  <a:cubicBezTo>
                    <a:pt x="792" y="354"/>
                    <a:pt x="781" y="354"/>
                    <a:pt x="781" y="347"/>
                  </a:cubicBezTo>
                  <a:cubicBezTo>
                    <a:pt x="780" y="340"/>
                    <a:pt x="756" y="333"/>
                    <a:pt x="749" y="329"/>
                  </a:cubicBezTo>
                  <a:cubicBezTo>
                    <a:pt x="743" y="324"/>
                    <a:pt x="740" y="318"/>
                    <a:pt x="728" y="319"/>
                  </a:cubicBezTo>
                  <a:cubicBezTo>
                    <a:pt x="715" y="320"/>
                    <a:pt x="715" y="325"/>
                    <a:pt x="716" y="311"/>
                  </a:cubicBezTo>
                  <a:cubicBezTo>
                    <a:pt x="716" y="296"/>
                    <a:pt x="723" y="296"/>
                    <a:pt x="714" y="292"/>
                  </a:cubicBezTo>
                  <a:cubicBezTo>
                    <a:pt x="704" y="288"/>
                    <a:pt x="696" y="290"/>
                    <a:pt x="703" y="278"/>
                  </a:cubicBezTo>
                  <a:cubicBezTo>
                    <a:pt x="711" y="266"/>
                    <a:pt x="700" y="262"/>
                    <a:pt x="714" y="253"/>
                  </a:cubicBezTo>
                  <a:cubicBezTo>
                    <a:pt x="728" y="243"/>
                    <a:pt x="740" y="217"/>
                    <a:pt x="741" y="216"/>
                  </a:cubicBezTo>
                  <a:cubicBezTo>
                    <a:pt x="743" y="214"/>
                    <a:pt x="751" y="215"/>
                    <a:pt x="755" y="207"/>
                  </a:cubicBezTo>
                  <a:cubicBezTo>
                    <a:pt x="758" y="199"/>
                    <a:pt x="753" y="194"/>
                    <a:pt x="766" y="193"/>
                  </a:cubicBezTo>
                  <a:cubicBezTo>
                    <a:pt x="779" y="193"/>
                    <a:pt x="781" y="195"/>
                    <a:pt x="787" y="183"/>
                  </a:cubicBezTo>
                  <a:cubicBezTo>
                    <a:pt x="794" y="172"/>
                    <a:pt x="803" y="167"/>
                    <a:pt x="792" y="163"/>
                  </a:cubicBezTo>
                  <a:cubicBezTo>
                    <a:pt x="782" y="160"/>
                    <a:pt x="773" y="156"/>
                    <a:pt x="777" y="156"/>
                  </a:cubicBezTo>
                  <a:cubicBezTo>
                    <a:pt x="782" y="156"/>
                    <a:pt x="797" y="158"/>
                    <a:pt x="800" y="156"/>
                  </a:cubicBezTo>
                  <a:cubicBezTo>
                    <a:pt x="802" y="155"/>
                    <a:pt x="819" y="149"/>
                    <a:pt x="814" y="144"/>
                  </a:cubicBezTo>
                  <a:cubicBezTo>
                    <a:pt x="808" y="139"/>
                    <a:pt x="804" y="138"/>
                    <a:pt x="809" y="137"/>
                  </a:cubicBezTo>
                  <a:cubicBezTo>
                    <a:pt x="813" y="136"/>
                    <a:pt x="818" y="142"/>
                    <a:pt x="822" y="141"/>
                  </a:cubicBezTo>
                  <a:cubicBezTo>
                    <a:pt x="826" y="140"/>
                    <a:pt x="825" y="129"/>
                    <a:pt x="829" y="130"/>
                  </a:cubicBezTo>
                  <a:cubicBezTo>
                    <a:pt x="834" y="131"/>
                    <a:pt x="838" y="137"/>
                    <a:pt x="844" y="132"/>
                  </a:cubicBezTo>
                  <a:cubicBezTo>
                    <a:pt x="850" y="128"/>
                    <a:pt x="863" y="131"/>
                    <a:pt x="861" y="121"/>
                  </a:cubicBezTo>
                  <a:cubicBezTo>
                    <a:pt x="859" y="112"/>
                    <a:pt x="848" y="113"/>
                    <a:pt x="854" y="107"/>
                  </a:cubicBezTo>
                  <a:cubicBezTo>
                    <a:pt x="861" y="101"/>
                    <a:pt x="862" y="98"/>
                    <a:pt x="858" y="94"/>
                  </a:cubicBezTo>
                  <a:cubicBezTo>
                    <a:pt x="854" y="90"/>
                    <a:pt x="858" y="86"/>
                    <a:pt x="852" y="84"/>
                  </a:cubicBezTo>
                  <a:cubicBezTo>
                    <a:pt x="847" y="81"/>
                    <a:pt x="831" y="84"/>
                    <a:pt x="830" y="88"/>
                  </a:cubicBezTo>
                  <a:cubicBezTo>
                    <a:pt x="829" y="92"/>
                    <a:pt x="822" y="98"/>
                    <a:pt x="816" y="107"/>
                  </a:cubicBezTo>
                  <a:cubicBezTo>
                    <a:pt x="810" y="116"/>
                    <a:pt x="809" y="119"/>
                    <a:pt x="805" y="118"/>
                  </a:cubicBezTo>
                  <a:cubicBezTo>
                    <a:pt x="801" y="117"/>
                    <a:pt x="799" y="126"/>
                    <a:pt x="801" y="116"/>
                  </a:cubicBezTo>
                  <a:cubicBezTo>
                    <a:pt x="803" y="105"/>
                    <a:pt x="805" y="106"/>
                    <a:pt x="804" y="102"/>
                  </a:cubicBezTo>
                  <a:cubicBezTo>
                    <a:pt x="802" y="99"/>
                    <a:pt x="797" y="93"/>
                    <a:pt x="793" y="92"/>
                  </a:cubicBezTo>
                  <a:cubicBezTo>
                    <a:pt x="790" y="91"/>
                    <a:pt x="787" y="90"/>
                    <a:pt x="783" y="96"/>
                  </a:cubicBezTo>
                  <a:cubicBezTo>
                    <a:pt x="780" y="102"/>
                    <a:pt x="780" y="85"/>
                    <a:pt x="776" y="82"/>
                  </a:cubicBezTo>
                  <a:cubicBezTo>
                    <a:pt x="773" y="80"/>
                    <a:pt x="781" y="78"/>
                    <a:pt x="773" y="70"/>
                  </a:cubicBezTo>
                  <a:cubicBezTo>
                    <a:pt x="765" y="62"/>
                    <a:pt x="769" y="51"/>
                    <a:pt x="763" y="49"/>
                  </a:cubicBezTo>
                  <a:cubicBezTo>
                    <a:pt x="757" y="47"/>
                    <a:pt x="756" y="47"/>
                    <a:pt x="758" y="41"/>
                  </a:cubicBezTo>
                  <a:cubicBezTo>
                    <a:pt x="760" y="34"/>
                    <a:pt x="748" y="27"/>
                    <a:pt x="763" y="30"/>
                  </a:cubicBezTo>
                  <a:cubicBezTo>
                    <a:pt x="778" y="33"/>
                    <a:pt x="778" y="35"/>
                    <a:pt x="784" y="28"/>
                  </a:cubicBezTo>
                  <a:cubicBezTo>
                    <a:pt x="791" y="22"/>
                    <a:pt x="806" y="16"/>
                    <a:pt x="799" y="11"/>
                  </a:cubicBezTo>
                  <a:cubicBezTo>
                    <a:pt x="791" y="5"/>
                    <a:pt x="780" y="3"/>
                    <a:pt x="776" y="1"/>
                  </a:cubicBezTo>
                  <a:cubicBezTo>
                    <a:pt x="773" y="0"/>
                    <a:pt x="755" y="4"/>
                    <a:pt x="755" y="4"/>
                  </a:cubicBezTo>
                  <a:cubicBezTo>
                    <a:pt x="755" y="4"/>
                    <a:pt x="746" y="26"/>
                    <a:pt x="745" y="27"/>
                  </a:cubicBezTo>
                  <a:cubicBezTo>
                    <a:pt x="744" y="29"/>
                    <a:pt x="752" y="31"/>
                    <a:pt x="745" y="43"/>
                  </a:cubicBezTo>
                  <a:cubicBezTo>
                    <a:pt x="739" y="55"/>
                    <a:pt x="733" y="51"/>
                    <a:pt x="732" y="62"/>
                  </a:cubicBezTo>
                  <a:cubicBezTo>
                    <a:pt x="730" y="72"/>
                    <a:pt x="731" y="83"/>
                    <a:pt x="731" y="83"/>
                  </a:cubicBezTo>
                  <a:cubicBezTo>
                    <a:pt x="731" y="83"/>
                    <a:pt x="744" y="90"/>
                    <a:pt x="743" y="90"/>
                  </a:cubicBezTo>
                  <a:cubicBezTo>
                    <a:pt x="741" y="90"/>
                    <a:pt x="751" y="100"/>
                    <a:pt x="747" y="102"/>
                  </a:cubicBezTo>
                  <a:cubicBezTo>
                    <a:pt x="743" y="104"/>
                    <a:pt x="750" y="109"/>
                    <a:pt x="739" y="109"/>
                  </a:cubicBezTo>
                  <a:cubicBezTo>
                    <a:pt x="728" y="109"/>
                    <a:pt x="718" y="105"/>
                    <a:pt x="721" y="104"/>
                  </a:cubicBezTo>
                  <a:cubicBezTo>
                    <a:pt x="724" y="103"/>
                    <a:pt x="735" y="100"/>
                    <a:pt x="732" y="96"/>
                  </a:cubicBezTo>
                  <a:cubicBezTo>
                    <a:pt x="729" y="92"/>
                    <a:pt x="718" y="81"/>
                    <a:pt x="713" y="85"/>
                  </a:cubicBezTo>
                  <a:cubicBezTo>
                    <a:pt x="709" y="89"/>
                    <a:pt x="692" y="95"/>
                    <a:pt x="695" y="96"/>
                  </a:cubicBezTo>
                  <a:cubicBezTo>
                    <a:pt x="698" y="98"/>
                    <a:pt x="713" y="102"/>
                    <a:pt x="708" y="105"/>
                  </a:cubicBezTo>
                  <a:cubicBezTo>
                    <a:pt x="702" y="108"/>
                    <a:pt x="698" y="117"/>
                    <a:pt x="691" y="116"/>
                  </a:cubicBezTo>
                  <a:cubicBezTo>
                    <a:pt x="684" y="116"/>
                    <a:pt x="666" y="115"/>
                    <a:pt x="659" y="113"/>
                  </a:cubicBezTo>
                  <a:cubicBezTo>
                    <a:pt x="652" y="112"/>
                    <a:pt x="644" y="106"/>
                    <a:pt x="653" y="102"/>
                  </a:cubicBezTo>
                  <a:cubicBezTo>
                    <a:pt x="662" y="99"/>
                    <a:pt x="622" y="99"/>
                    <a:pt x="617" y="105"/>
                  </a:cubicBezTo>
                  <a:cubicBezTo>
                    <a:pt x="612" y="111"/>
                    <a:pt x="612" y="114"/>
                    <a:pt x="604" y="113"/>
                  </a:cubicBezTo>
                  <a:cubicBezTo>
                    <a:pt x="595" y="113"/>
                    <a:pt x="554" y="113"/>
                    <a:pt x="554" y="113"/>
                  </a:cubicBezTo>
                  <a:cubicBezTo>
                    <a:pt x="554" y="113"/>
                    <a:pt x="568" y="106"/>
                    <a:pt x="556" y="99"/>
                  </a:cubicBezTo>
                  <a:cubicBezTo>
                    <a:pt x="543" y="93"/>
                    <a:pt x="534" y="95"/>
                    <a:pt x="532" y="95"/>
                  </a:cubicBezTo>
                  <a:cubicBezTo>
                    <a:pt x="530" y="95"/>
                    <a:pt x="527" y="95"/>
                    <a:pt x="520" y="91"/>
                  </a:cubicBezTo>
                  <a:cubicBezTo>
                    <a:pt x="513" y="88"/>
                    <a:pt x="506" y="85"/>
                    <a:pt x="504" y="84"/>
                  </a:cubicBezTo>
                  <a:cubicBezTo>
                    <a:pt x="502" y="82"/>
                    <a:pt x="490" y="81"/>
                    <a:pt x="487" y="83"/>
                  </a:cubicBezTo>
                  <a:cubicBezTo>
                    <a:pt x="484" y="84"/>
                    <a:pt x="484" y="90"/>
                    <a:pt x="482" y="90"/>
                  </a:cubicBezTo>
                  <a:cubicBezTo>
                    <a:pt x="479" y="91"/>
                    <a:pt x="476" y="91"/>
                    <a:pt x="476" y="83"/>
                  </a:cubicBezTo>
                  <a:cubicBezTo>
                    <a:pt x="476" y="75"/>
                    <a:pt x="469" y="80"/>
                    <a:pt x="469" y="80"/>
                  </a:cubicBezTo>
                  <a:cubicBezTo>
                    <a:pt x="465" y="88"/>
                    <a:pt x="465" y="88"/>
                    <a:pt x="465" y="88"/>
                  </a:cubicBezTo>
                  <a:cubicBezTo>
                    <a:pt x="465" y="88"/>
                    <a:pt x="461" y="88"/>
                    <a:pt x="459" y="84"/>
                  </a:cubicBezTo>
                  <a:cubicBezTo>
                    <a:pt x="458" y="81"/>
                    <a:pt x="458" y="78"/>
                    <a:pt x="455" y="76"/>
                  </a:cubicBezTo>
                  <a:cubicBezTo>
                    <a:pt x="452" y="74"/>
                    <a:pt x="457" y="73"/>
                    <a:pt x="449" y="73"/>
                  </a:cubicBezTo>
                  <a:cubicBezTo>
                    <a:pt x="442" y="74"/>
                    <a:pt x="442" y="82"/>
                    <a:pt x="438" y="81"/>
                  </a:cubicBezTo>
                  <a:cubicBezTo>
                    <a:pt x="433" y="81"/>
                    <a:pt x="440" y="69"/>
                    <a:pt x="423" y="77"/>
                  </a:cubicBezTo>
                  <a:cubicBezTo>
                    <a:pt x="405" y="86"/>
                    <a:pt x="382" y="89"/>
                    <a:pt x="371" y="95"/>
                  </a:cubicBezTo>
                  <a:cubicBezTo>
                    <a:pt x="360" y="100"/>
                    <a:pt x="357" y="95"/>
                    <a:pt x="334" y="85"/>
                  </a:cubicBezTo>
                  <a:cubicBezTo>
                    <a:pt x="310" y="75"/>
                    <a:pt x="284" y="83"/>
                    <a:pt x="238" y="71"/>
                  </a:cubicBezTo>
                  <a:cubicBezTo>
                    <a:pt x="192" y="60"/>
                    <a:pt x="185" y="67"/>
                    <a:pt x="170" y="71"/>
                  </a:cubicBezTo>
                  <a:cubicBezTo>
                    <a:pt x="155" y="75"/>
                    <a:pt x="142" y="71"/>
                    <a:pt x="131" y="82"/>
                  </a:cubicBezTo>
                  <a:cubicBezTo>
                    <a:pt x="120" y="93"/>
                    <a:pt x="122" y="98"/>
                    <a:pt x="108" y="100"/>
                  </a:cubicBezTo>
                  <a:cubicBezTo>
                    <a:pt x="94" y="101"/>
                    <a:pt x="83" y="105"/>
                    <a:pt x="85" y="108"/>
                  </a:cubicBezTo>
                  <a:cubicBezTo>
                    <a:pt x="87" y="111"/>
                    <a:pt x="98" y="113"/>
                    <a:pt x="101" y="115"/>
                  </a:cubicBezTo>
                  <a:cubicBezTo>
                    <a:pt x="104" y="117"/>
                    <a:pt x="103" y="129"/>
                    <a:pt x="111" y="132"/>
                  </a:cubicBezTo>
                  <a:cubicBezTo>
                    <a:pt x="120" y="135"/>
                    <a:pt x="135" y="133"/>
                    <a:pt x="131" y="138"/>
                  </a:cubicBezTo>
                  <a:cubicBezTo>
                    <a:pt x="128" y="142"/>
                    <a:pt x="118" y="156"/>
                    <a:pt x="114" y="152"/>
                  </a:cubicBezTo>
                  <a:cubicBezTo>
                    <a:pt x="109" y="148"/>
                    <a:pt x="104" y="142"/>
                    <a:pt x="98" y="142"/>
                  </a:cubicBezTo>
                  <a:cubicBezTo>
                    <a:pt x="92" y="142"/>
                    <a:pt x="79" y="146"/>
                    <a:pt x="74" y="149"/>
                  </a:cubicBezTo>
                  <a:cubicBezTo>
                    <a:pt x="69" y="152"/>
                    <a:pt x="60" y="153"/>
                    <a:pt x="61" y="159"/>
                  </a:cubicBezTo>
                  <a:cubicBezTo>
                    <a:pt x="62" y="165"/>
                    <a:pt x="69" y="162"/>
                    <a:pt x="68" y="167"/>
                  </a:cubicBezTo>
                  <a:cubicBezTo>
                    <a:pt x="67" y="173"/>
                    <a:pt x="58" y="168"/>
                    <a:pt x="58" y="175"/>
                  </a:cubicBezTo>
                  <a:cubicBezTo>
                    <a:pt x="59" y="182"/>
                    <a:pt x="78" y="187"/>
                    <a:pt x="87" y="184"/>
                  </a:cubicBezTo>
                  <a:cubicBezTo>
                    <a:pt x="96" y="181"/>
                    <a:pt x="102" y="171"/>
                    <a:pt x="107" y="178"/>
                  </a:cubicBezTo>
                  <a:cubicBezTo>
                    <a:pt x="112" y="185"/>
                    <a:pt x="115" y="201"/>
                    <a:pt x="104" y="204"/>
                  </a:cubicBezTo>
                  <a:cubicBezTo>
                    <a:pt x="93" y="207"/>
                    <a:pt x="64" y="214"/>
                    <a:pt x="61" y="221"/>
                  </a:cubicBezTo>
                  <a:cubicBezTo>
                    <a:pt x="59" y="229"/>
                    <a:pt x="50" y="242"/>
                    <a:pt x="46" y="243"/>
                  </a:cubicBezTo>
                  <a:cubicBezTo>
                    <a:pt x="42" y="243"/>
                    <a:pt x="42" y="254"/>
                    <a:pt x="46" y="258"/>
                  </a:cubicBezTo>
                  <a:cubicBezTo>
                    <a:pt x="49" y="262"/>
                    <a:pt x="45" y="261"/>
                    <a:pt x="47" y="269"/>
                  </a:cubicBezTo>
                  <a:cubicBezTo>
                    <a:pt x="49" y="277"/>
                    <a:pt x="52" y="286"/>
                    <a:pt x="59" y="280"/>
                  </a:cubicBezTo>
                  <a:cubicBezTo>
                    <a:pt x="66" y="275"/>
                    <a:pt x="75" y="280"/>
                    <a:pt x="70" y="287"/>
                  </a:cubicBezTo>
                  <a:cubicBezTo>
                    <a:pt x="65" y="295"/>
                    <a:pt x="55" y="299"/>
                    <a:pt x="70" y="299"/>
                  </a:cubicBezTo>
                  <a:cubicBezTo>
                    <a:pt x="85" y="299"/>
                    <a:pt x="83" y="292"/>
                    <a:pt x="95" y="296"/>
                  </a:cubicBezTo>
                  <a:cubicBezTo>
                    <a:pt x="107" y="301"/>
                    <a:pt x="110" y="295"/>
                    <a:pt x="107" y="304"/>
                  </a:cubicBezTo>
                  <a:cubicBezTo>
                    <a:pt x="103" y="314"/>
                    <a:pt x="93" y="327"/>
                    <a:pt x="78" y="334"/>
                  </a:cubicBezTo>
                  <a:cubicBezTo>
                    <a:pt x="63" y="341"/>
                    <a:pt x="60" y="340"/>
                    <a:pt x="48" y="347"/>
                  </a:cubicBezTo>
                  <a:cubicBezTo>
                    <a:pt x="36" y="354"/>
                    <a:pt x="0" y="373"/>
                    <a:pt x="11" y="372"/>
                  </a:cubicBezTo>
                  <a:cubicBezTo>
                    <a:pt x="23" y="372"/>
                    <a:pt x="43" y="358"/>
                    <a:pt x="48" y="356"/>
                  </a:cubicBezTo>
                  <a:cubicBezTo>
                    <a:pt x="54" y="354"/>
                    <a:pt x="56" y="362"/>
                    <a:pt x="65" y="356"/>
                  </a:cubicBezTo>
                  <a:cubicBezTo>
                    <a:pt x="73" y="350"/>
                    <a:pt x="107" y="325"/>
                    <a:pt x="118" y="318"/>
                  </a:cubicBezTo>
                  <a:cubicBezTo>
                    <a:pt x="129" y="311"/>
                    <a:pt x="145" y="307"/>
                    <a:pt x="146" y="297"/>
                  </a:cubicBezTo>
                  <a:cubicBezTo>
                    <a:pt x="147" y="287"/>
                    <a:pt x="147" y="278"/>
                    <a:pt x="155" y="276"/>
                  </a:cubicBezTo>
                  <a:cubicBezTo>
                    <a:pt x="164" y="273"/>
                    <a:pt x="166" y="266"/>
                    <a:pt x="175" y="260"/>
                  </a:cubicBezTo>
                  <a:cubicBezTo>
                    <a:pt x="184" y="253"/>
                    <a:pt x="193" y="244"/>
                    <a:pt x="197" y="246"/>
                  </a:cubicBezTo>
                  <a:cubicBezTo>
                    <a:pt x="201" y="248"/>
                    <a:pt x="193" y="252"/>
                    <a:pt x="186" y="257"/>
                  </a:cubicBezTo>
                  <a:cubicBezTo>
                    <a:pt x="178" y="261"/>
                    <a:pt x="171" y="267"/>
                    <a:pt x="170" y="276"/>
                  </a:cubicBezTo>
                  <a:cubicBezTo>
                    <a:pt x="169" y="286"/>
                    <a:pt x="156" y="296"/>
                    <a:pt x="167" y="291"/>
                  </a:cubicBezTo>
                  <a:cubicBezTo>
                    <a:pt x="177" y="286"/>
                    <a:pt x="184" y="279"/>
                    <a:pt x="191" y="275"/>
                  </a:cubicBezTo>
                  <a:cubicBezTo>
                    <a:pt x="199" y="271"/>
                    <a:pt x="204" y="277"/>
                    <a:pt x="207" y="268"/>
                  </a:cubicBezTo>
                  <a:cubicBezTo>
                    <a:pt x="210" y="259"/>
                    <a:pt x="206" y="251"/>
                    <a:pt x="214" y="256"/>
                  </a:cubicBezTo>
                  <a:cubicBezTo>
                    <a:pt x="221" y="260"/>
                    <a:pt x="231" y="269"/>
                    <a:pt x="240" y="273"/>
                  </a:cubicBezTo>
                  <a:cubicBezTo>
                    <a:pt x="249" y="277"/>
                    <a:pt x="249" y="268"/>
                    <a:pt x="271" y="278"/>
                  </a:cubicBezTo>
                  <a:cubicBezTo>
                    <a:pt x="294" y="288"/>
                    <a:pt x="293" y="282"/>
                    <a:pt x="296" y="299"/>
                  </a:cubicBezTo>
                  <a:cubicBezTo>
                    <a:pt x="298" y="315"/>
                    <a:pt x="307" y="300"/>
                    <a:pt x="313" y="303"/>
                  </a:cubicBezTo>
                  <a:cubicBezTo>
                    <a:pt x="320" y="306"/>
                    <a:pt x="327" y="306"/>
                    <a:pt x="328" y="319"/>
                  </a:cubicBezTo>
                  <a:cubicBezTo>
                    <a:pt x="330" y="333"/>
                    <a:pt x="332" y="338"/>
                    <a:pt x="330" y="347"/>
                  </a:cubicBezTo>
                  <a:cubicBezTo>
                    <a:pt x="328" y="356"/>
                    <a:pt x="341" y="353"/>
                    <a:pt x="342" y="363"/>
                  </a:cubicBezTo>
                  <a:cubicBezTo>
                    <a:pt x="342" y="372"/>
                    <a:pt x="341" y="384"/>
                    <a:pt x="342" y="387"/>
                  </a:cubicBezTo>
                  <a:cubicBezTo>
                    <a:pt x="343" y="389"/>
                    <a:pt x="358" y="391"/>
                    <a:pt x="354" y="398"/>
                  </a:cubicBezTo>
                  <a:cubicBezTo>
                    <a:pt x="351" y="405"/>
                    <a:pt x="352" y="412"/>
                    <a:pt x="355" y="419"/>
                  </a:cubicBezTo>
                  <a:cubicBezTo>
                    <a:pt x="359" y="425"/>
                    <a:pt x="363" y="427"/>
                    <a:pt x="372" y="436"/>
                  </a:cubicBezTo>
                  <a:cubicBezTo>
                    <a:pt x="381" y="445"/>
                    <a:pt x="399" y="461"/>
                    <a:pt x="393" y="463"/>
                  </a:cubicBezTo>
                  <a:cubicBezTo>
                    <a:pt x="388" y="466"/>
                    <a:pt x="382" y="461"/>
                    <a:pt x="376" y="468"/>
                  </a:cubicBezTo>
                  <a:cubicBezTo>
                    <a:pt x="370" y="475"/>
                    <a:pt x="374" y="477"/>
                    <a:pt x="369" y="496"/>
                  </a:cubicBezTo>
                  <a:cubicBezTo>
                    <a:pt x="364" y="514"/>
                    <a:pt x="365" y="515"/>
                    <a:pt x="360" y="529"/>
                  </a:cubicBezTo>
                  <a:cubicBezTo>
                    <a:pt x="354" y="544"/>
                    <a:pt x="351" y="548"/>
                    <a:pt x="349" y="560"/>
                  </a:cubicBezTo>
                  <a:cubicBezTo>
                    <a:pt x="347" y="572"/>
                    <a:pt x="342" y="580"/>
                    <a:pt x="351" y="591"/>
                  </a:cubicBezTo>
                  <a:cubicBezTo>
                    <a:pt x="360" y="602"/>
                    <a:pt x="346" y="603"/>
                    <a:pt x="358" y="619"/>
                  </a:cubicBezTo>
                  <a:cubicBezTo>
                    <a:pt x="370" y="635"/>
                    <a:pt x="376" y="631"/>
                    <a:pt x="382" y="641"/>
                  </a:cubicBezTo>
                  <a:cubicBezTo>
                    <a:pt x="389" y="651"/>
                    <a:pt x="407" y="648"/>
                    <a:pt x="402" y="661"/>
                  </a:cubicBezTo>
                  <a:cubicBezTo>
                    <a:pt x="397" y="674"/>
                    <a:pt x="399" y="681"/>
                    <a:pt x="408" y="691"/>
                  </a:cubicBezTo>
                  <a:cubicBezTo>
                    <a:pt x="418" y="701"/>
                    <a:pt x="419" y="704"/>
                    <a:pt x="415" y="708"/>
                  </a:cubicBezTo>
                  <a:cubicBezTo>
                    <a:pt x="411" y="712"/>
                    <a:pt x="405" y="716"/>
                    <a:pt x="409" y="718"/>
                  </a:cubicBezTo>
                  <a:cubicBezTo>
                    <a:pt x="412" y="720"/>
                    <a:pt x="417" y="719"/>
                    <a:pt x="422" y="727"/>
                  </a:cubicBezTo>
                  <a:cubicBezTo>
                    <a:pt x="427" y="736"/>
                    <a:pt x="427" y="743"/>
                    <a:pt x="430" y="746"/>
                  </a:cubicBezTo>
                  <a:cubicBezTo>
                    <a:pt x="433" y="749"/>
                    <a:pt x="441" y="755"/>
                    <a:pt x="440" y="758"/>
                  </a:cubicBezTo>
                  <a:cubicBezTo>
                    <a:pt x="440" y="762"/>
                    <a:pt x="451" y="766"/>
                    <a:pt x="451" y="761"/>
                  </a:cubicBezTo>
                  <a:cubicBezTo>
                    <a:pt x="451" y="756"/>
                    <a:pt x="458" y="762"/>
                    <a:pt x="451" y="746"/>
                  </a:cubicBezTo>
                  <a:cubicBezTo>
                    <a:pt x="443" y="730"/>
                    <a:pt x="431" y="717"/>
                    <a:pt x="427" y="707"/>
                  </a:cubicBezTo>
                  <a:cubicBezTo>
                    <a:pt x="424" y="697"/>
                    <a:pt x="419" y="683"/>
                    <a:pt x="421" y="679"/>
                  </a:cubicBezTo>
                  <a:cubicBezTo>
                    <a:pt x="422" y="675"/>
                    <a:pt x="424" y="664"/>
                    <a:pt x="431" y="670"/>
                  </a:cubicBezTo>
                  <a:cubicBezTo>
                    <a:pt x="438" y="676"/>
                    <a:pt x="432" y="687"/>
                    <a:pt x="439" y="700"/>
                  </a:cubicBezTo>
                  <a:cubicBezTo>
                    <a:pt x="446" y="713"/>
                    <a:pt x="471" y="741"/>
                    <a:pt x="475" y="746"/>
                  </a:cubicBezTo>
                  <a:cubicBezTo>
                    <a:pt x="478" y="751"/>
                    <a:pt x="492" y="771"/>
                    <a:pt x="488" y="781"/>
                  </a:cubicBezTo>
                  <a:cubicBezTo>
                    <a:pt x="483" y="791"/>
                    <a:pt x="481" y="792"/>
                    <a:pt x="488" y="796"/>
                  </a:cubicBezTo>
                  <a:cubicBezTo>
                    <a:pt x="495" y="800"/>
                    <a:pt x="554" y="831"/>
                    <a:pt x="562" y="831"/>
                  </a:cubicBezTo>
                  <a:cubicBezTo>
                    <a:pt x="570" y="832"/>
                    <a:pt x="586" y="824"/>
                    <a:pt x="592" y="828"/>
                  </a:cubicBezTo>
                  <a:cubicBezTo>
                    <a:pt x="599" y="831"/>
                    <a:pt x="611" y="848"/>
                    <a:pt x="618" y="848"/>
                  </a:cubicBezTo>
                  <a:cubicBezTo>
                    <a:pt x="624" y="848"/>
                    <a:pt x="636" y="845"/>
                    <a:pt x="635" y="852"/>
                  </a:cubicBezTo>
                  <a:cubicBezTo>
                    <a:pt x="633" y="859"/>
                    <a:pt x="627" y="869"/>
                    <a:pt x="634" y="865"/>
                  </a:cubicBezTo>
                  <a:cubicBezTo>
                    <a:pt x="641" y="861"/>
                    <a:pt x="645" y="853"/>
                    <a:pt x="651" y="857"/>
                  </a:cubicBezTo>
                  <a:cubicBezTo>
                    <a:pt x="657" y="861"/>
                    <a:pt x="667" y="871"/>
                    <a:pt x="668" y="879"/>
                  </a:cubicBezTo>
                  <a:cubicBezTo>
                    <a:pt x="670" y="887"/>
                    <a:pt x="676" y="892"/>
                    <a:pt x="681" y="889"/>
                  </a:cubicBezTo>
                  <a:cubicBezTo>
                    <a:pt x="686" y="886"/>
                    <a:pt x="694" y="893"/>
                    <a:pt x="695" y="898"/>
                  </a:cubicBezTo>
                  <a:cubicBezTo>
                    <a:pt x="697" y="903"/>
                    <a:pt x="700" y="907"/>
                    <a:pt x="705" y="906"/>
                  </a:cubicBezTo>
                  <a:cubicBezTo>
                    <a:pt x="710" y="904"/>
                    <a:pt x="714" y="906"/>
                    <a:pt x="714" y="910"/>
                  </a:cubicBezTo>
                  <a:cubicBezTo>
                    <a:pt x="714" y="913"/>
                    <a:pt x="717" y="918"/>
                    <a:pt x="721" y="913"/>
                  </a:cubicBezTo>
                  <a:cubicBezTo>
                    <a:pt x="726" y="908"/>
                    <a:pt x="725" y="903"/>
                    <a:pt x="727" y="903"/>
                  </a:cubicBezTo>
                  <a:cubicBezTo>
                    <a:pt x="729" y="903"/>
                    <a:pt x="737" y="899"/>
                    <a:pt x="738" y="905"/>
                  </a:cubicBezTo>
                  <a:cubicBezTo>
                    <a:pt x="739" y="911"/>
                    <a:pt x="748" y="921"/>
                    <a:pt x="745" y="931"/>
                  </a:cubicBezTo>
                  <a:cubicBezTo>
                    <a:pt x="741" y="940"/>
                    <a:pt x="746" y="954"/>
                    <a:pt x="735" y="955"/>
                  </a:cubicBezTo>
                  <a:cubicBezTo>
                    <a:pt x="723" y="956"/>
                    <a:pt x="720" y="963"/>
                    <a:pt x="724" y="968"/>
                  </a:cubicBezTo>
                  <a:cubicBezTo>
                    <a:pt x="728" y="972"/>
                    <a:pt x="721" y="969"/>
                    <a:pt x="714" y="974"/>
                  </a:cubicBezTo>
                  <a:cubicBezTo>
                    <a:pt x="708" y="979"/>
                    <a:pt x="696" y="975"/>
                    <a:pt x="699" y="985"/>
                  </a:cubicBezTo>
                  <a:cubicBezTo>
                    <a:pt x="703" y="995"/>
                    <a:pt x="698" y="1008"/>
                    <a:pt x="698" y="1008"/>
                  </a:cubicBezTo>
                  <a:cubicBezTo>
                    <a:pt x="698" y="1008"/>
                    <a:pt x="711" y="1014"/>
                    <a:pt x="703" y="1015"/>
                  </a:cubicBezTo>
                  <a:cubicBezTo>
                    <a:pt x="694" y="1016"/>
                    <a:pt x="695" y="1018"/>
                    <a:pt x="692" y="1027"/>
                  </a:cubicBezTo>
                  <a:cubicBezTo>
                    <a:pt x="690" y="1036"/>
                    <a:pt x="690" y="1048"/>
                    <a:pt x="693" y="1048"/>
                  </a:cubicBezTo>
                  <a:cubicBezTo>
                    <a:pt x="696" y="1047"/>
                    <a:pt x="713" y="1067"/>
                    <a:pt x="715" y="1079"/>
                  </a:cubicBezTo>
                  <a:cubicBezTo>
                    <a:pt x="717" y="1091"/>
                    <a:pt x="724" y="1107"/>
                    <a:pt x="726" y="1119"/>
                  </a:cubicBezTo>
                  <a:cubicBezTo>
                    <a:pt x="727" y="1131"/>
                    <a:pt x="743" y="1135"/>
                    <a:pt x="750" y="1138"/>
                  </a:cubicBezTo>
                  <a:cubicBezTo>
                    <a:pt x="756" y="1141"/>
                    <a:pt x="771" y="1146"/>
                    <a:pt x="772" y="1153"/>
                  </a:cubicBezTo>
                  <a:cubicBezTo>
                    <a:pt x="774" y="1159"/>
                    <a:pt x="781" y="1152"/>
                    <a:pt x="779" y="1169"/>
                  </a:cubicBezTo>
                  <a:cubicBezTo>
                    <a:pt x="778" y="1186"/>
                    <a:pt x="772" y="1213"/>
                    <a:pt x="766" y="1225"/>
                  </a:cubicBezTo>
                  <a:cubicBezTo>
                    <a:pt x="760" y="1238"/>
                    <a:pt x="760" y="1241"/>
                    <a:pt x="755" y="1260"/>
                  </a:cubicBezTo>
                  <a:cubicBezTo>
                    <a:pt x="750" y="1279"/>
                    <a:pt x="752" y="1284"/>
                    <a:pt x="749" y="1291"/>
                  </a:cubicBezTo>
                  <a:cubicBezTo>
                    <a:pt x="746" y="1298"/>
                    <a:pt x="739" y="1327"/>
                    <a:pt x="730" y="1338"/>
                  </a:cubicBezTo>
                  <a:cubicBezTo>
                    <a:pt x="720" y="1349"/>
                    <a:pt x="711" y="1350"/>
                    <a:pt x="710" y="1367"/>
                  </a:cubicBezTo>
                  <a:cubicBezTo>
                    <a:pt x="708" y="1384"/>
                    <a:pt x="701" y="1393"/>
                    <a:pt x="698" y="1404"/>
                  </a:cubicBezTo>
                  <a:cubicBezTo>
                    <a:pt x="695" y="1416"/>
                    <a:pt x="688" y="1431"/>
                    <a:pt x="689" y="1436"/>
                  </a:cubicBezTo>
                  <a:cubicBezTo>
                    <a:pt x="689" y="1442"/>
                    <a:pt x="697" y="1435"/>
                    <a:pt x="697" y="1435"/>
                  </a:cubicBezTo>
                  <a:cubicBezTo>
                    <a:pt x="697" y="1435"/>
                    <a:pt x="707" y="1415"/>
                    <a:pt x="710" y="1416"/>
                  </a:cubicBezTo>
                  <a:cubicBezTo>
                    <a:pt x="713" y="1416"/>
                    <a:pt x="712" y="1412"/>
                    <a:pt x="712" y="1423"/>
                  </a:cubicBezTo>
                  <a:cubicBezTo>
                    <a:pt x="712" y="1434"/>
                    <a:pt x="703" y="1447"/>
                    <a:pt x="697" y="1451"/>
                  </a:cubicBezTo>
                  <a:cubicBezTo>
                    <a:pt x="692" y="1456"/>
                    <a:pt x="692" y="1456"/>
                    <a:pt x="682" y="1463"/>
                  </a:cubicBezTo>
                  <a:cubicBezTo>
                    <a:pt x="672" y="1470"/>
                    <a:pt x="672" y="1476"/>
                    <a:pt x="672" y="1479"/>
                  </a:cubicBezTo>
                  <a:cubicBezTo>
                    <a:pt x="672" y="1481"/>
                    <a:pt x="680" y="1484"/>
                    <a:pt x="676" y="1486"/>
                  </a:cubicBezTo>
                  <a:cubicBezTo>
                    <a:pt x="672" y="1488"/>
                    <a:pt x="674" y="1490"/>
                    <a:pt x="670" y="1493"/>
                  </a:cubicBezTo>
                  <a:cubicBezTo>
                    <a:pt x="667" y="1495"/>
                    <a:pt x="660" y="1498"/>
                    <a:pt x="663" y="1502"/>
                  </a:cubicBezTo>
                  <a:cubicBezTo>
                    <a:pt x="666" y="1507"/>
                    <a:pt x="659" y="1517"/>
                    <a:pt x="660" y="1524"/>
                  </a:cubicBezTo>
                  <a:cubicBezTo>
                    <a:pt x="660" y="1530"/>
                    <a:pt x="666" y="1541"/>
                    <a:pt x="666" y="1541"/>
                  </a:cubicBezTo>
                  <a:cubicBezTo>
                    <a:pt x="666" y="1541"/>
                    <a:pt x="674" y="1563"/>
                    <a:pt x="678" y="1566"/>
                  </a:cubicBezTo>
                  <a:cubicBezTo>
                    <a:pt x="682" y="1570"/>
                    <a:pt x="691" y="1572"/>
                    <a:pt x="690" y="1576"/>
                  </a:cubicBezTo>
                  <a:cubicBezTo>
                    <a:pt x="689" y="1581"/>
                    <a:pt x="698" y="1578"/>
                    <a:pt x="707" y="1582"/>
                  </a:cubicBezTo>
                  <a:cubicBezTo>
                    <a:pt x="716" y="1586"/>
                    <a:pt x="710" y="1601"/>
                    <a:pt x="727" y="1597"/>
                  </a:cubicBezTo>
                  <a:cubicBezTo>
                    <a:pt x="744" y="1594"/>
                    <a:pt x="759" y="1595"/>
                    <a:pt x="759" y="1595"/>
                  </a:cubicBezTo>
                  <a:cubicBezTo>
                    <a:pt x="759" y="1595"/>
                    <a:pt x="761" y="1597"/>
                    <a:pt x="767" y="1598"/>
                  </a:cubicBezTo>
                  <a:cubicBezTo>
                    <a:pt x="773" y="1599"/>
                    <a:pt x="790" y="1595"/>
                    <a:pt x="790" y="1595"/>
                  </a:cubicBezTo>
                  <a:lnTo>
                    <a:pt x="792" y="159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" name="Freeform 111"/>
            <p:cNvSpPr>
              <a:spLocks/>
            </p:cNvSpPr>
            <p:nvPr/>
          </p:nvSpPr>
          <p:spPr bwMode="auto">
            <a:xfrm>
              <a:off x="2484437" y="684213"/>
              <a:ext cx="1468438" cy="1327150"/>
            </a:xfrm>
            <a:custGeom>
              <a:avLst/>
              <a:gdLst>
                <a:gd name="T0" fmla="*/ 62 w 550"/>
                <a:gd name="T1" fmla="*/ 110 h 497"/>
                <a:gd name="T2" fmla="*/ 81 w 550"/>
                <a:gd name="T3" fmla="*/ 123 h 497"/>
                <a:gd name="T4" fmla="*/ 27 w 550"/>
                <a:gd name="T5" fmla="*/ 143 h 497"/>
                <a:gd name="T6" fmla="*/ 11 w 550"/>
                <a:gd name="T7" fmla="*/ 164 h 497"/>
                <a:gd name="T8" fmla="*/ 32 w 550"/>
                <a:gd name="T9" fmla="*/ 178 h 497"/>
                <a:gd name="T10" fmla="*/ 55 w 550"/>
                <a:gd name="T11" fmla="*/ 187 h 497"/>
                <a:gd name="T12" fmla="*/ 119 w 550"/>
                <a:gd name="T13" fmla="*/ 204 h 497"/>
                <a:gd name="T14" fmla="*/ 147 w 550"/>
                <a:gd name="T15" fmla="*/ 271 h 497"/>
                <a:gd name="T16" fmla="*/ 164 w 550"/>
                <a:gd name="T17" fmla="*/ 270 h 497"/>
                <a:gd name="T18" fmla="*/ 173 w 550"/>
                <a:gd name="T19" fmla="*/ 313 h 497"/>
                <a:gd name="T20" fmla="*/ 153 w 550"/>
                <a:gd name="T21" fmla="*/ 334 h 497"/>
                <a:gd name="T22" fmla="*/ 150 w 550"/>
                <a:gd name="T23" fmla="*/ 364 h 497"/>
                <a:gd name="T24" fmla="*/ 157 w 550"/>
                <a:gd name="T25" fmla="*/ 401 h 497"/>
                <a:gd name="T26" fmla="*/ 177 w 550"/>
                <a:gd name="T27" fmla="*/ 395 h 497"/>
                <a:gd name="T28" fmla="*/ 160 w 550"/>
                <a:gd name="T29" fmla="*/ 421 h 497"/>
                <a:gd name="T30" fmla="*/ 179 w 550"/>
                <a:gd name="T31" fmla="*/ 454 h 497"/>
                <a:gd name="T32" fmla="*/ 206 w 550"/>
                <a:gd name="T33" fmla="*/ 478 h 497"/>
                <a:gd name="T34" fmla="*/ 227 w 550"/>
                <a:gd name="T35" fmla="*/ 492 h 497"/>
                <a:gd name="T36" fmla="*/ 250 w 550"/>
                <a:gd name="T37" fmla="*/ 446 h 497"/>
                <a:gd name="T38" fmla="*/ 267 w 550"/>
                <a:gd name="T39" fmla="*/ 408 h 497"/>
                <a:gd name="T40" fmla="*/ 296 w 550"/>
                <a:gd name="T41" fmla="*/ 376 h 497"/>
                <a:gd name="T42" fmla="*/ 345 w 550"/>
                <a:gd name="T43" fmla="*/ 345 h 497"/>
                <a:gd name="T44" fmla="*/ 443 w 550"/>
                <a:gd name="T45" fmla="*/ 298 h 497"/>
                <a:gd name="T46" fmla="*/ 401 w 550"/>
                <a:gd name="T47" fmla="*/ 290 h 497"/>
                <a:gd name="T48" fmla="*/ 427 w 550"/>
                <a:gd name="T49" fmla="*/ 287 h 497"/>
                <a:gd name="T50" fmla="*/ 451 w 550"/>
                <a:gd name="T51" fmla="*/ 281 h 497"/>
                <a:gd name="T52" fmla="*/ 411 w 550"/>
                <a:gd name="T53" fmla="*/ 255 h 497"/>
                <a:gd name="T54" fmla="*/ 431 w 550"/>
                <a:gd name="T55" fmla="*/ 236 h 497"/>
                <a:gd name="T56" fmla="*/ 453 w 550"/>
                <a:gd name="T57" fmla="*/ 238 h 497"/>
                <a:gd name="T58" fmla="*/ 453 w 550"/>
                <a:gd name="T59" fmla="*/ 225 h 497"/>
                <a:gd name="T60" fmla="*/ 478 w 550"/>
                <a:gd name="T61" fmla="*/ 198 h 497"/>
                <a:gd name="T62" fmla="*/ 462 w 550"/>
                <a:gd name="T63" fmla="*/ 180 h 497"/>
                <a:gd name="T64" fmla="*/ 484 w 550"/>
                <a:gd name="T65" fmla="*/ 162 h 497"/>
                <a:gd name="T66" fmla="*/ 460 w 550"/>
                <a:gd name="T67" fmla="*/ 149 h 497"/>
                <a:gd name="T68" fmla="*/ 476 w 550"/>
                <a:gd name="T69" fmla="*/ 124 h 497"/>
                <a:gd name="T70" fmla="*/ 498 w 550"/>
                <a:gd name="T71" fmla="*/ 104 h 497"/>
                <a:gd name="T72" fmla="*/ 543 w 550"/>
                <a:gd name="T73" fmla="*/ 73 h 497"/>
                <a:gd name="T74" fmla="*/ 486 w 550"/>
                <a:gd name="T75" fmla="*/ 61 h 497"/>
                <a:gd name="T76" fmla="*/ 442 w 550"/>
                <a:gd name="T77" fmla="*/ 79 h 497"/>
                <a:gd name="T78" fmla="*/ 439 w 550"/>
                <a:gd name="T79" fmla="*/ 60 h 497"/>
                <a:gd name="T80" fmla="*/ 416 w 550"/>
                <a:gd name="T81" fmla="*/ 53 h 497"/>
                <a:gd name="T82" fmla="*/ 458 w 550"/>
                <a:gd name="T83" fmla="*/ 30 h 497"/>
                <a:gd name="T84" fmla="*/ 414 w 550"/>
                <a:gd name="T85" fmla="*/ 6 h 497"/>
                <a:gd name="T86" fmla="*/ 321 w 550"/>
                <a:gd name="T87" fmla="*/ 11 h 497"/>
                <a:gd name="T88" fmla="*/ 288 w 550"/>
                <a:gd name="T89" fmla="*/ 21 h 497"/>
                <a:gd name="T90" fmla="*/ 245 w 550"/>
                <a:gd name="T91" fmla="*/ 35 h 497"/>
                <a:gd name="T92" fmla="*/ 221 w 550"/>
                <a:gd name="T93" fmla="*/ 40 h 497"/>
                <a:gd name="T94" fmla="*/ 192 w 550"/>
                <a:gd name="T95" fmla="*/ 47 h 497"/>
                <a:gd name="T96" fmla="*/ 153 w 550"/>
                <a:gd name="T97" fmla="*/ 51 h 497"/>
                <a:gd name="T98" fmla="*/ 141 w 550"/>
                <a:gd name="T99" fmla="*/ 68 h 497"/>
                <a:gd name="T100" fmla="*/ 89 w 550"/>
                <a:gd name="T101" fmla="*/ 88 h 4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550" h="497">
                  <a:moveTo>
                    <a:pt x="67" y="99"/>
                  </a:moveTo>
                  <a:cubicBezTo>
                    <a:pt x="62" y="100"/>
                    <a:pt x="60" y="110"/>
                    <a:pt x="62" y="110"/>
                  </a:cubicBezTo>
                  <a:cubicBezTo>
                    <a:pt x="64" y="111"/>
                    <a:pt x="73" y="106"/>
                    <a:pt x="84" y="110"/>
                  </a:cubicBezTo>
                  <a:cubicBezTo>
                    <a:pt x="95" y="115"/>
                    <a:pt x="87" y="122"/>
                    <a:pt x="81" y="123"/>
                  </a:cubicBezTo>
                  <a:cubicBezTo>
                    <a:pt x="76" y="125"/>
                    <a:pt x="71" y="121"/>
                    <a:pt x="56" y="129"/>
                  </a:cubicBezTo>
                  <a:cubicBezTo>
                    <a:pt x="42" y="137"/>
                    <a:pt x="35" y="146"/>
                    <a:pt x="27" y="143"/>
                  </a:cubicBezTo>
                  <a:cubicBezTo>
                    <a:pt x="20" y="139"/>
                    <a:pt x="5" y="144"/>
                    <a:pt x="3" y="148"/>
                  </a:cubicBezTo>
                  <a:cubicBezTo>
                    <a:pt x="0" y="152"/>
                    <a:pt x="11" y="164"/>
                    <a:pt x="11" y="164"/>
                  </a:cubicBezTo>
                  <a:cubicBezTo>
                    <a:pt x="24" y="163"/>
                    <a:pt x="24" y="163"/>
                    <a:pt x="24" y="163"/>
                  </a:cubicBezTo>
                  <a:cubicBezTo>
                    <a:pt x="24" y="163"/>
                    <a:pt x="37" y="175"/>
                    <a:pt x="32" y="178"/>
                  </a:cubicBezTo>
                  <a:cubicBezTo>
                    <a:pt x="28" y="181"/>
                    <a:pt x="19" y="179"/>
                    <a:pt x="30" y="184"/>
                  </a:cubicBezTo>
                  <a:cubicBezTo>
                    <a:pt x="41" y="189"/>
                    <a:pt x="29" y="185"/>
                    <a:pt x="55" y="187"/>
                  </a:cubicBezTo>
                  <a:cubicBezTo>
                    <a:pt x="81" y="189"/>
                    <a:pt x="72" y="187"/>
                    <a:pt x="84" y="189"/>
                  </a:cubicBezTo>
                  <a:cubicBezTo>
                    <a:pt x="97" y="190"/>
                    <a:pt x="116" y="203"/>
                    <a:pt x="119" y="204"/>
                  </a:cubicBezTo>
                  <a:cubicBezTo>
                    <a:pt x="123" y="204"/>
                    <a:pt x="138" y="205"/>
                    <a:pt x="139" y="217"/>
                  </a:cubicBezTo>
                  <a:cubicBezTo>
                    <a:pt x="140" y="229"/>
                    <a:pt x="153" y="263"/>
                    <a:pt x="147" y="271"/>
                  </a:cubicBezTo>
                  <a:cubicBezTo>
                    <a:pt x="141" y="279"/>
                    <a:pt x="161" y="287"/>
                    <a:pt x="159" y="283"/>
                  </a:cubicBezTo>
                  <a:cubicBezTo>
                    <a:pt x="158" y="280"/>
                    <a:pt x="160" y="268"/>
                    <a:pt x="164" y="270"/>
                  </a:cubicBezTo>
                  <a:cubicBezTo>
                    <a:pt x="168" y="272"/>
                    <a:pt x="178" y="301"/>
                    <a:pt x="177" y="303"/>
                  </a:cubicBezTo>
                  <a:cubicBezTo>
                    <a:pt x="176" y="305"/>
                    <a:pt x="178" y="305"/>
                    <a:pt x="173" y="313"/>
                  </a:cubicBezTo>
                  <a:cubicBezTo>
                    <a:pt x="169" y="321"/>
                    <a:pt x="164" y="329"/>
                    <a:pt x="162" y="329"/>
                  </a:cubicBezTo>
                  <a:cubicBezTo>
                    <a:pt x="159" y="329"/>
                    <a:pt x="154" y="331"/>
                    <a:pt x="153" y="334"/>
                  </a:cubicBezTo>
                  <a:cubicBezTo>
                    <a:pt x="152" y="336"/>
                    <a:pt x="154" y="339"/>
                    <a:pt x="153" y="347"/>
                  </a:cubicBezTo>
                  <a:cubicBezTo>
                    <a:pt x="152" y="355"/>
                    <a:pt x="147" y="356"/>
                    <a:pt x="150" y="364"/>
                  </a:cubicBezTo>
                  <a:cubicBezTo>
                    <a:pt x="154" y="372"/>
                    <a:pt x="151" y="372"/>
                    <a:pt x="152" y="379"/>
                  </a:cubicBezTo>
                  <a:cubicBezTo>
                    <a:pt x="152" y="386"/>
                    <a:pt x="162" y="399"/>
                    <a:pt x="157" y="401"/>
                  </a:cubicBezTo>
                  <a:cubicBezTo>
                    <a:pt x="152" y="402"/>
                    <a:pt x="151" y="410"/>
                    <a:pt x="158" y="405"/>
                  </a:cubicBezTo>
                  <a:cubicBezTo>
                    <a:pt x="164" y="401"/>
                    <a:pt x="177" y="395"/>
                    <a:pt x="177" y="395"/>
                  </a:cubicBezTo>
                  <a:cubicBezTo>
                    <a:pt x="177" y="395"/>
                    <a:pt x="181" y="397"/>
                    <a:pt x="176" y="399"/>
                  </a:cubicBezTo>
                  <a:cubicBezTo>
                    <a:pt x="171" y="400"/>
                    <a:pt x="157" y="416"/>
                    <a:pt x="160" y="421"/>
                  </a:cubicBezTo>
                  <a:cubicBezTo>
                    <a:pt x="164" y="426"/>
                    <a:pt x="169" y="428"/>
                    <a:pt x="171" y="436"/>
                  </a:cubicBezTo>
                  <a:cubicBezTo>
                    <a:pt x="173" y="445"/>
                    <a:pt x="183" y="444"/>
                    <a:pt x="179" y="454"/>
                  </a:cubicBezTo>
                  <a:cubicBezTo>
                    <a:pt x="175" y="465"/>
                    <a:pt x="186" y="468"/>
                    <a:pt x="186" y="474"/>
                  </a:cubicBezTo>
                  <a:cubicBezTo>
                    <a:pt x="186" y="480"/>
                    <a:pt x="197" y="469"/>
                    <a:pt x="206" y="478"/>
                  </a:cubicBezTo>
                  <a:cubicBezTo>
                    <a:pt x="215" y="487"/>
                    <a:pt x="208" y="489"/>
                    <a:pt x="216" y="493"/>
                  </a:cubicBezTo>
                  <a:cubicBezTo>
                    <a:pt x="224" y="497"/>
                    <a:pt x="225" y="494"/>
                    <a:pt x="227" y="492"/>
                  </a:cubicBezTo>
                  <a:cubicBezTo>
                    <a:pt x="229" y="490"/>
                    <a:pt x="230" y="475"/>
                    <a:pt x="237" y="464"/>
                  </a:cubicBezTo>
                  <a:cubicBezTo>
                    <a:pt x="244" y="453"/>
                    <a:pt x="250" y="453"/>
                    <a:pt x="250" y="446"/>
                  </a:cubicBezTo>
                  <a:cubicBezTo>
                    <a:pt x="250" y="439"/>
                    <a:pt x="260" y="426"/>
                    <a:pt x="263" y="421"/>
                  </a:cubicBezTo>
                  <a:cubicBezTo>
                    <a:pt x="265" y="417"/>
                    <a:pt x="273" y="412"/>
                    <a:pt x="267" y="408"/>
                  </a:cubicBezTo>
                  <a:cubicBezTo>
                    <a:pt x="261" y="404"/>
                    <a:pt x="271" y="400"/>
                    <a:pt x="281" y="393"/>
                  </a:cubicBezTo>
                  <a:cubicBezTo>
                    <a:pt x="290" y="386"/>
                    <a:pt x="288" y="378"/>
                    <a:pt x="296" y="376"/>
                  </a:cubicBezTo>
                  <a:cubicBezTo>
                    <a:pt x="305" y="374"/>
                    <a:pt x="298" y="370"/>
                    <a:pt x="311" y="366"/>
                  </a:cubicBezTo>
                  <a:cubicBezTo>
                    <a:pt x="324" y="361"/>
                    <a:pt x="336" y="351"/>
                    <a:pt x="345" y="345"/>
                  </a:cubicBezTo>
                  <a:cubicBezTo>
                    <a:pt x="353" y="339"/>
                    <a:pt x="350" y="336"/>
                    <a:pt x="366" y="332"/>
                  </a:cubicBezTo>
                  <a:cubicBezTo>
                    <a:pt x="383" y="328"/>
                    <a:pt x="443" y="298"/>
                    <a:pt x="443" y="298"/>
                  </a:cubicBezTo>
                  <a:cubicBezTo>
                    <a:pt x="443" y="298"/>
                    <a:pt x="431" y="296"/>
                    <a:pt x="421" y="295"/>
                  </a:cubicBezTo>
                  <a:cubicBezTo>
                    <a:pt x="412" y="295"/>
                    <a:pt x="397" y="293"/>
                    <a:pt x="401" y="290"/>
                  </a:cubicBezTo>
                  <a:cubicBezTo>
                    <a:pt x="405" y="287"/>
                    <a:pt x="410" y="278"/>
                    <a:pt x="413" y="277"/>
                  </a:cubicBezTo>
                  <a:cubicBezTo>
                    <a:pt x="416" y="276"/>
                    <a:pt x="427" y="287"/>
                    <a:pt x="427" y="287"/>
                  </a:cubicBezTo>
                  <a:cubicBezTo>
                    <a:pt x="427" y="287"/>
                    <a:pt x="447" y="291"/>
                    <a:pt x="445" y="289"/>
                  </a:cubicBezTo>
                  <a:cubicBezTo>
                    <a:pt x="444" y="287"/>
                    <a:pt x="451" y="284"/>
                    <a:pt x="451" y="281"/>
                  </a:cubicBezTo>
                  <a:cubicBezTo>
                    <a:pt x="451" y="278"/>
                    <a:pt x="445" y="270"/>
                    <a:pt x="432" y="264"/>
                  </a:cubicBezTo>
                  <a:cubicBezTo>
                    <a:pt x="420" y="258"/>
                    <a:pt x="423" y="261"/>
                    <a:pt x="411" y="255"/>
                  </a:cubicBezTo>
                  <a:cubicBezTo>
                    <a:pt x="398" y="248"/>
                    <a:pt x="387" y="247"/>
                    <a:pt x="397" y="245"/>
                  </a:cubicBezTo>
                  <a:cubicBezTo>
                    <a:pt x="406" y="242"/>
                    <a:pt x="428" y="240"/>
                    <a:pt x="431" y="236"/>
                  </a:cubicBezTo>
                  <a:cubicBezTo>
                    <a:pt x="433" y="232"/>
                    <a:pt x="426" y="227"/>
                    <a:pt x="433" y="232"/>
                  </a:cubicBezTo>
                  <a:cubicBezTo>
                    <a:pt x="441" y="237"/>
                    <a:pt x="444" y="237"/>
                    <a:pt x="453" y="238"/>
                  </a:cubicBezTo>
                  <a:cubicBezTo>
                    <a:pt x="462" y="239"/>
                    <a:pt x="466" y="241"/>
                    <a:pt x="463" y="236"/>
                  </a:cubicBezTo>
                  <a:cubicBezTo>
                    <a:pt x="459" y="231"/>
                    <a:pt x="449" y="239"/>
                    <a:pt x="453" y="225"/>
                  </a:cubicBezTo>
                  <a:cubicBezTo>
                    <a:pt x="458" y="211"/>
                    <a:pt x="476" y="206"/>
                    <a:pt x="476" y="206"/>
                  </a:cubicBezTo>
                  <a:cubicBezTo>
                    <a:pt x="476" y="206"/>
                    <a:pt x="487" y="211"/>
                    <a:pt x="478" y="198"/>
                  </a:cubicBezTo>
                  <a:cubicBezTo>
                    <a:pt x="469" y="186"/>
                    <a:pt x="470" y="187"/>
                    <a:pt x="466" y="183"/>
                  </a:cubicBezTo>
                  <a:cubicBezTo>
                    <a:pt x="462" y="180"/>
                    <a:pt x="462" y="180"/>
                    <a:pt x="462" y="180"/>
                  </a:cubicBezTo>
                  <a:cubicBezTo>
                    <a:pt x="462" y="180"/>
                    <a:pt x="493" y="175"/>
                    <a:pt x="490" y="172"/>
                  </a:cubicBezTo>
                  <a:cubicBezTo>
                    <a:pt x="488" y="168"/>
                    <a:pt x="484" y="162"/>
                    <a:pt x="484" y="162"/>
                  </a:cubicBezTo>
                  <a:cubicBezTo>
                    <a:pt x="484" y="162"/>
                    <a:pt x="484" y="161"/>
                    <a:pt x="472" y="155"/>
                  </a:cubicBezTo>
                  <a:cubicBezTo>
                    <a:pt x="460" y="149"/>
                    <a:pt x="460" y="154"/>
                    <a:pt x="460" y="149"/>
                  </a:cubicBezTo>
                  <a:cubicBezTo>
                    <a:pt x="459" y="144"/>
                    <a:pt x="470" y="137"/>
                    <a:pt x="471" y="133"/>
                  </a:cubicBezTo>
                  <a:cubicBezTo>
                    <a:pt x="473" y="129"/>
                    <a:pt x="476" y="126"/>
                    <a:pt x="476" y="124"/>
                  </a:cubicBezTo>
                  <a:cubicBezTo>
                    <a:pt x="476" y="122"/>
                    <a:pt x="477" y="116"/>
                    <a:pt x="479" y="115"/>
                  </a:cubicBezTo>
                  <a:cubicBezTo>
                    <a:pt x="481" y="114"/>
                    <a:pt x="489" y="112"/>
                    <a:pt x="498" y="104"/>
                  </a:cubicBezTo>
                  <a:cubicBezTo>
                    <a:pt x="507" y="95"/>
                    <a:pt x="515" y="83"/>
                    <a:pt x="518" y="83"/>
                  </a:cubicBezTo>
                  <a:cubicBezTo>
                    <a:pt x="522" y="83"/>
                    <a:pt x="539" y="75"/>
                    <a:pt x="543" y="73"/>
                  </a:cubicBezTo>
                  <a:cubicBezTo>
                    <a:pt x="546" y="71"/>
                    <a:pt x="550" y="64"/>
                    <a:pt x="536" y="63"/>
                  </a:cubicBezTo>
                  <a:cubicBezTo>
                    <a:pt x="521" y="61"/>
                    <a:pt x="490" y="56"/>
                    <a:pt x="486" y="61"/>
                  </a:cubicBezTo>
                  <a:cubicBezTo>
                    <a:pt x="481" y="67"/>
                    <a:pt x="471" y="73"/>
                    <a:pt x="468" y="79"/>
                  </a:cubicBezTo>
                  <a:cubicBezTo>
                    <a:pt x="465" y="85"/>
                    <a:pt x="448" y="80"/>
                    <a:pt x="442" y="79"/>
                  </a:cubicBezTo>
                  <a:cubicBezTo>
                    <a:pt x="436" y="77"/>
                    <a:pt x="466" y="69"/>
                    <a:pt x="459" y="63"/>
                  </a:cubicBezTo>
                  <a:cubicBezTo>
                    <a:pt x="452" y="56"/>
                    <a:pt x="453" y="54"/>
                    <a:pt x="439" y="60"/>
                  </a:cubicBezTo>
                  <a:cubicBezTo>
                    <a:pt x="425" y="66"/>
                    <a:pt x="426" y="71"/>
                    <a:pt x="419" y="72"/>
                  </a:cubicBezTo>
                  <a:cubicBezTo>
                    <a:pt x="412" y="73"/>
                    <a:pt x="401" y="60"/>
                    <a:pt x="416" y="53"/>
                  </a:cubicBezTo>
                  <a:cubicBezTo>
                    <a:pt x="431" y="46"/>
                    <a:pt x="469" y="52"/>
                    <a:pt x="470" y="48"/>
                  </a:cubicBezTo>
                  <a:cubicBezTo>
                    <a:pt x="472" y="44"/>
                    <a:pt x="468" y="33"/>
                    <a:pt x="458" y="30"/>
                  </a:cubicBezTo>
                  <a:cubicBezTo>
                    <a:pt x="448" y="27"/>
                    <a:pt x="429" y="20"/>
                    <a:pt x="422" y="17"/>
                  </a:cubicBezTo>
                  <a:cubicBezTo>
                    <a:pt x="416" y="13"/>
                    <a:pt x="414" y="6"/>
                    <a:pt x="414" y="6"/>
                  </a:cubicBezTo>
                  <a:cubicBezTo>
                    <a:pt x="371" y="0"/>
                    <a:pt x="371" y="0"/>
                    <a:pt x="371" y="0"/>
                  </a:cubicBezTo>
                  <a:cubicBezTo>
                    <a:pt x="371" y="0"/>
                    <a:pt x="326" y="10"/>
                    <a:pt x="321" y="11"/>
                  </a:cubicBezTo>
                  <a:cubicBezTo>
                    <a:pt x="316" y="11"/>
                    <a:pt x="317" y="15"/>
                    <a:pt x="305" y="17"/>
                  </a:cubicBezTo>
                  <a:cubicBezTo>
                    <a:pt x="293" y="20"/>
                    <a:pt x="288" y="21"/>
                    <a:pt x="288" y="21"/>
                  </a:cubicBezTo>
                  <a:cubicBezTo>
                    <a:pt x="288" y="21"/>
                    <a:pt x="274" y="18"/>
                    <a:pt x="263" y="20"/>
                  </a:cubicBezTo>
                  <a:cubicBezTo>
                    <a:pt x="252" y="22"/>
                    <a:pt x="245" y="35"/>
                    <a:pt x="245" y="35"/>
                  </a:cubicBezTo>
                  <a:cubicBezTo>
                    <a:pt x="245" y="35"/>
                    <a:pt x="250" y="38"/>
                    <a:pt x="252" y="40"/>
                  </a:cubicBezTo>
                  <a:cubicBezTo>
                    <a:pt x="255" y="42"/>
                    <a:pt x="234" y="41"/>
                    <a:pt x="221" y="40"/>
                  </a:cubicBezTo>
                  <a:cubicBezTo>
                    <a:pt x="208" y="38"/>
                    <a:pt x="208" y="43"/>
                    <a:pt x="205" y="52"/>
                  </a:cubicBezTo>
                  <a:cubicBezTo>
                    <a:pt x="201" y="60"/>
                    <a:pt x="197" y="54"/>
                    <a:pt x="192" y="47"/>
                  </a:cubicBezTo>
                  <a:cubicBezTo>
                    <a:pt x="187" y="40"/>
                    <a:pt x="182" y="42"/>
                    <a:pt x="178" y="48"/>
                  </a:cubicBezTo>
                  <a:cubicBezTo>
                    <a:pt x="174" y="54"/>
                    <a:pt x="168" y="46"/>
                    <a:pt x="153" y="51"/>
                  </a:cubicBezTo>
                  <a:cubicBezTo>
                    <a:pt x="139" y="56"/>
                    <a:pt x="126" y="61"/>
                    <a:pt x="126" y="61"/>
                  </a:cubicBezTo>
                  <a:cubicBezTo>
                    <a:pt x="126" y="61"/>
                    <a:pt x="145" y="65"/>
                    <a:pt x="141" y="68"/>
                  </a:cubicBezTo>
                  <a:cubicBezTo>
                    <a:pt x="137" y="71"/>
                    <a:pt x="111" y="77"/>
                    <a:pt x="111" y="77"/>
                  </a:cubicBezTo>
                  <a:cubicBezTo>
                    <a:pt x="111" y="77"/>
                    <a:pt x="92" y="88"/>
                    <a:pt x="89" y="88"/>
                  </a:cubicBezTo>
                  <a:cubicBezTo>
                    <a:pt x="85" y="88"/>
                    <a:pt x="67" y="99"/>
                    <a:pt x="67" y="9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" name="Freeform 112"/>
            <p:cNvSpPr>
              <a:spLocks/>
            </p:cNvSpPr>
            <p:nvPr/>
          </p:nvSpPr>
          <p:spPr bwMode="auto">
            <a:xfrm>
              <a:off x="1952625" y="735013"/>
              <a:ext cx="868363" cy="539750"/>
            </a:xfrm>
            <a:custGeom>
              <a:avLst/>
              <a:gdLst>
                <a:gd name="T0" fmla="*/ 297 w 325"/>
                <a:gd name="T1" fmla="*/ 44 h 202"/>
                <a:gd name="T2" fmla="*/ 285 w 325"/>
                <a:gd name="T3" fmla="*/ 53 h 202"/>
                <a:gd name="T4" fmla="*/ 277 w 325"/>
                <a:gd name="T5" fmla="*/ 64 h 202"/>
                <a:gd name="T6" fmla="*/ 232 w 325"/>
                <a:gd name="T7" fmla="*/ 88 h 202"/>
                <a:gd name="T8" fmla="*/ 211 w 325"/>
                <a:gd name="T9" fmla="*/ 104 h 202"/>
                <a:gd name="T10" fmla="*/ 197 w 325"/>
                <a:gd name="T11" fmla="*/ 106 h 202"/>
                <a:gd name="T12" fmla="*/ 192 w 325"/>
                <a:gd name="T13" fmla="*/ 124 h 202"/>
                <a:gd name="T14" fmla="*/ 169 w 325"/>
                <a:gd name="T15" fmla="*/ 138 h 202"/>
                <a:gd name="T16" fmla="*/ 160 w 325"/>
                <a:gd name="T17" fmla="*/ 148 h 202"/>
                <a:gd name="T18" fmla="*/ 162 w 325"/>
                <a:gd name="T19" fmla="*/ 164 h 202"/>
                <a:gd name="T20" fmla="*/ 143 w 325"/>
                <a:gd name="T21" fmla="*/ 169 h 202"/>
                <a:gd name="T22" fmla="*/ 127 w 325"/>
                <a:gd name="T23" fmla="*/ 168 h 202"/>
                <a:gd name="T24" fmla="*/ 105 w 325"/>
                <a:gd name="T25" fmla="*/ 168 h 202"/>
                <a:gd name="T26" fmla="*/ 80 w 325"/>
                <a:gd name="T27" fmla="*/ 168 h 202"/>
                <a:gd name="T28" fmla="*/ 74 w 325"/>
                <a:gd name="T29" fmla="*/ 168 h 202"/>
                <a:gd name="T30" fmla="*/ 60 w 325"/>
                <a:gd name="T31" fmla="*/ 170 h 202"/>
                <a:gd name="T32" fmla="*/ 62 w 325"/>
                <a:gd name="T33" fmla="*/ 177 h 202"/>
                <a:gd name="T34" fmla="*/ 83 w 325"/>
                <a:gd name="T35" fmla="*/ 177 h 202"/>
                <a:gd name="T36" fmla="*/ 118 w 325"/>
                <a:gd name="T37" fmla="*/ 182 h 202"/>
                <a:gd name="T38" fmla="*/ 142 w 325"/>
                <a:gd name="T39" fmla="*/ 182 h 202"/>
                <a:gd name="T40" fmla="*/ 144 w 325"/>
                <a:gd name="T41" fmla="*/ 195 h 202"/>
                <a:gd name="T42" fmla="*/ 129 w 325"/>
                <a:gd name="T43" fmla="*/ 201 h 202"/>
                <a:gd name="T44" fmla="*/ 109 w 325"/>
                <a:gd name="T45" fmla="*/ 200 h 202"/>
                <a:gd name="T46" fmla="*/ 67 w 325"/>
                <a:gd name="T47" fmla="*/ 199 h 202"/>
                <a:gd name="T48" fmla="*/ 37 w 325"/>
                <a:gd name="T49" fmla="*/ 193 h 202"/>
                <a:gd name="T50" fmla="*/ 29 w 325"/>
                <a:gd name="T51" fmla="*/ 181 h 202"/>
                <a:gd name="T52" fmla="*/ 24 w 325"/>
                <a:gd name="T53" fmla="*/ 170 h 202"/>
                <a:gd name="T54" fmla="*/ 3 w 325"/>
                <a:gd name="T55" fmla="*/ 160 h 202"/>
                <a:gd name="T56" fmla="*/ 3 w 325"/>
                <a:gd name="T57" fmla="*/ 153 h 202"/>
                <a:gd name="T58" fmla="*/ 21 w 325"/>
                <a:gd name="T59" fmla="*/ 152 h 202"/>
                <a:gd name="T60" fmla="*/ 35 w 325"/>
                <a:gd name="T61" fmla="*/ 158 h 202"/>
                <a:gd name="T62" fmla="*/ 63 w 325"/>
                <a:gd name="T63" fmla="*/ 156 h 202"/>
                <a:gd name="T64" fmla="*/ 81 w 325"/>
                <a:gd name="T65" fmla="*/ 151 h 202"/>
                <a:gd name="T66" fmla="*/ 77 w 325"/>
                <a:gd name="T67" fmla="*/ 137 h 202"/>
                <a:gd name="T68" fmla="*/ 94 w 325"/>
                <a:gd name="T69" fmla="*/ 137 h 202"/>
                <a:gd name="T70" fmla="*/ 98 w 325"/>
                <a:gd name="T71" fmla="*/ 137 h 202"/>
                <a:gd name="T72" fmla="*/ 94 w 325"/>
                <a:gd name="T73" fmla="*/ 131 h 202"/>
                <a:gd name="T74" fmla="*/ 81 w 325"/>
                <a:gd name="T75" fmla="*/ 127 h 202"/>
                <a:gd name="T76" fmla="*/ 103 w 325"/>
                <a:gd name="T77" fmla="*/ 109 h 202"/>
                <a:gd name="T78" fmla="*/ 116 w 325"/>
                <a:gd name="T79" fmla="*/ 100 h 202"/>
                <a:gd name="T80" fmla="*/ 100 w 325"/>
                <a:gd name="T81" fmla="*/ 87 h 202"/>
                <a:gd name="T82" fmla="*/ 87 w 325"/>
                <a:gd name="T83" fmla="*/ 79 h 202"/>
                <a:gd name="T84" fmla="*/ 74 w 325"/>
                <a:gd name="T85" fmla="*/ 59 h 202"/>
                <a:gd name="T86" fmla="*/ 61 w 325"/>
                <a:gd name="T87" fmla="*/ 52 h 202"/>
                <a:gd name="T88" fmla="*/ 74 w 325"/>
                <a:gd name="T89" fmla="*/ 41 h 202"/>
                <a:gd name="T90" fmla="*/ 98 w 325"/>
                <a:gd name="T91" fmla="*/ 33 h 202"/>
                <a:gd name="T92" fmla="*/ 114 w 325"/>
                <a:gd name="T93" fmla="*/ 37 h 202"/>
                <a:gd name="T94" fmla="*/ 113 w 325"/>
                <a:gd name="T95" fmla="*/ 25 h 202"/>
                <a:gd name="T96" fmla="*/ 134 w 325"/>
                <a:gd name="T97" fmla="*/ 31 h 202"/>
                <a:gd name="T98" fmla="*/ 143 w 325"/>
                <a:gd name="T99" fmla="*/ 22 h 202"/>
                <a:gd name="T100" fmla="*/ 156 w 325"/>
                <a:gd name="T101" fmla="*/ 11 h 202"/>
                <a:gd name="T102" fmla="*/ 194 w 325"/>
                <a:gd name="T103" fmla="*/ 8 h 202"/>
                <a:gd name="T104" fmla="*/ 212 w 325"/>
                <a:gd name="T105" fmla="*/ 3 h 202"/>
                <a:gd name="T106" fmla="*/ 223 w 325"/>
                <a:gd name="T107" fmla="*/ 15 h 202"/>
                <a:gd name="T108" fmla="*/ 226 w 325"/>
                <a:gd name="T109" fmla="*/ 4 h 202"/>
                <a:gd name="T110" fmla="*/ 284 w 325"/>
                <a:gd name="T111" fmla="*/ 12 h 202"/>
                <a:gd name="T112" fmla="*/ 324 w 325"/>
                <a:gd name="T113" fmla="*/ 22 h 202"/>
                <a:gd name="T114" fmla="*/ 318 w 325"/>
                <a:gd name="T115" fmla="*/ 38 h 202"/>
                <a:gd name="T116" fmla="*/ 297 w 325"/>
                <a:gd name="T117" fmla="*/ 44 h 2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325" h="202">
                  <a:moveTo>
                    <a:pt x="297" y="44"/>
                  </a:moveTo>
                  <a:cubicBezTo>
                    <a:pt x="280" y="48"/>
                    <a:pt x="275" y="52"/>
                    <a:pt x="285" y="53"/>
                  </a:cubicBezTo>
                  <a:cubicBezTo>
                    <a:pt x="294" y="54"/>
                    <a:pt x="303" y="50"/>
                    <a:pt x="277" y="64"/>
                  </a:cubicBezTo>
                  <a:cubicBezTo>
                    <a:pt x="252" y="77"/>
                    <a:pt x="242" y="83"/>
                    <a:pt x="232" y="88"/>
                  </a:cubicBezTo>
                  <a:cubicBezTo>
                    <a:pt x="222" y="93"/>
                    <a:pt x="223" y="103"/>
                    <a:pt x="211" y="104"/>
                  </a:cubicBezTo>
                  <a:cubicBezTo>
                    <a:pt x="200" y="104"/>
                    <a:pt x="201" y="93"/>
                    <a:pt x="197" y="106"/>
                  </a:cubicBezTo>
                  <a:cubicBezTo>
                    <a:pt x="193" y="119"/>
                    <a:pt x="193" y="122"/>
                    <a:pt x="192" y="124"/>
                  </a:cubicBezTo>
                  <a:cubicBezTo>
                    <a:pt x="191" y="127"/>
                    <a:pt x="180" y="137"/>
                    <a:pt x="169" y="138"/>
                  </a:cubicBezTo>
                  <a:cubicBezTo>
                    <a:pt x="159" y="139"/>
                    <a:pt x="164" y="141"/>
                    <a:pt x="160" y="148"/>
                  </a:cubicBezTo>
                  <a:cubicBezTo>
                    <a:pt x="156" y="154"/>
                    <a:pt x="177" y="161"/>
                    <a:pt x="162" y="164"/>
                  </a:cubicBezTo>
                  <a:cubicBezTo>
                    <a:pt x="147" y="166"/>
                    <a:pt x="145" y="168"/>
                    <a:pt x="143" y="169"/>
                  </a:cubicBezTo>
                  <a:cubicBezTo>
                    <a:pt x="140" y="170"/>
                    <a:pt x="135" y="171"/>
                    <a:pt x="127" y="168"/>
                  </a:cubicBezTo>
                  <a:cubicBezTo>
                    <a:pt x="119" y="166"/>
                    <a:pt x="119" y="169"/>
                    <a:pt x="105" y="168"/>
                  </a:cubicBezTo>
                  <a:cubicBezTo>
                    <a:pt x="91" y="168"/>
                    <a:pt x="86" y="168"/>
                    <a:pt x="80" y="168"/>
                  </a:cubicBezTo>
                  <a:cubicBezTo>
                    <a:pt x="74" y="168"/>
                    <a:pt x="84" y="167"/>
                    <a:pt x="74" y="168"/>
                  </a:cubicBezTo>
                  <a:cubicBezTo>
                    <a:pt x="65" y="168"/>
                    <a:pt x="59" y="166"/>
                    <a:pt x="60" y="170"/>
                  </a:cubicBezTo>
                  <a:cubicBezTo>
                    <a:pt x="61" y="174"/>
                    <a:pt x="60" y="176"/>
                    <a:pt x="62" y="177"/>
                  </a:cubicBezTo>
                  <a:cubicBezTo>
                    <a:pt x="65" y="178"/>
                    <a:pt x="70" y="176"/>
                    <a:pt x="83" y="177"/>
                  </a:cubicBezTo>
                  <a:cubicBezTo>
                    <a:pt x="97" y="178"/>
                    <a:pt x="106" y="182"/>
                    <a:pt x="118" y="182"/>
                  </a:cubicBezTo>
                  <a:cubicBezTo>
                    <a:pt x="130" y="181"/>
                    <a:pt x="136" y="179"/>
                    <a:pt x="142" y="182"/>
                  </a:cubicBezTo>
                  <a:cubicBezTo>
                    <a:pt x="147" y="185"/>
                    <a:pt x="149" y="195"/>
                    <a:pt x="144" y="195"/>
                  </a:cubicBezTo>
                  <a:cubicBezTo>
                    <a:pt x="138" y="196"/>
                    <a:pt x="138" y="201"/>
                    <a:pt x="129" y="201"/>
                  </a:cubicBezTo>
                  <a:cubicBezTo>
                    <a:pt x="120" y="201"/>
                    <a:pt x="126" y="202"/>
                    <a:pt x="109" y="200"/>
                  </a:cubicBezTo>
                  <a:cubicBezTo>
                    <a:pt x="92" y="198"/>
                    <a:pt x="80" y="201"/>
                    <a:pt x="67" y="199"/>
                  </a:cubicBezTo>
                  <a:cubicBezTo>
                    <a:pt x="54" y="196"/>
                    <a:pt x="43" y="198"/>
                    <a:pt x="37" y="193"/>
                  </a:cubicBezTo>
                  <a:cubicBezTo>
                    <a:pt x="31" y="189"/>
                    <a:pt x="31" y="187"/>
                    <a:pt x="29" y="181"/>
                  </a:cubicBezTo>
                  <a:cubicBezTo>
                    <a:pt x="26" y="174"/>
                    <a:pt x="34" y="176"/>
                    <a:pt x="24" y="170"/>
                  </a:cubicBezTo>
                  <a:cubicBezTo>
                    <a:pt x="13" y="164"/>
                    <a:pt x="3" y="160"/>
                    <a:pt x="3" y="160"/>
                  </a:cubicBezTo>
                  <a:cubicBezTo>
                    <a:pt x="3" y="160"/>
                    <a:pt x="0" y="157"/>
                    <a:pt x="3" y="153"/>
                  </a:cubicBezTo>
                  <a:cubicBezTo>
                    <a:pt x="6" y="149"/>
                    <a:pt x="21" y="152"/>
                    <a:pt x="21" y="152"/>
                  </a:cubicBezTo>
                  <a:cubicBezTo>
                    <a:pt x="35" y="158"/>
                    <a:pt x="35" y="158"/>
                    <a:pt x="35" y="158"/>
                  </a:cubicBezTo>
                  <a:cubicBezTo>
                    <a:pt x="35" y="158"/>
                    <a:pt x="61" y="162"/>
                    <a:pt x="63" y="156"/>
                  </a:cubicBezTo>
                  <a:cubicBezTo>
                    <a:pt x="65" y="149"/>
                    <a:pt x="82" y="158"/>
                    <a:pt x="81" y="151"/>
                  </a:cubicBezTo>
                  <a:cubicBezTo>
                    <a:pt x="80" y="144"/>
                    <a:pt x="69" y="142"/>
                    <a:pt x="77" y="137"/>
                  </a:cubicBezTo>
                  <a:cubicBezTo>
                    <a:pt x="86" y="131"/>
                    <a:pt x="94" y="137"/>
                    <a:pt x="94" y="137"/>
                  </a:cubicBezTo>
                  <a:cubicBezTo>
                    <a:pt x="94" y="137"/>
                    <a:pt x="96" y="139"/>
                    <a:pt x="98" y="137"/>
                  </a:cubicBezTo>
                  <a:cubicBezTo>
                    <a:pt x="100" y="135"/>
                    <a:pt x="99" y="133"/>
                    <a:pt x="94" y="131"/>
                  </a:cubicBezTo>
                  <a:cubicBezTo>
                    <a:pt x="90" y="129"/>
                    <a:pt x="81" y="127"/>
                    <a:pt x="81" y="127"/>
                  </a:cubicBezTo>
                  <a:cubicBezTo>
                    <a:pt x="81" y="127"/>
                    <a:pt x="99" y="109"/>
                    <a:pt x="103" y="109"/>
                  </a:cubicBezTo>
                  <a:cubicBezTo>
                    <a:pt x="106" y="109"/>
                    <a:pt x="126" y="110"/>
                    <a:pt x="116" y="100"/>
                  </a:cubicBezTo>
                  <a:cubicBezTo>
                    <a:pt x="105" y="89"/>
                    <a:pt x="107" y="92"/>
                    <a:pt x="100" y="87"/>
                  </a:cubicBezTo>
                  <a:cubicBezTo>
                    <a:pt x="94" y="83"/>
                    <a:pt x="100" y="91"/>
                    <a:pt x="87" y="79"/>
                  </a:cubicBezTo>
                  <a:cubicBezTo>
                    <a:pt x="74" y="68"/>
                    <a:pt x="76" y="70"/>
                    <a:pt x="74" y="59"/>
                  </a:cubicBezTo>
                  <a:cubicBezTo>
                    <a:pt x="72" y="48"/>
                    <a:pt x="60" y="57"/>
                    <a:pt x="61" y="52"/>
                  </a:cubicBezTo>
                  <a:cubicBezTo>
                    <a:pt x="62" y="48"/>
                    <a:pt x="70" y="41"/>
                    <a:pt x="74" y="41"/>
                  </a:cubicBezTo>
                  <a:cubicBezTo>
                    <a:pt x="78" y="41"/>
                    <a:pt x="87" y="29"/>
                    <a:pt x="98" y="33"/>
                  </a:cubicBezTo>
                  <a:cubicBezTo>
                    <a:pt x="109" y="37"/>
                    <a:pt x="109" y="40"/>
                    <a:pt x="114" y="37"/>
                  </a:cubicBezTo>
                  <a:cubicBezTo>
                    <a:pt x="118" y="33"/>
                    <a:pt x="101" y="29"/>
                    <a:pt x="113" y="25"/>
                  </a:cubicBezTo>
                  <a:cubicBezTo>
                    <a:pt x="125" y="21"/>
                    <a:pt x="129" y="31"/>
                    <a:pt x="134" y="31"/>
                  </a:cubicBezTo>
                  <a:cubicBezTo>
                    <a:pt x="139" y="31"/>
                    <a:pt x="144" y="29"/>
                    <a:pt x="143" y="22"/>
                  </a:cubicBezTo>
                  <a:cubicBezTo>
                    <a:pt x="143" y="16"/>
                    <a:pt x="151" y="12"/>
                    <a:pt x="156" y="11"/>
                  </a:cubicBezTo>
                  <a:cubicBezTo>
                    <a:pt x="162" y="10"/>
                    <a:pt x="194" y="8"/>
                    <a:pt x="194" y="8"/>
                  </a:cubicBezTo>
                  <a:cubicBezTo>
                    <a:pt x="194" y="8"/>
                    <a:pt x="213" y="0"/>
                    <a:pt x="212" y="3"/>
                  </a:cubicBezTo>
                  <a:cubicBezTo>
                    <a:pt x="210" y="6"/>
                    <a:pt x="223" y="15"/>
                    <a:pt x="223" y="15"/>
                  </a:cubicBezTo>
                  <a:cubicBezTo>
                    <a:pt x="226" y="4"/>
                    <a:pt x="226" y="4"/>
                    <a:pt x="226" y="4"/>
                  </a:cubicBezTo>
                  <a:cubicBezTo>
                    <a:pt x="226" y="4"/>
                    <a:pt x="282" y="12"/>
                    <a:pt x="284" y="12"/>
                  </a:cubicBezTo>
                  <a:cubicBezTo>
                    <a:pt x="286" y="12"/>
                    <a:pt x="325" y="24"/>
                    <a:pt x="324" y="22"/>
                  </a:cubicBezTo>
                  <a:cubicBezTo>
                    <a:pt x="323" y="20"/>
                    <a:pt x="324" y="37"/>
                    <a:pt x="318" y="38"/>
                  </a:cubicBezTo>
                  <a:cubicBezTo>
                    <a:pt x="313" y="39"/>
                    <a:pt x="297" y="44"/>
                    <a:pt x="297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" name="Freeform 113"/>
            <p:cNvSpPr>
              <a:spLocks/>
            </p:cNvSpPr>
            <p:nvPr/>
          </p:nvSpPr>
          <p:spPr bwMode="auto">
            <a:xfrm>
              <a:off x="1990725" y="884238"/>
              <a:ext cx="255588" cy="217488"/>
            </a:xfrm>
            <a:custGeom>
              <a:avLst/>
              <a:gdLst>
                <a:gd name="T0" fmla="*/ 57 w 96"/>
                <a:gd name="T1" fmla="*/ 73 h 81"/>
                <a:gd name="T2" fmla="*/ 41 w 96"/>
                <a:gd name="T3" fmla="*/ 75 h 81"/>
                <a:gd name="T4" fmla="*/ 17 w 96"/>
                <a:gd name="T5" fmla="*/ 66 h 81"/>
                <a:gd name="T6" fmla="*/ 26 w 96"/>
                <a:gd name="T7" fmla="*/ 52 h 81"/>
                <a:gd name="T8" fmla="*/ 19 w 96"/>
                <a:gd name="T9" fmla="*/ 50 h 81"/>
                <a:gd name="T10" fmla="*/ 3 w 96"/>
                <a:gd name="T11" fmla="*/ 29 h 81"/>
                <a:gd name="T12" fmla="*/ 16 w 96"/>
                <a:gd name="T13" fmla="*/ 17 h 81"/>
                <a:gd name="T14" fmla="*/ 38 w 96"/>
                <a:gd name="T15" fmla="*/ 0 h 81"/>
                <a:gd name="T16" fmla="*/ 55 w 96"/>
                <a:gd name="T17" fmla="*/ 8 h 81"/>
                <a:gd name="T18" fmla="*/ 66 w 96"/>
                <a:gd name="T19" fmla="*/ 23 h 81"/>
                <a:gd name="T20" fmla="*/ 94 w 96"/>
                <a:gd name="T21" fmla="*/ 41 h 81"/>
                <a:gd name="T22" fmla="*/ 75 w 96"/>
                <a:gd name="T23" fmla="*/ 56 h 81"/>
                <a:gd name="T24" fmla="*/ 57 w 96"/>
                <a:gd name="T25" fmla="*/ 73 h 8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96" h="81">
                  <a:moveTo>
                    <a:pt x="57" y="73"/>
                  </a:moveTo>
                  <a:cubicBezTo>
                    <a:pt x="48" y="81"/>
                    <a:pt x="48" y="79"/>
                    <a:pt x="41" y="75"/>
                  </a:cubicBezTo>
                  <a:cubicBezTo>
                    <a:pt x="34" y="72"/>
                    <a:pt x="18" y="68"/>
                    <a:pt x="17" y="66"/>
                  </a:cubicBezTo>
                  <a:cubicBezTo>
                    <a:pt x="17" y="64"/>
                    <a:pt x="24" y="52"/>
                    <a:pt x="26" y="52"/>
                  </a:cubicBezTo>
                  <a:cubicBezTo>
                    <a:pt x="28" y="52"/>
                    <a:pt x="24" y="51"/>
                    <a:pt x="19" y="50"/>
                  </a:cubicBezTo>
                  <a:cubicBezTo>
                    <a:pt x="14" y="50"/>
                    <a:pt x="0" y="35"/>
                    <a:pt x="3" y="29"/>
                  </a:cubicBezTo>
                  <a:cubicBezTo>
                    <a:pt x="7" y="23"/>
                    <a:pt x="10" y="20"/>
                    <a:pt x="16" y="17"/>
                  </a:cubicBezTo>
                  <a:cubicBezTo>
                    <a:pt x="21" y="15"/>
                    <a:pt x="35" y="1"/>
                    <a:pt x="38" y="0"/>
                  </a:cubicBezTo>
                  <a:cubicBezTo>
                    <a:pt x="41" y="0"/>
                    <a:pt x="53" y="0"/>
                    <a:pt x="55" y="8"/>
                  </a:cubicBezTo>
                  <a:cubicBezTo>
                    <a:pt x="57" y="16"/>
                    <a:pt x="55" y="15"/>
                    <a:pt x="66" y="23"/>
                  </a:cubicBezTo>
                  <a:cubicBezTo>
                    <a:pt x="76" y="31"/>
                    <a:pt x="96" y="37"/>
                    <a:pt x="94" y="41"/>
                  </a:cubicBezTo>
                  <a:cubicBezTo>
                    <a:pt x="93" y="46"/>
                    <a:pt x="81" y="50"/>
                    <a:pt x="75" y="56"/>
                  </a:cubicBezTo>
                  <a:cubicBezTo>
                    <a:pt x="68" y="61"/>
                    <a:pt x="57" y="73"/>
                    <a:pt x="57" y="7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" name="Freeform 114"/>
            <p:cNvSpPr>
              <a:spLocks/>
            </p:cNvSpPr>
            <p:nvPr/>
          </p:nvSpPr>
          <p:spPr bwMode="auto">
            <a:xfrm>
              <a:off x="1920875" y="1042988"/>
              <a:ext cx="125413" cy="68263"/>
            </a:xfrm>
            <a:custGeom>
              <a:avLst/>
              <a:gdLst>
                <a:gd name="T0" fmla="*/ 29 w 47"/>
                <a:gd name="T1" fmla="*/ 22 h 26"/>
                <a:gd name="T2" fmla="*/ 12 w 47"/>
                <a:gd name="T3" fmla="*/ 22 h 26"/>
                <a:gd name="T4" fmla="*/ 5 w 47"/>
                <a:gd name="T5" fmla="*/ 3 h 26"/>
                <a:gd name="T6" fmla="*/ 28 w 47"/>
                <a:gd name="T7" fmla="*/ 8 h 26"/>
                <a:gd name="T8" fmla="*/ 29 w 47"/>
                <a:gd name="T9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7" h="26">
                  <a:moveTo>
                    <a:pt x="29" y="22"/>
                  </a:moveTo>
                  <a:cubicBezTo>
                    <a:pt x="25" y="22"/>
                    <a:pt x="16" y="26"/>
                    <a:pt x="12" y="22"/>
                  </a:cubicBezTo>
                  <a:cubicBezTo>
                    <a:pt x="8" y="17"/>
                    <a:pt x="0" y="5"/>
                    <a:pt x="5" y="3"/>
                  </a:cubicBezTo>
                  <a:cubicBezTo>
                    <a:pt x="9" y="1"/>
                    <a:pt x="8" y="0"/>
                    <a:pt x="28" y="8"/>
                  </a:cubicBezTo>
                  <a:cubicBezTo>
                    <a:pt x="47" y="16"/>
                    <a:pt x="29" y="22"/>
                    <a:pt x="29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" name="Freeform 115"/>
            <p:cNvSpPr>
              <a:spLocks/>
            </p:cNvSpPr>
            <p:nvPr/>
          </p:nvSpPr>
          <p:spPr bwMode="auto">
            <a:xfrm>
              <a:off x="1741487" y="1012826"/>
              <a:ext cx="182563" cy="98425"/>
            </a:xfrm>
            <a:custGeom>
              <a:avLst/>
              <a:gdLst>
                <a:gd name="T0" fmla="*/ 39 w 68"/>
                <a:gd name="T1" fmla="*/ 34 h 37"/>
                <a:gd name="T2" fmla="*/ 21 w 68"/>
                <a:gd name="T3" fmla="*/ 25 h 37"/>
                <a:gd name="T4" fmla="*/ 8 w 68"/>
                <a:gd name="T5" fmla="*/ 25 h 37"/>
                <a:gd name="T6" fmla="*/ 16 w 68"/>
                <a:gd name="T7" fmla="*/ 18 h 37"/>
                <a:gd name="T8" fmla="*/ 11 w 68"/>
                <a:gd name="T9" fmla="*/ 10 h 37"/>
                <a:gd name="T10" fmla="*/ 15 w 68"/>
                <a:gd name="T11" fmla="*/ 0 h 37"/>
                <a:gd name="T12" fmla="*/ 46 w 68"/>
                <a:gd name="T13" fmla="*/ 14 h 37"/>
                <a:gd name="T14" fmla="*/ 64 w 68"/>
                <a:gd name="T15" fmla="*/ 30 h 37"/>
                <a:gd name="T16" fmla="*/ 39 w 68"/>
                <a:gd name="T17" fmla="*/ 34 h 3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8" h="37">
                  <a:moveTo>
                    <a:pt x="39" y="34"/>
                  </a:moveTo>
                  <a:cubicBezTo>
                    <a:pt x="30" y="33"/>
                    <a:pt x="27" y="29"/>
                    <a:pt x="21" y="25"/>
                  </a:cubicBezTo>
                  <a:cubicBezTo>
                    <a:pt x="15" y="22"/>
                    <a:pt x="17" y="37"/>
                    <a:pt x="8" y="25"/>
                  </a:cubicBezTo>
                  <a:cubicBezTo>
                    <a:pt x="0" y="12"/>
                    <a:pt x="13" y="19"/>
                    <a:pt x="16" y="18"/>
                  </a:cubicBezTo>
                  <a:cubicBezTo>
                    <a:pt x="20" y="16"/>
                    <a:pt x="13" y="12"/>
                    <a:pt x="11" y="10"/>
                  </a:cubicBezTo>
                  <a:cubicBezTo>
                    <a:pt x="9" y="9"/>
                    <a:pt x="11" y="0"/>
                    <a:pt x="15" y="0"/>
                  </a:cubicBezTo>
                  <a:cubicBezTo>
                    <a:pt x="19" y="0"/>
                    <a:pt x="36" y="5"/>
                    <a:pt x="46" y="14"/>
                  </a:cubicBezTo>
                  <a:cubicBezTo>
                    <a:pt x="56" y="22"/>
                    <a:pt x="68" y="29"/>
                    <a:pt x="64" y="30"/>
                  </a:cubicBezTo>
                  <a:cubicBezTo>
                    <a:pt x="60" y="31"/>
                    <a:pt x="39" y="34"/>
                    <a:pt x="39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9" name="Freeform 116"/>
            <p:cNvSpPr>
              <a:spLocks/>
            </p:cNvSpPr>
            <p:nvPr/>
          </p:nvSpPr>
          <p:spPr bwMode="auto">
            <a:xfrm>
              <a:off x="1373187" y="1311276"/>
              <a:ext cx="409575" cy="265113"/>
            </a:xfrm>
            <a:custGeom>
              <a:avLst/>
              <a:gdLst>
                <a:gd name="T0" fmla="*/ 153 w 153"/>
                <a:gd name="T1" fmla="*/ 68 h 99"/>
                <a:gd name="T2" fmla="*/ 136 w 153"/>
                <a:gd name="T3" fmla="*/ 54 h 99"/>
                <a:gd name="T4" fmla="*/ 123 w 153"/>
                <a:gd name="T5" fmla="*/ 43 h 99"/>
                <a:gd name="T6" fmla="*/ 128 w 153"/>
                <a:gd name="T7" fmla="*/ 23 h 99"/>
                <a:gd name="T8" fmla="*/ 133 w 153"/>
                <a:gd name="T9" fmla="*/ 0 h 99"/>
                <a:gd name="T10" fmla="*/ 115 w 153"/>
                <a:gd name="T11" fmla="*/ 0 h 99"/>
                <a:gd name="T12" fmla="*/ 106 w 153"/>
                <a:gd name="T13" fmla="*/ 9 h 99"/>
                <a:gd name="T14" fmla="*/ 99 w 153"/>
                <a:gd name="T15" fmla="*/ 20 h 99"/>
                <a:gd name="T16" fmla="*/ 93 w 153"/>
                <a:gd name="T17" fmla="*/ 35 h 99"/>
                <a:gd name="T18" fmla="*/ 89 w 153"/>
                <a:gd name="T19" fmla="*/ 22 h 99"/>
                <a:gd name="T20" fmla="*/ 85 w 153"/>
                <a:gd name="T21" fmla="*/ 18 h 99"/>
                <a:gd name="T22" fmla="*/ 74 w 153"/>
                <a:gd name="T23" fmla="*/ 21 h 99"/>
                <a:gd name="T24" fmla="*/ 68 w 153"/>
                <a:gd name="T25" fmla="*/ 18 h 99"/>
                <a:gd name="T26" fmla="*/ 66 w 153"/>
                <a:gd name="T27" fmla="*/ 16 h 99"/>
                <a:gd name="T28" fmla="*/ 57 w 153"/>
                <a:gd name="T29" fmla="*/ 15 h 99"/>
                <a:gd name="T30" fmla="*/ 45 w 153"/>
                <a:gd name="T31" fmla="*/ 19 h 99"/>
                <a:gd name="T32" fmla="*/ 43 w 153"/>
                <a:gd name="T33" fmla="*/ 6 h 99"/>
                <a:gd name="T34" fmla="*/ 35 w 153"/>
                <a:gd name="T35" fmla="*/ 12 h 99"/>
                <a:gd name="T36" fmla="*/ 19 w 153"/>
                <a:gd name="T37" fmla="*/ 19 h 99"/>
                <a:gd name="T38" fmla="*/ 0 w 153"/>
                <a:gd name="T39" fmla="*/ 37 h 99"/>
                <a:gd name="T40" fmla="*/ 7 w 153"/>
                <a:gd name="T41" fmla="*/ 45 h 99"/>
                <a:gd name="T42" fmla="*/ 3 w 153"/>
                <a:gd name="T43" fmla="*/ 56 h 99"/>
                <a:gd name="T44" fmla="*/ 14 w 153"/>
                <a:gd name="T45" fmla="*/ 60 h 99"/>
                <a:gd name="T46" fmla="*/ 3 w 153"/>
                <a:gd name="T47" fmla="*/ 72 h 99"/>
                <a:gd name="T48" fmla="*/ 19 w 153"/>
                <a:gd name="T49" fmla="*/ 83 h 99"/>
                <a:gd name="T50" fmla="*/ 35 w 153"/>
                <a:gd name="T51" fmla="*/ 86 h 99"/>
                <a:gd name="T52" fmla="*/ 54 w 153"/>
                <a:gd name="T53" fmla="*/ 93 h 99"/>
                <a:gd name="T54" fmla="*/ 73 w 153"/>
                <a:gd name="T55" fmla="*/ 84 h 99"/>
                <a:gd name="T56" fmla="*/ 95 w 153"/>
                <a:gd name="T57" fmla="*/ 84 h 99"/>
                <a:gd name="T58" fmla="*/ 113 w 153"/>
                <a:gd name="T59" fmla="*/ 83 h 99"/>
                <a:gd name="T60" fmla="*/ 132 w 153"/>
                <a:gd name="T61" fmla="*/ 88 h 99"/>
                <a:gd name="T62" fmla="*/ 139 w 153"/>
                <a:gd name="T63" fmla="*/ 80 h 99"/>
                <a:gd name="T64" fmla="*/ 128 w 153"/>
                <a:gd name="T65" fmla="*/ 75 h 99"/>
                <a:gd name="T66" fmla="*/ 153 w 153"/>
                <a:gd name="T67" fmla="*/ 68 h 9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53" h="99">
                  <a:moveTo>
                    <a:pt x="153" y="68"/>
                  </a:moveTo>
                  <a:cubicBezTo>
                    <a:pt x="145" y="64"/>
                    <a:pt x="149" y="60"/>
                    <a:pt x="136" y="54"/>
                  </a:cubicBezTo>
                  <a:cubicBezTo>
                    <a:pt x="123" y="49"/>
                    <a:pt x="123" y="56"/>
                    <a:pt x="123" y="43"/>
                  </a:cubicBezTo>
                  <a:cubicBezTo>
                    <a:pt x="123" y="30"/>
                    <a:pt x="127" y="29"/>
                    <a:pt x="128" y="23"/>
                  </a:cubicBezTo>
                  <a:cubicBezTo>
                    <a:pt x="130" y="18"/>
                    <a:pt x="133" y="0"/>
                    <a:pt x="133" y="0"/>
                  </a:cubicBezTo>
                  <a:cubicBezTo>
                    <a:pt x="133" y="0"/>
                    <a:pt x="125" y="1"/>
                    <a:pt x="115" y="0"/>
                  </a:cubicBezTo>
                  <a:cubicBezTo>
                    <a:pt x="104" y="0"/>
                    <a:pt x="106" y="8"/>
                    <a:pt x="106" y="9"/>
                  </a:cubicBezTo>
                  <a:cubicBezTo>
                    <a:pt x="107" y="10"/>
                    <a:pt x="99" y="20"/>
                    <a:pt x="99" y="20"/>
                  </a:cubicBezTo>
                  <a:cubicBezTo>
                    <a:pt x="93" y="35"/>
                    <a:pt x="93" y="35"/>
                    <a:pt x="93" y="35"/>
                  </a:cubicBezTo>
                  <a:cubicBezTo>
                    <a:pt x="89" y="30"/>
                    <a:pt x="89" y="22"/>
                    <a:pt x="89" y="22"/>
                  </a:cubicBezTo>
                  <a:cubicBezTo>
                    <a:pt x="89" y="22"/>
                    <a:pt x="87" y="19"/>
                    <a:pt x="85" y="18"/>
                  </a:cubicBezTo>
                  <a:cubicBezTo>
                    <a:pt x="83" y="18"/>
                    <a:pt x="74" y="21"/>
                    <a:pt x="74" y="21"/>
                  </a:cubicBezTo>
                  <a:cubicBezTo>
                    <a:pt x="74" y="21"/>
                    <a:pt x="70" y="21"/>
                    <a:pt x="68" y="18"/>
                  </a:cubicBezTo>
                  <a:cubicBezTo>
                    <a:pt x="66" y="16"/>
                    <a:pt x="70" y="18"/>
                    <a:pt x="66" y="16"/>
                  </a:cubicBezTo>
                  <a:cubicBezTo>
                    <a:pt x="61" y="14"/>
                    <a:pt x="62" y="11"/>
                    <a:pt x="57" y="15"/>
                  </a:cubicBezTo>
                  <a:cubicBezTo>
                    <a:pt x="52" y="19"/>
                    <a:pt x="49" y="26"/>
                    <a:pt x="45" y="19"/>
                  </a:cubicBezTo>
                  <a:cubicBezTo>
                    <a:pt x="41" y="12"/>
                    <a:pt x="46" y="6"/>
                    <a:pt x="43" y="6"/>
                  </a:cubicBezTo>
                  <a:cubicBezTo>
                    <a:pt x="40" y="7"/>
                    <a:pt x="44" y="10"/>
                    <a:pt x="35" y="12"/>
                  </a:cubicBezTo>
                  <a:cubicBezTo>
                    <a:pt x="25" y="14"/>
                    <a:pt x="24" y="14"/>
                    <a:pt x="19" y="19"/>
                  </a:cubicBezTo>
                  <a:cubicBezTo>
                    <a:pt x="14" y="23"/>
                    <a:pt x="0" y="35"/>
                    <a:pt x="0" y="37"/>
                  </a:cubicBezTo>
                  <a:cubicBezTo>
                    <a:pt x="0" y="39"/>
                    <a:pt x="9" y="43"/>
                    <a:pt x="7" y="45"/>
                  </a:cubicBezTo>
                  <a:cubicBezTo>
                    <a:pt x="5" y="48"/>
                    <a:pt x="3" y="56"/>
                    <a:pt x="3" y="56"/>
                  </a:cubicBezTo>
                  <a:cubicBezTo>
                    <a:pt x="3" y="56"/>
                    <a:pt x="12" y="60"/>
                    <a:pt x="14" y="60"/>
                  </a:cubicBezTo>
                  <a:cubicBezTo>
                    <a:pt x="16" y="61"/>
                    <a:pt x="1" y="72"/>
                    <a:pt x="3" y="72"/>
                  </a:cubicBezTo>
                  <a:cubicBezTo>
                    <a:pt x="6" y="73"/>
                    <a:pt x="19" y="83"/>
                    <a:pt x="19" y="83"/>
                  </a:cubicBezTo>
                  <a:cubicBezTo>
                    <a:pt x="19" y="83"/>
                    <a:pt x="29" y="82"/>
                    <a:pt x="35" y="86"/>
                  </a:cubicBezTo>
                  <a:cubicBezTo>
                    <a:pt x="40" y="90"/>
                    <a:pt x="46" y="99"/>
                    <a:pt x="54" y="93"/>
                  </a:cubicBezTo>
                  <a:cubicBezTo>
                    <a:pt x="63" y="88"/>
                    <a:pt x="62" y="87"/>
                    <a:pt x="73" y="84"/>
                  </a:cubicBezTo>
                  <a:cubicBezTo>
                    <a:pt x="84" y="81"/>
                    <a:pt x="90" y="87"/>
                    <a:pt x="95" y="84"/>
                  </a:cubicBezTo>
                  <a:cubicBezTo>
                    <a:pt x="101" y="81"/>
                    <a:pt x="113" y="83"/>
                    <a:pt x="113" y="83"/>
                  </a:cubicBezTo>
                  <a:cubicBezTo>
                    <a:pt x="113" y="83"/>
                    <a:pt x="114" y="91"/>
                    <a:pt x="132" y="88"/>
                  </a:cubicBezTo>
                  <a:cubicBezTo>
                    <a:pt x="150" y="85"/>
                    <a:pt x="145" y="80"/>
                    <a:pt x="139" y="80"/>
                  </a:cubicBezTo>
                  <a:cubicBezTo>
                    <a:pt x="133" y="80"/>
                    <a:pt x="125" y="75"/>
                    <a:pt x="128" y="75"/>
                  </a:cubicBezTo>
                  <a:cubicBezTo>
                    <a:pt x="131" y="75"/>
                    <a:pt x="153" y="68"/>
                    <a:pt x="153" y="6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0" name="Freeform 117"/>
            <p:cNvSpPr>
              <a:spLocks/>
            </p:cNvSpPr>
            <p:nvPr/>
          </p:nvSpPr>
          <p:spPr bwMode="auto">
            <a:xfrm>
              <a:off x="1201737" y="1260476"/>
              <a:ext cx="265113" cy="187325"/>
            </a:xfrm>
            <a:custGeom>
              <a:avLst/>
              <a:gdLst>
                <a:gd name="T0" fmla="*/ 33 w 99"/>
                <a:gd name="T1" fmla="*/ 65 h 70"/>
                <a:gd name="T2" fmla="*/ 16 w 99"/>
                <a:gd name="T3" fmla="*/ 62 h 70"/>
                <a:gd name="T4" fmla="*/ 5 w 99"/>
                <a:gd name="T5" fmla="*/ 52 h 70"/>
                <a:gd name="T6" fmla="*/ 7 w 99"/>
                <a:gd name="T7" fmla="*/ 40 h 70"/>
                <a:gd name="T8" fmla="*/ 16 w 99"/>
                <a:gd name="T9" fmla="*/ 33 h 70"/>
                <a:gd name="T10" fmla="*/ 23 w 99"/>
                <a:gd name="T11" fmla="*/ 16 h 70"/>
                <a:gd name="T12" fmla="*/ 21 w 99"/>
                <a:gd name="T13" fmla="*/ 6 h 70"/>
                <a:gd name="T14" fmla="*/ 45 w 99"/>
                <a:gd name="T15" fmla="*/ 3 h 70"/>
                <a:gd name="T16" fmla="*/ 66 w 99"/>
                <a:gd name="T17" fmla="*/ 6 h 70"/>
                <a:gd name="T18" fmla="*/ 82 w 99"/>
                <a:gd name="T19" fmla="*/ 6 h 70"/>
                <a:gd name="T20" fmla="*/ 96 w 99"/>
                <a:gd name="T21" fmla="*/ 15 h 70"/>
                <a:gd name="T22" fmla="*/ 77 w 99"/>
                <a:gd name="T23" fmla="*/ 35 h 70"/>
                <a:gd name="T24" fmla="*/ 61 w 99"/>
                <a:gd name="T25" fmla="*/ 43 h 70"/>
                <a:gd name="T26" fmla="*/ 33 w 99"/>
                <a:gd name="T27" fmla="*/ 65 h 7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99" h="70">
                  <a:moveTo>
                    <a:pt x="33" y="65"/>
                  </a:moveTo>
                  <a:cubicBezTo>
                    <a:pt x="28" y="70"/>
                    <a:pt x="20" y="65"/>
                    <a:pt x="16" y="62"/>
                  </a:cubicBezTo>
                  <a:cubicBezTo>
                    <a:pt x="12" y="58"/>
                    <a:pt x="11" y="54"/>
                    <a:pt x="5" y="52"/>
                  </a:cubicBezTo>
                  <a:cubicBezTo>
                    <a:pt x="0" y="49"/>
                    <a:pt x="4" y="42"/>
                    <a:pt x="7" y="40"/>
                  </a:cubicBezTo>
                  <a:cubicBezTo>
                    <a:pt x="10" y="39"/>
                    <a:pt x="16" y="33"/>
                    <a:pt x="16" y="33"/>
                  </a:cubicBezTo>
                  <a:cubicBezTo>
                    <a:pt x="16" y="33"/>
                    <a:pt x="25" y="18"/>
                    <a:pt x="23" y="16"/>
                  </a:cubicBezTo>
                  <a:cubicBezTo>
                    <a:pt x="20" y="14"/>
                    <a:pt x="19" y="9"/>
                    <a:pt x="21" y="6"/>
                  </a:cubicBezTo>
                  <a:cubicBezTo>
                    <a:pt x="23" y="4"/>
                    <a:pt x="41" y="0"/>
                    <a:pt x="45" y="3"/>
                  </a:cubicBezTo>
                  <a:cubicBezTo>
                    <a:pt x="49" y="6"/>
                    <a:pt x="64" y="10"/>
                    <a:pt x="66" y="6"/>
                  </a:cubicBezTo>
                  <a:cubicBezTo>
                    <a:pt x="68" y="2"/>
                    <a:pt x="77" y="4"/>
                    <a:pt x="82" y="6"/>
                  </a:cubicBezTo>
                  <a:cubicBezTo>
                    <a:pt x="86" y="8"/>
                    <a:pt x="99" y="13"/>
                    <a:pt x="96" y="15"/>
                  </a:cubicBezTo>
                  <a:cubicBezTo>
                    <a:pt x="93" y="18"/>
                    <a:pt x="87" y="32"/>
                    <a:pt x="77" y="35"/>
                  </a:cubicBezTo>
                  <a:cubicBezTo>
                    <a:pt x="68" y="37"/>
                    <a:pt x="65" y="39"/>
                    <a:pt x="61" y="43"/>
                  </a:cubicBezTo>
                  <a:cubicBezTo>
                    <a:pt x="58" y="47"/>
                    <a:pt x="33" y="65"/>
                    <a:pt x="33" y="6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1" name="Freeform 118"/>
            <p:cNvSpPr>
              <a:spLocks/>
            </p:cNvSpPr>
            <p:nvPr/>
          </p:nvSpPr>
          <p:spPr bwMode="auto">
            <a:xfrm>
              <a:off x="1314450" y="1114426"/>
              <a:ext cx="198438" cy="96838"/>
            </a:xfrm>
            <a:custGeom>
              <a:avLst/>
              <a:gdLst>
                <a:gd name="T0" fmla="*/ 3 w 74"/>
                <a:gd name="T1" fmla="*/ 30 h 36"/>
                <a:gd name="T2" fmla="*/ 27 w 74"/>
                <a:gd name="T3" fmla="*/ 31 h 36"/>
                <a:gd name="T4" fmla="*/ 44 w 74"/>
                <a:gd name="T5" fmla="*/ 23 h 36"/>
                <a:gd name="T6" fmla="*/ 64 w 74"/>
                <a:gd name="T7" fmla="*/ 20 h 36"/>
                <a:gd name="T8" fmla="*/ 71 w 74"/>
                <a:gd name="T9" fmla="*/ 4 h 36"/>
                <a:gd name="T10" fmla="*/ 55 w 74"/>
                <a:gd name="T11" fmla="*/ 5 h 36"/>
                <a:gd name="T12" fmla="*/ 31 w 74"/>
                <a:gd name="T13" fmla="*/ 7 h 36"/>
                <a:gd name="T14" fmla="*/ 20 w 74"/>
                <a:gd name="T15" fmla="*/ 16 h 36"/>
                <a:gd name="T16" fmla="*/ 3 w 74"/>
                <a:gd name="T17" fmla="*/ 3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4" h="36">
                  <a:moveTo>
                    <a:pt x="3" y="30"/>
                  </a:moveTo>
                  <a:cubicBezTo>
                    <a:pt x="0" y="36"/>
                    <a:pt x="21" y="34"/>
                    <a:pt x="27" y="31"/>
                  </a:cubicBezTo>
                  <a:cubicBezTo>
                    <a:pt x="32" y="28"/>
                    <a:pt x="30" y="22"/>
                    <a:pt x="44" y="23"/>
                  </a:cubicBezTo>
                  <a:cubicBezTo>
                    <a:pt x="57" y="24"/>
                    <a:pt x="62" y="22"/>
                    <a:pt x="64" y="20"/>
                  </a:cubicBezTo>
                  <a:cubicBezTo>
                    <a:pt x="66" y="18"/>
                    <a:pt x="74" y="8"/>
                    <a:pt x="71" y="4"/>
                  </a:cubicBezTo>
                  <a:cubicBezTo>
                    <a:pt x="69" y="0"/>
                    <a:pt x="58" y="5"/>
                    <a:pt x="55" y="5"/>
                  </a:cubicBezTo>
                  <a:cubicBezTo>
                    <a:pt x="51" y="5"/>
                    <a:pt x="34" y="7"/>
                    <a:pt x="31" y="7"/>
                  </a:cubicBezTo>
                  <a:cubicBezTo>
                    <a:pt x="29" y="8"/>
                    <a:pt x="22" y="14"/>
                    <a:pt x="20" y="16"/>
                  </a:cubicBezTo>
                  <a:cubicBezTo>
                    <a:pt x="18" y="18"/>
                    <a:pt x="5" y="22"/>
                    <a:pt x="3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2" name="Freeform 119"/>
            <p:cNvSpPr>
              <a:spLocks/>
            </p:cNvSpPr>
            <p:nvPr/>
          </p:nvSpPr>
          <p:spPr bwMode="auto">
            <a:xfrm>
              <a:off x="1520825" y="1079501"/>
              <a:ext cx="153988" cy="63500"/>
            </a:xfrm>
            <a:custGeom>
              <a:avLst/>
              <a:gdLst>
                <a:gd name="T0" fmla="*/ 4 w 58"/>
                <a:gd name="T1" fmla="*/ 3 h 24"/>
                <a:gd name="T2" fmla="*/ 16 w 58"/>
                <a:gd name="T3" fmla="*/ 6 h 24"/>
                <a:gd name="T4" fmla="*/ 44 w 58"/>
                <a:gd name="T5" fmla="*/ 6 h 24"/>
                <a:gd name="T6" fmla="*/ 50 w 58"/>
                <a:gd name="T7" fmla="*/ 14 h 24"/>
                <a:gd name="T8" fmla="*/ 37 w 58"/>
                <a:gd name="T9" fmla="*/ 22 h 24"/>
                <a:gd name="T10" fmla="*/ 15 w 58"/>
                <a:gd name="T11" fmla="*/ 16 h 24"/>
                <a:gd name="T12" fmla="*/ 0 w 58"/>
                <a:gd name="T13" fmla="*/ 12 h 24"/>
                <a:gd name="T14" fmla="*/ 4 w 58"/>
                <a:gd name="T15" fmla="*/ 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58" h="24">
                  <a:moveTo>
                    <a:pt x="4" y="3"/>
                  </a:moveTo>
                  <a:cubicBezTo>
                    <a:pt x="8" y="0"/>
                    <a:pt x="11" y="2"/>
                    <a:pt x="16" y="6"/>
                  </a:cubicBezTo>
                  <a:cubicBezTo>
                    <a:pt x="21" y="11"/>
                    <a:pt x="38" y="3"/>
                    <a:pt x="44" y="6"/>
                  </a:cubicBezTo>
                  <a:cubicBezTo>
                    <a:pt x="49" y="10"/>
                    <a:pt x="58" y="8"/>
                    <a:pt x="50" y="14"/>
                  </a:cubicBezTo>
                  <a:cubicBezTo>
                    <a:pt x="41" y="21"/>
                    <a:pt x="44" y="24"/>
                    <a:pt x="37" y="22"/>
                  </a:cubicBezTo>
                  <a:cubicBezTo>
                    <a:pt x="29" y="19"/>
                    <a:pt x="23" y="19"/>
                    <a:pt x="15" y="16"/>
                  </a:cubicBezTo>
                  <a:cubicBezTo>
                    <a:pt x="7" y="12"/>
                    <a:pt x="0" y="12"/>
                    <a:pt x="0" y="12"/>
                  </a:cubicBezTo>
                  <a:lnTo>
                    <a:pt x="4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3" name="Freeform 120"/>
            <p:cNvSpPr>
              <a:spLocks/>
            </p:cNvSpPr>
            <p:nvPr/>
          </p:nvSpPr>
          <p:spPr bwMode="auto">
            <a:xfrm>
              <a:off x="1584325" y="1036638"/>
              <a:ext cx="85725" cy="58738"/>
            </a:xfrm>
            <a:custGeom>
              <a:avLst/>
              <a:gdLst>
                <a:gd name="T0" fmla="*/ 2 w 32"/>
                <a:gd name="T1" fmla="*/ 18 h 22"/>
                <a:gd name="T2" fmla="*/ 27 w 32"/>
                <a:gd name="T3" fmla="*/ 16 h 22"/>
                <a:gd name="T4" fmla="*/ 13 w 32"/>
                <a:gd name="T5" fmla="*/ 3 h 22"/>
                <a:gd name="T6" fmla="*/ 0 w 32"/>
                <a:gd name="T7" fmla="*/ 9 h 22"/>
                <a:gd name="T8" fmla="*/ 2 w 32"/>
                <a:gd name="T9" fmla="*/ 18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2" h="22">
                  <a:moveTo>
                    <a:pt x="2" y="18"/>
                  </a:moveTo>
                  <a:cubicBezTo>
                    <a:pt x="7" y="17"/>
                    <a:pt x="22" y="22"/>
                    <a:pt x="27" y="16"/>
                  </a:cubicBezTo>
                  <a:cubicBezTo>
                    <a:pt x="32" y="9"/>
                    <a:pt x="19" y="0"/>
                    <a:pt x="13" y="3"/>
                  </a:cubicBezTo>
                  <a:cubicBezTo>
                    <a:pt x="8" y="5"/>
                    <a:pt x="0" y="9"/>
                    <a:pt x="0" y="9"/>
                  </a:cubicBezTo>
                  <a:lnTo>
                    <a:pt x="2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4" name="Freeform 121"/>
            <p:cNvSpPr>
              <a:spLocks/>
            </p:cNvSpPr>
            <p:nvPr/>
          </p:nvSpPr>
          <p:spPr bwMode="auto">
            <a:xfrm>
              <a:off x="1428750" y="1157288"/>
              <a:ext cx="304800" cy="125413"/>
            </a:xfrm>
            <a:custGeom>
              <a:avLst/>
              <a:gdLst>
                <a:gd name="T0" fmla="*/ 75 w 114"/>
                <a:gd name="T1" fmla="*/ 17 h 47"/>
                <a:gd name="T2" fmla="*/ 60 w 114"/>
                <a:gd name="T3" fmla="*/ 17 h 47"/>
                <a:gd name="T4" fmla="*/ 38 w 114"/>
                <a:gd name="T5" fmla="*/ 8 h 47"/>
                <a:gd name="T6" fmla="*/ 14 w 114"/>
                <a:gd name="T7" fmla="*/ 12 h 47"/>
                <a:gd name="T8" fmla="*/ 5 w 114"/>
                <a:gd name="T9" fmla="*/ 24 h 47"/>
                <a:gd name="T10" fmla="*/ 5 w 114"/>
                <a:gd name="T11" fmla="*/ 28 h 47"/>
                <a:gd name="T12" fmla="*/ 26 w 114"/>
                <a:gd name="T13" fmla="*/ 27 h 47"/>
                <a:gd name="T14" fmla="*/ 43 w 114"/>
                <a:gd name="T15" fmla="*/ 33 h 47"/>
                <a:gd name="T16" fmla="*/ 34 w 114"/>
                <a:gd name="T17" fmla="*/ 37 h 47"/>
                <a:gd name="T18" fmla="*/ 49 w 114"/>
                <a:gd name="T19" fmla="*/ 42 h 47"/>
                <a:gd name="T20" fmla="*/ 67 w 114"/>
                <a:gd name="T21" fmla="*/ 35 h 47"/>
                <a:gd name="T22" fmla="*/ 90 w 114"/>
                <a:gd name="T23" fmla="*/ 35 h 47"/>
                <a:gd name="T24" fmla="*/ 108 w 114"/>
                <a:gd name="T25" fmla="*/ 27 h 47"/>
                <a:gd name="T26" fmla="*/ 112 w 114"/>
                <a:gd name="T27" fmla="*/ 19 h 47"/>
                <a:gd name="T28" fmla="*/ 106 w 114"/>
                <a:gd name="T29" fmla="*/ 14 h 47"/>
                <a:gd name="T30" fmla="*/ 98 w 114"/>
                <a:gd name="T31" fmla="*/ 14 h 47"/>
                <a:gd name="T32" fmla="*/ 92 w 114"/>
                <a:gd name="T33" fmla="*/ 7 h 47"/>
                <a:gd name="T34" fmla="*/ 86 w 114"/>
                <a:gd name="T35" fmla="*/ 0 h 47"/>
                <a:gd name="T36" fmla="*/ 69 w 114"/>
                <a:gd name="T37" fmla="*/ 4 h 47"/>
                <a:gd name="T38" fmla="*/ 75 w 114"/>
                <a:gd name="T39" fmla="*/ 17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114" h="47">
                  <a:moveTo>
                    <a:pt x="75" y="17"/>
                  </a:moveTo>
                  <a:cubicBezTo>
                    <a:pt x="69" y="18"/>
                    <a:pt x="65" y="26"/>
                    <a:pt x="60" y="17"/>
                  </a:cubicBezTo>
                  <a:cubicBezTo>
                    <a:pt x="55" y="8"/>
                    <a:pt x="42" y="6"/>
                    <a:pt x="38" y="8"/>
                  </a:cubicBezTo>
                  <a:cubicBezTo>
                    <a:pt x="33" y="10"/>
                    <a:pt x="13" y="8"/>
                    <a:pt x="14" y="12"/>
                  </a:cubicBezTo>
                  <a:cubicBezTo>
                    <a:pt x="14" y="17"/>
                    <a:pt x="9" y="24"/>
                    <a:pt x="5" y="24"/>
                  </a:cubicBezTo>
                  <a:cubicBezTo>
                    <a:pt x="0" y="25"/>
                    <a:pt x="3" y="27"/>
                    <a:pt x="5" y="28"/>
                  </a:cubicBezTo>
                  <a:cubicBezTo>
                    <a:pt x="8" y="29"/>
                    <a:pt x="11" y="24"/>
                    <a:pt x="26" y="27"/>
                  </a:cubicBezTo>
                  <a:cubicBezTo>
                    <a:pt x="41" y="31"/>
                    <a:pt x="45" y="31"/>
                    <a:pt x="43" y="33"/>
                  </a:cubicBezTo>
                  <a:cubicBezTo>
                    <a:pt x="41" y="36"/>
                    <a:pt x="31" y="35"/>
                    <a:pt x="34" y="37"/>
                  </a:cubicBezTo>
                  <a:cubicBezTo>
                    <a:pt x="37" y="39"/>
                    <a:pt x="41" y="47"/>
                    <a:pt x="49" y="42"/>
                  </a:cubicBezTo>
                  <a:cubicBezTo>
                    <a:pt x="58" y="37"/>
                    <a:pt x="59" y="35"/>
                    <a:pt x="67" y="35"/>
                  </a:cubicBezTo>
                  <a:cubicBezTo>
                    <a:pt x="75" y="35"/>
                    <a:pt x="73" y="40"/>
                    <a:pt x="90" y="35"/>
                  </a:cubicBezTo>
                  <a:cubicBezTo>
                    <a:pt x="107" y="31"/>
                    <a:pt x="108" y="27"/>
                    <a:pt x="108" y="27"/>
                  </a:cubicBezTo>
                  <a:cubicBezTo>
                    <a:pt x="108" y="27"/>
                    <a:pt x="114" y="22"/>
                    <a:pt x="112" y="19"/>
                  </a:cubicBezTo>
                  <a:cubicBezTo>
                    <a:pt x="110" y="16"/>
                    <a:pt x="108" y="14"/>
                    <a:pt x="106" y="14"/>
                  </a:cubicBezTo>
                  <a:cubicBezTo>
                    <a:pt x="104" y="14"/>
                    <a:pt x="103" y="17"/>
                    <a:pt x="98" y="14"/>
                  </a:cubicBezTo>
                  <a:cubicBezTo>
                    <a:pt x="93" y="10"/>
                    <a:pt x="95" y="14"/>
                    <a:pt x="92" y="7"/>
                  </a:cubicBezTo>
                  <a:cubicBezTo>
                    <a:pt x="89" y="0"/>
                    <a:pt x="91" y="0"/>
                    <a:pt x="86" y="0"/>
                  </a:cubicBezTo>
                  <a:cubicBezTo>
                    <a:pt x="80" y="0"/>
                    <a:pt x="62" y="2"/>
                    <a:pt x="69" y="4"/>
                  </a:cubicBezTo>
                  <a:cubicBezTo>
                    <a:pt x="76" y="7"/>
                    <a:pt x="75" y="17"/>
                    <a:pt x="75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5" name="Freeform 122"/>
            <p:cNvSpPr>
              <a:spLocks/>
            </p:cNvSpPr>
            <p:nvPr/>
          </p:nvSpPr>
          <p:spPr bwMode="auto">
            <a:xfrm>
              <a:off x="1779587" y="1282701"/>
              <a:ext cx="157163" cy="160338"/>
            </a:xfrm>
            <a:custGeom>
              <a:avLst/>
              <a:gdLst>
                <a:gd name="T0" fmla="*/ 40 w 59"/>
                <a:gd name="T1" fmla="*/ 20 h 60"/>
                <a:gd name="T2" fmla="*/ 51 w 59"/>
                <a:gd name="T3" fmla="*/ 9 h 60"/>
                <a:gd name="T4" fmla="*/ 32 w 59"/>
                <a:gd name="T5" fmla="*/ 4 h 60"/>
                <a:gd name="T6" fmla="*/ 11 w 59"/>
                <a:gd name="T7" fmla="*/ 10 h 60"/>
                <a:gd name="T8" fmla="*/ 11 w 59"/>
                <a:gd name="T9" fmla="*/ 21 h 60"/>
                <a:gd name="T10" fmla="*/ 0 w 59"/>
                <a:gd name="T11" fmla="*/ 26 h 60"/>
                <a:gd name="T12" fmla="*/ 4 w 59"/>
                <a:gd name="T13" fmla="*/ 40 h 60"/>
                <a:gd name="T14" fmla="*/ 16 w 59"/>
                <a:gd name="T15" fmla="*/ 50 h 60"/>
                <a:gd name="T16" fmla="*/ 22 w 59"/>
                <a:gd name="T17" fmla="*/ 59 h 60"/>
                <a:gd name="T18" fmla="*/ 34 w 59"/>
                <a:gd name="T19" fmla="*/ 52 h 60"/>
                <a:gd name="T20" fmla="*/ 44 w 59"/>
                <a:gd name="T21" fmla="*/ 49 h 60"/>
                <a:gd name="T22" fmla="*/ 46 w 59"/>
                <a:gd name="T23" fmla="*/ 42 h 60"/>
                <a:gd name="T24" fmla="*/ 47 w 59"/>
                <a:gd name="T25" fmla="*/ 31 h 60"/>
                <a:gd name="T26" fmla="*/ 40 w 59"/>
                <a:gd name="T27" fmla="*/ 20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59" h="60">
                  <a:moveTo>
                    <a:pt x="40" y="20"/>
                  </a:moveTo>
                  <a:cubicBezTo>
                    <a:pt x="32" y="19"/>
                    <a:pt x="59" y="9"/>
                    <a:pt x="51" y="9"/>
                  </a:cubicBezTo>
                  <a:cubicBezTo>
                    <a:pt x="43" y="9"/>
                    <a:pt x="37" y="0"/>
                    <a:pt x="32" y="4"/>
                  </a:cubicBezTo>
                  <a:cubicBezTo>
                    <a:pt x="27" y="8"/>
                    <a:pt x="11" y="10"/>
                    <a:pt x="11" y="10"/>
                  </a:cubicBezTo>
                  <a:cubicBezTo>
                    <a:pt x="11" y="21"/>
                    <a:pt x="11" y="21"/>
                    <a:pt x="11" y="21"/>
                  </a:cubicBezTo>
                  <a:cubicBezTo>
                    <a:pt x="0" y="26"/>
                    <a:pt x="0" y="26"/>
                    <a:pt x="0" y="26"/>
                  </a:cubicBezTo>
                  <a:cubicBezTo>
                    <a:pt x="0" y="26"/>
                    <a:pt x="0" y="36"/>
                    <a:pt x="4" y="40"/>
                  </a:cubicBezTo>
                  <a:cubicBezTo>
                    <a:pt x="9" y="43"/>
                    <a:pt x="20" y="46"/>
                    <a:pt x="16" y="50"/>
                  </a:cubicBezTo>
                  <a:cubicBezTo>
                    <a:pt x="12" y="53"/>
                    <a:pt x="25" y="59"/>
                    <a:pt x="22" y="59"/>
                  </a:cubicBezTo>
                  <a:cubicBezTo>
                    <a:pt x="19" y="60"/>
                    <a:pt x="26" y="55"/>
                    <a:pt x="34" y="52"/>
                  </a:cubicBezTo>
                  <a:cubicBezTo>
                    <a:pt x="41" y="50"/>
                    <a:pt x="45" y="48"/>
                    <a:pt x="44" y="49"/>
                  </a:cubicBezTo>
                  <a:cubicBezTo>
                    <a:pt x="44" y="50"/>
                    <a:pt x="45" y="45"/>
                    <a:pt x="46" y="42"/>
                  </a:cubicBezTo>
                  <a:cubicBezTo>
                    <a:pt x="47" y="38"/>
                    <a:pt x="47" y="31"/>
                    <a:pt x="47" y="31"/>
                  </a:cubicBezTo>
                  <a:cubicBezTo>
                    <a:pt x="47" y="31"/>
                    <a:pt x="50" y="21"/>
                    <a:pt x="40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6" name="Freeform 123"/>
            <p:cNvSpPr>
              <a:spLocks/>
            </p:cNvSpPr>
            <p:nvPr/>
          </p:nvSpPr>
          <p:spPr bwMode="auto">
            <a:xfrm>
              <a:off x="1755775" y="1152526"/>
              <a:ext cx="254000" cy="125413"/>
            </a:xfrm>
            <a:custGeom>
              <a:avLst/>
              <a:gdLst>
                <a:gd name="T0" fmla="*/ 21 w 95"/>
                <a:gd name="T1" fmla="*/ 14 h 47"/>
                <a:gd name="T2" fmla="*/ 6 w 95"/>
                <a:gd name="T3" fmla="*/ 4 h 47"/>
                <a:gd name="T4" fmla="*/ 7 w 95"/>
                <a:gd name="T5" fmla="*/ 16 h 47"/>
                <a:gd name="T6" fmla="*/ 5 w 95"/>
                <a:gd name="T7" fmla="*/ 27 h 47"/>
                <a:gd name="T8" fmla="*/ 12 w 95"/>
                <a:gd name="T9" fmla="*/ 34 h 47"/>
                <a:gd name="T10" fmla="*/ 19 w 95"/>
                <a:gd name="T11" fmla="*/ 44 h 47"/>
                <a:gd name="T12" fmla="*/ 59 w 95"/>
                <a:gd name="T13" fmla="*/ 42 h 47"/>
                <a:gd name="T14" fmla="*/ 82 w 95"/>
                <a:gd name="T15" fmla="*/ 40 h 47"/>
                <a:gd name="T16" fmla="*/ 95 w 95"/>
                <a:gd name="T17" fmla="*/ 35 h 47"/>
                <a:gd name="T18" fmla="*/ 86 w 95"/>
                <a:gd name="T19" fmla="*/ 18 h 47"/>
                <a:gd name="T20" fmla="*/ 75 w 95"/>
                <a:gd name="T21" fmla="*/ 23 h 47"/>
                <a:gd name="T22" fmla="*/ 64 w 95"/>
                <a:gd name="T23" fmla="*/ 12 h 47"/>
                <a:gd name="T24" fmla="*/ 61 w 95"/>
                <a:gd name="T25" fmla="*/ 2 h 47"/>
                <a:gd name="T26" fmla="*/ 40 w 95"/>
                <a:gd name="T27" fmla="*/ 2 h 47"/>
                <a:gd name="T28" fmla="*/ 26 w 95"/>
                <a:gd name="T29" fmla="*/ 3 h 47"/>
                <a:gd name="T30" fmla="*/ 21 w 95"/>
                <a:gd name="T31" fmla="*/ 14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95" h="47">
                  <a:moveTo>
                    <a:pt x="21" y="14"/>
                  </a:moveTo>
                  <a:cubicBezTo>
                    <a:pt x="15" y="8"/>
                    <a:pt x="10" y="3"/>
                    <a:pt x="6" y="4"/>
                  </a:cubicBezTo>
                  <a:cubicBezTo>
                    <a:pt x="3" y="4"/>
                    <a:pt x="9" y="12"/>
                    <a:pt x="7" y="16"/>
                  </a:cubicBezTo>
                  <a:cubicBezTo>
                    <a:pt x="6" y="19"/>
                    <a:pt x="10" y="26"/>
                    <a:pt x="5" y="27"/>
                  </a:cubicBezTo>
                  <a:cubicBezTo>
                    <a:pt x="0" y="29"/>
                    <a:pt x="5" y="27"/>
                    <a:pt x="12" y="34"/>
                  </a:cubicBezTo>
                  <a:cubicBezTo>
                    <a:pt x="18" y="41"/>
                    <a:pt x="5" y="47"/>
                    <a:pt x="19" y="44"/>
                  </a:cubicBezTo>
                  <a:cubicBezTo>
                    <a:pt x="32" y="41"/>
                    <a:pt x="46" y="43"/>
                    <a:pt x="59" y="42"/>
                  </a:cubicBezTo>
                  <a:cubicBezTo>
                    <a:pt x="71" y="41"/>
                    <a:pt x="82" y="40"/>
                    <a:pt x="82" y="40"/>
                  </a:cubicBezTo>
                  <a:cubicBezTo>
                    <a:pt x="95" y="35"/>
                    <a:pt x="95" y="35"/>
                    <a:pt x="95" y="35"/>
                  </a:cubicBezTo>
                  <a:cubicBezTo>
                    <a:pt x="95" y="35"/>
                    <a:pt x="89" y="20"/>
                    <a:pt x="86" y="18"/>
                  </a:cubicBezTo>
                  <a:cubicBezTo>
                    <a:pt x="83" y="16"/>
                    <a:pt x="75" y="23"/>
                    <a:pt x="75" y="23"/>
                  </a:cubicBezTo>
                  <a:cubicBezTo>
                    <a:pt x="75" y="23"/>
                    <a:pt x="64" y="14"/>
                    <a:pt x="64" y="12"/>
                  </a:cubicBezTo>
                  <a:cubicBezTo>
                    <a:pt x="64" y="9"/>
                    <a:pt x="65" y="4"/>
                    <a:pt x="61" y="2"/>
                  </a:cubicBezTo>
                  <a:cubicBezTo>
                    <a:pt x="57" y="1"/>
                    <a:pt x="47" y="2"/>
                    <a:pt x="40" y="2"/>
                  </a:cubicBezTo>
                  <a:cubicBezTo>
                    <a:pt x="34" y="2"/>
                    <a:pt x="26" y="0"/>
                    <a:pt x="26" y="3"/>
                  </a:cubicBezTo>
                  <a:cubicBezTo>
                    <a:pt x="26" y="6"/>
                    <a:pt x="21" y="14"/>
                    <a:pt x="21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7" name="Freeform 124"/>
            <p:cNvSpPr>
              <a:spLocks/>
            </p:cNvSpPr>
            <p:nvPr/>
          </p:nvSpPr>
          <p:spPr bwMode="auto">
            <a:xfrm>
              <a:off x="2038350" y="1298576"/>
              <a:ext cx="660400" cy="614363"/>
            </a:xfrm>
            <a:custGeom>
              <a:avLst/>
              <a:gdLst>
                <a:gd name="T0" fmla="*/ 57 w 247"/>
                <a:gd name="T1" fmla="*/ 3 h 230"/>
                <a:gd name="T2" fmla="*/ 35 w 247"/>
                <a:gd name="T3" fmla="*/ 6 h 230"/>
                <a:gd name="T4" fmla="*/ 14 w 247"/>
                <a:gd name="T5" fmla="*/ 26 h 230"/>
                <a:gd name="T6" fmla="*/ 20 w 247"/>
                <a:gd name="T7" fmla="*/ 56 h 230"/>
                <a:gd name="T8" fmla="*/ 22 w 247"/>
                <a:gd name="T9" fmla="*/ 76 h 230"/>
                <a:gd name="T10" fmla="*/ 73 w 247"/>
                <a:gd name="T11" fmla="*/ 71 h 230"/>
                <a:gd name="T12" fmla="*/ 113 w 247"/>
                <a:gd name="T13" fmla="*/ 69 h 230"/>
                <a:gd name="T14" fmla="*/ 121 w 247"/>
                <a:gd name="T15" fmla="*/ 94 h 230"/>
                <a:gd name="T16" fmla="*/ 121 w 247"/>
                <a:gd name="T17" fmla="*/ 107 h 230"/>
                <a:gd name="T18" fmla="*/ 149 w 247"/>
                <a:gd name="T19" fmla="*/ 107 h 230"/>
                <a:gd name="T20" fmla="*/ 143 w 247"/>
                <a:gd name="T21" fmla="*/ 121 h 230"/>
                <a:gd name="T22" fmla="*/ 130 w 247"/>
                <a:gd name="T23" fmla="*/ 147 h 230"/>
                <a:gd name="T24" fmla="*/ 120 w 247"/>
                <a:gd name="T25" fmla="*/ 156 h 230"/>
                <a:gd name="T26" fmla="*/ 94 w 247"/>
                <a:gd name="T27" fmla="*/ 150 h 230"/>
                <a:gd name="T28" fmla="*/ 84 w 247"/>
                <a:gd name="T29" fmla="*/ 176 h 230"/>
                <a:gd name="T30" fmla="*/ 88 w 247"/>
                <a:gd name="T31" fmla="*/ 187 h 230"/>
                <a:gd name="T32" fmla="*/ 121 w 247"/>
                <a:gd name="T33" fmla="*/ 173 h 230"/>
                <a:gd name="T34" fmla="*/ 128 w 247"/>
                <a:gd name="T35" fmla="*/ 188 h 230"/>
                <a:gd name="T36" fmla="*/ 142 w 247"/>
                <a:gd name="T37" fmla="*/ 201 h 230"/>
                <a:gd name="T38" fmla="*/ 159 w 247"/>
                <a:gd name="T39" fmla="*/ 226 h 230"/>
                <a:gd name="T40" fmla="*/ 165 w 247"/>
                <a:gd name="T41" fmla="*/ 227 h 230"/>
                <a:gd name="T42" fmla="*/ 182 w 247"/>
                <a:gd name="T43" fmla="*/ 227 h 230"/>
                <a:gd name="T44" fmla="*/ 192 w 247"/>
                <a:gd name="T45" fmla="*/ 227 h 230"/>
                <a:gd name="T46" fmla="*/ 184 w 247"/>
                <a:gd name="T47" fmla="*/ 212 h 230"/>
                <a:gd name="T48" fmla="*/ 172 w 247"/>
                <a:gd name="T49" fmla="*/ 187 h 230"/>
                <a:gd name="T50" fmla="*/ 191 w 247"/>
                <a:gd name="T51" fmla="*/ 207 h 230"/>
                <a:gd name="T52" fmla="*/ 194 w 247"/>
                <a:gd name="T53" fmla="*/ 209 h 230"/>
                <a:gd name="T54" fmla="*/ 210 w 247"/>
                <a:gd name="T55" fmla="*/ 194 h 230"/>
                <a:gd name="T56" fmla="*/ 206 w 247"/>
                <a:gd name="T57" fmla="*/ 181 h 230"/>
                <a:gd name="T58" fmla="*/ 189 w 247"/>
                <a:gd name="T59" fmla="*/ 151 h 230"/>
                <a:gd name="T60" fmla="*/ 194 w 247"/>
                <a:gd name="T61" fmla="*/ 132 h 230"/>
                <a:gd name="T62" fmla="*/ 212 w 247"/>
                <a:gd name="T63" fmla="*/ 137 h 230"/>
                <a:gd name="T64" fmla="*/ 213 w 247"/>
                <a:gd name="T65" fmla="*/ 154 h 230"/>
                <a:gd name="T66" fmla="*/ 225 w 247"/>
                <a:gd name="T67" fmla="*/ 158 h 230"/>
                <a:gd name="T68" fmla="*/ 237 w 247"/>
                <a:gd name="T69" fmla="*/ 148 h 230"/>
                <a:gd name="T70" fmla="*/ 244 w 247"/>
                <a:gd name="T71" fmla="*/ 136 h 230"/>
                <a:gd name="T72" fmla="*/ 247 w 247"/>
                <a:gd name="T73" fmla="*/ 125 h 230"/>
                <a:gd name="T74" fmla="*/ 218 w 247"/>
                <a:gd name="T75" fmla="*/ 117 h 230"/>
                <a:gd name="T76" fmla="*/ 194 w 247"/>
                <a:gd name="T77" fmla="*/ 111 h 230"/>
                <a:gd name="T78" fmla="*/ 190 w 247"/>
                <a:gd name="T79" fmla="*/ 98 h 230"/>
                <a:gd name="T80" fmla="*/ 195 w 247"/>
                <a:gd name="T81" fmla="*/ 88 h 230"/>
                <a:gd name="T82" fmla="*/ 204 w 247"/>
                <a:gd name="T83" fmla="*/ 82 h 230"/>
                <a:gd name="T84" fmla="*/ 183 w 247"/>
                <a:gd name="T85" fmla="*/ 59 h 230"/>
                <a:gd name="T86" fmla="*/ 174 w 247"/>
                <a:gd name="T87" fmla="*/ 60 h 230"/>
                <a:gd name="T88" fmla="*/ 171 w 247"/>
                <a:gd name="T89" fmla="*/ 45 h 230"/>
                <a:gd name="T90" fmla="*/ 153 w 247"/>
                <a:gd name="T91" fmla="*/ 49 h 230"/>
                <a:gd name="T92" fmla="*/ 145 w 247"/>
                <a:gd name="T93" fmla="*/ 36 h 230"/>
                <a:gd name="T94" fmla="*/ 138 w 247"/>
                <a:gd name="T95" fmla="*/ 28 h 230"/>
                <a:gd name="T96" fmla="*/ 140 w 247"/>
                <a:gd name="T97" fmla="*/ 17 h 230"/>
                <a:gd name="T98" fmla="*/ 123 w 247"/>
                <a:gd name="T99" fmla="*/ 9 h 230"/>
                <a:gd name="T100" fmla="*/ 110 w 247"/>
                <a:gd name="T101" fmla="*/ 3 h 230"/>
                <a:gd name="T102" fmla="*/ 97 w 247"/>
                <a:gd name="T103" fmla="*/ 4 h 230"/>
                <a:gd name="T104" fmla="*/ 88 w 247"/>
                <a:gd name="T105" fmla="*/ 14 h 230"/>
                <a:gd name="T106" fmla="*/ 87 w 247"/>
                <a:gd name="T107" fmla="*/ 35 h 230"/>
                <a:gd name="T108" fmla="*/ 73 w 247"/>
                <a:gd name="T109" fmla="*/ 24 h 230"/>
                <a:gd name="T110" fmla="*/ 68 w 247"/>
                <a:gd name="T111" fmla="*/ 8 h 230"/>
                <a:gd name="T112" fmla="*/ 64 w 247"/>
                <a:gd name="T113" fmla="*/ 7 h 230"/>
                <a:gd name="T114" fmla="*/ 57 w 247"/>
                <a:gd name="T115" fmla="*/ 3 h 2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247" h="230">
                  <a:moveTo>
                    <a:pt x="57" y="3"/>
                  </a:moveTo>
                  <a:cubicBezTo>
                    <a:pt x="49" y="3"/>
                    <a:pt x="44" y="0"/>
                    <a:pt x="35" y="6"/>
                  </a:cubicBezTo>
                  <a:cubicBezTo>
                    <a:pt x="26" y="12"/>
                    <a:pt x="17" y="19"/>
                    <a:pt x="14" y="26"/>
                  </a:cubicBezTo>
                  <a:cubicBezTo>
                    <a:pt x="11" y="32"/>
                    <a:pt x="20" y="54"/>
                    <a:pt x="20" y="56"/>
                  </a:cubicBezTo>
                  <a:cubicBezTo>
                    <a:pt x="20" y="58"/>
                    <a:pt x="0" y="76"/>
                    <a:pt x="22" y="76"/>
                  </a:cubicBezTo>
                  <a:cubicBezTo>
                    <a:pt x="44" y="76"/>
                    <a:pt x="65" y="71"/>
                    <a:pt x="73" y="71"/>
                  </a:cubicBezTo>
                  <a:cubicBezTo>
                    <a:pt x="81" y="72"/>
                    <a:pt x="105" y="48"/>
                    <a:pt x="113" y="69"/>
                  </a:cubicBezTo>
                  <a:cubicBezTo>
                    <a:pt x="122" y="90"/>
                    <a:pt x="126" y="93"/>
                    <a:pt x="121" y="94"/>
                  </a:cubicBezTo>
                  <a:cubicBezTo>
                    <a:pt x="117" y="96"/>
                    <a:pt x="117" y="104"/>
                    <a:pt x="121" y="107"/>
                  </a:cubicBezTo>
                  <a:cubicBezTo>
                    <a:pt x="125" y="110"/>
                    <a:pt x="144" y="107"/>
                    <a:pt x="149" y="107"/>
                  </a:cubicBezTo>
                  <a:cubicBezTo>
                    <a:pt x="153" y="107"/>
                    <a:pt x="155" y="111"/>
                    <a:pt x="143" y="121"/>
                  </a:cubicBezTo>
                  <a:cubicBezTo>
                    <a:pt x="131" y="131"/>
                    <a:pt x="134" y="142"/>
                    <a:pt x="130" y="147"/>
                  </a:cubicBezTo>
                  <a:cubicBezTo>
                    <a:pt x="125" y="152"/>
                    <a:pt x="123" y="156"/>
                    <a:pt x="120" y="156"/>
                  </a:cubicBezTo>
                  <a:cubicBezTo>
                    <a:pt x="117" y="157"/>
                    <a:pt x="102" y="145"/>
                    <a:pt x="94" y="150"/>
                  </a:cubicBezTo>
                  <a:cubicBezTo>
                    <a:pt x="87" y="154"/>
                    <a:pt x="84" y="173"/>
                    <a:pt x="84" y="176"/>
                  </a:cubicBezTo>
                  <a:cubicBezTo>
                    <a:pt x="84" y="179"/>
                    <a:pt x="81" y="192"/>
                    <a:pt x="88" y="187"/>
                  </a:cubicBezTo>
                  <a:cubicBezTo>
                    <a:pt x="96" y="183"/>
                    <a:pt x="121" y="173"/>
                    <a:pt x="121" y="173"/>
                  </a:cubicBezTo>
                  <a:cubicBezTo>
                    <a:pt x="121" y="173"/>
                    <a:pt x="121" y="186"/>
                    <a:pt x="128" y="188"/>
                  </a:cubicBezTo>
                  <a:cubicBezTo>
                    <a:pt x="134" y="190"/>
                    <a:pt x="133" y="196"/>
                    <a:pt x="142" y="201"/>
                  </a:cubicBezTo>
                  <a:cubicBezTo>
                    <a:pt x="152" y="206"/>
                    <a:pt x="159" y="226"/>
                    <a:pt x="159" y="226"/>
                  </a:cubicBezTo>
                  <a:cubicBezTo>
                    <a:pt x="159" y="226"/>
                    <a:pt x="160" y="227"/>
                    <a:pt x="165" y="227"/>
                  </a:cubicBezTo>
                  <a:cubicBezTo>
                    <a:pt x="171" y="227"/>
                    <a:pt x="182" y="227"/>
                    <a:pt x="182" y="227"/>
                  </a:cubicBezTo>
                  <a:cubicBezTo>
                    <a:pt x="182" y="227"/>
                    <a:pt x="194" y="230"/>
                    <a:pt x="192" y="227"/>
                  </a:cubicBezTo>
                  <a:cubicBezTo>
                    <a:pt x="189" y="223"/>
                    <a:pt x="189" y="221"/>
                    <a:pt x="184" y="212"/>
                  </a:cubicBezTo>
                  <a:cubicBezTo>
                    <a:pt x="178" y="204"/>
                    <a:pt x="161" y="180"/>
                    <a:pt x="172" y="187"/>
                  </a:cubicBezTo>
                  <a:cubicBezTo>
                    <a:pt x="183" y="193"/>
                    <a:pt x="192" y="204"/>
                    <a:pt x="191" y="207"/>
                  </a:cubicBezTo>
                  <a:cubicBezTo>
                    <a:pt x="191" y="210"/>
                    <a:pt x="183" y="212"/>
                    <a:pt x="194" y="209"/>
                  </a:cubicBezTo>
                  <a:cubicBezTo>
                    <a:pt x="205" y="206"/>
                    <a:pt x="213" y="198"/>
                    <a:pt x="210" y="194"/>
                  </a:cubicBezTo>
                  <a:cubicBezTo>
                    <a:pt x="208" y="191"/>
                    <a:pt x="212" y="189"/>
                    <a:pt x="206" y="181"/>
                  </a:cubicBezTo>
                  <a:cubicBezTo>
                    <a:pt x="201" y="173"/>
                    <a:pt x="185" y="162"/>
                    <a:pt x="189" y="151"/>
                  </a:cubicBezTo>
                  <a:cubicBezTo>
                    <a:pt x="192" y="140"/>
                    <a:pt x="194" y="132"/>
                    <a:pt x="194" y="132"/>
                  </a:cubicBezTo>
                  <a:cubicBezTo>
                    <a:pt x="194" y="132"/>
                    <a:pt x="214" y="133"/>
                    <a:pt x="212" y="137"/>
                  </a:cubicBezTo>
                  <a:cubicBezTo>
                    <a:pt x="211" y="141"/>
                    <a:pt x="213" y="154"/>
                    <a:pt x="213" y="154"/>
                  </a:cubicBezTo>
                  <a:cubicBezTo>
                    <a:pt x="213" y="154"/>
                    <a:pt x="217" y="160"/>
                    <a:pt x="225" y="158"/>
                  </a:cubicBezTo>
                  <a:cubicBezTo>
                    <a:pt x="234" y="156"/>
                    <a:pt x="237" y="148"/>
                    <a:pt x="237" y="148"/>
                  </a:cubicBezTo>
                  <a:cubicBezTo>
                    <a:pt x="237" y="148"/>
                    <a:pt x="246" y="141"/>
                    <a:pt x="244" y="136"/>
                  </a:cubicBezTo>
                  <a:cubicBezTo>
                    <a:pt x="243" y="131"/>
                    <a:pt x="247" y="125"/>
                    <a:pt x="247" y="125"/>
                  </a:cubicBezTo>
                  <a:cubicBezTo>
                    <a:pt x="247" y="125"/>
                    <a:pt x="228" y="119"/>
                    <a:pt x="218" y="117"/>
                  </a:cubicBezTo>
                  <a:cubicBezTo>
                    <a:pt x="207" y="115"/>
                    <a:pt x="199" y="119"/>
                    <a:pt x="194" y="111"/>
                  </a:cubicBezTo>
                  <a:cubicBezTo>
                    <a:pt x="189" y="104"/>
                    <a:pt x="189" y="105"/>
                    <a:pt x="190" y="98"/>
                  </a:cubicBezTo>
                  <a:cubicBezTo>
                    <a:pt x="191" y="90"/>
                    <a:pt x="189" y="89"/>
                    <a:pt x="195" y="88"/>
                  </a:cubicBezTo>
                  <a:cubicBezTo>
                    <a:pt x="202" y="86"/>
                    <a:pt x="207" y="90"/>
                    <a:pt x="204" y="82"/>
                  </a:cubicBezTo>
                  <a:cubicBezTo>
                    <a:pt x="201" y="73"/>
                    <a:pt x="186" y="61"/>
                    <a:pt x="183" y="59"/>
                  </a:cubicBezTo>
                  <a:cubicBezTo>
                    <a:pt x="180" y="57"/>
                    <a:pt x="179" y="60"/>
                    <a:pt x="174" y="60"/>
                  </a:cubicBezTo>
                  <a:cubicBezTo>
                    <a:pt x="170" y="60"/>
                    <a:pt x="181" y="45"/>
                    <a:pt x="171" y="45"/>
                  </a:cubicBezTo>
                  <a:cubicBezTo>
                    <a:pt x="161" y="45"/>
                    <a:pt x="156" y="48"/>
                    <a:pt x="153" y="49"/>
                  </a:cubicBezTo>
                  <a:cubicBezTo>
                    <a:pt x="150" y="49"/>
                    <a:pt x="151" y="43"/>
                    <a:pt x="145" y="36"/>
                  </a:cubicBezTo>
                  <a:cubicBezTo>
                    <a:pt x="138" y="28"/>
                    <a:pt x="138" y="34"/>
                    <a:pt x="138" y="28"/>
                  </a:cubicBezTo>
                  <a:cubicBezTo>
                    <a:pt x="137" y="23"/>
                    <a:pt x="153" y="22"/>
                    <a:pt x="140" y="17"/>
                  </a:cubicBezTo>
                  <a:cubicBezTo>
                    <a:pt x="127" y="13"/>
                    <a:pt x="137" y="15"/>
                    <a:pt x="123" y="9"/>
                  </a:cubicBezTo>
                  <a:cubicBezTo>
                    <a:pt x="110" y="3"/>
                    <a:pt x="113" y="3"/>
                    <a:pt x="110" y="3"/>
                  </a:cubicBezTo>
                  <a:cubicBezTo>
                    <a:pt x="106" y="2"/>
                    <a:pt x="103" y="0"/>
                    <a:pt x="97" y="4"/>
                  </a:cubicBezTo>
                  <a:cubicBezTo>
                    <a:pt x="90" y="8"/>
                    <a:pt x="88" y="1"/>
                    <a:pt x="88" y="14"/>
                  </a:cubicBezTo>
                  <a:cubicBezTo>
                    <a:pt x="87" y="27"/>
                    <a:pt x="94" y="36"/>
                    <a:pt x="87" y="35"/>
                  </a:cubicBezTo>
                  <a:cubicBezTo>
                    <a:pt x="81" y="34"/>
                    <a:pt x="73" y="24"/>
                    <a:pt x="73" y="24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4" y="7"/>
                    <a:pt x="64" y="7"/>
                    <a:pt x="64" y="7"/>
                  </a:cubicBezTo>
                  <a:lnTo>
                    <a:pt x="57" y="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8" name="Freeform 125"/>
            <p:cNvSpPr>
              <a:spLocks/>
            </p:cNvSpPr>
            <p:nvPr/>
          </p:nvSpPr>
          <p:spPr bwMode="auto">
            <a:xfrm>
              <a:off x="2046287" y="1689101"/>
              <a:ext cx="176213" cy="141288"/>
            </a:xfrm>
            <a:custGeom>
              <a:avLst/>
              <a:gdLst>
                <a:gd name="T0" fmla="*/ 17 w 66"/>
                <a:gd name="T1" fmla="*/ 53 h 53"/>
                <a:gd name="T2" fmla="*/ 39 w 66"/>
                <a:gd name="T3" fmla="*/ 37 h 53"/>
                <a:gd name="T4" fmla="*/ 50 w 66"/>
                <a:gd name="T5" fmla="*/ 45 h 53"/>
                <a:gd name="T6" fmla="*/ 62 w 66"/>
                <a:gd name="T7" fmla="*/ 37 h 53"/>
                <a:gd name="T8" fmla="*/ 54 w 66"/>
                <a:gd name="T9" fmla="*/ 25 h 53"/>
                <a:gd name="T10" fmla="*/ 42 w 66"/>
                <a:gd name="T11" fmla="*/ 10 h 53"/>
                <a:gd name="T12" fmla="*/ 28 w 66"/>
                <a:gd name="T13" fmla="*/ 2 h 53"/>
                <a:gd name="T14" fmla="*/ 18 w 66"/>
                <a:gd name="T15" fmla="*/ 12 h 53"/>
                <a:gd name="T16" fmla="*/ 12 w 66"/>
                <a:gd name="T17" fmla="*/ 29 h 53"/>
                <a:gd name="T18" fmla="*/ 0 w 66"/>
                <a:gd name="T19" fmla="*/ 41 h 53"/>
                <a:gd name="T20" fmla="*/ 17 w 66"/>
                <a:gd name="T21" fmla="*/ 53 h 5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6" h="53">
                  <a:moveTo>
                    <a:pt x="17" y="53"/>
                  </a:moveTo>
                  <a:cubicBezTo>
                    <a:pt x="24" y="45"/>
                    <a:pt x="34" y="40"/>
                    <a:pt x="39" y="37"/>
                  </a:cubicBezTo>
                  <a:cubicBezTo>
                    <a:pt x="44" y="35"/>
                    <a:pt x="37" y="48"/>
                    <a:pt x="50" y="45"/>
                  </a:cubicBezTo>
                  <a:cubicBezTo>
                    <a:pt x="63" y="42"/>
                    <a:pt x="66" y="41"/>
                    <a:pt x="62" y="37"/>
                  </a:cubicBezTo>
                  <a:cubicBezTo>
                    <a:pt x="58" y="33"/>
                    <a:pt x="61" y="38"/>
                    <a:pt x="54" y="25"/>
                  </a:cubicBezTo>
                  <a:cubicBezTo>
                    <a:pt x="46" y="13"/>
                    <a:pt x="52" y="14"/>
                    <a:pt x="42" y="10"/>
                  </a:cubicBezTo>
                  <a:cubicBezTo>
                    <a:pt x="32" y="6"/>
                    <a:pt x="31" y="4"/>
                    <a:pt x="28" y="2"/>
                  </a:cubicBezTo>
                  <a:cubicBezTo>
                    <a:pt x="25" y="0"/>
                    <a:pt x="18" y="10"/>
                    <a:pt x="18" y="12"/>
                  </a:cubicBezTo>
                  <a:cubicBezTo>
                    <a:pt x="18" y="14"/>
                    <a:pt x="21" y="27"/>
                    <a:pt x="12" y="29"/>
                  </a:cubicBezTo>
                  <a:cubicBezTo>
                    <a:pt x="2" y="32"/>
                    <a:pt x="0" y="41"/>
                    <a:pt x="0" y="41"/>
                  </a:cubicBezTo>
                  <a:lnTo>
                    <a:pt x="17" y="5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19" name="Freeform 126"/>
            <p:cNvSpPr>
              <a:spLocks/>
            </p:cNvSpPr>
            <p:nvPr/>
          </p:nvSpPr>
          <p:spPr bwMode="auto">
            <a:xfrm>
              <a:off x="2092325" y="1841501"/>
              <a:ext cx="76200" cy="39688"/>
            </a:xfrm>
            <a:custGeom>
              <a:avLst/>
              <a:gdLst>
                <a:gd name="T0" fmla="*/ 25 w 29"/>
                <a:gd name="T1" fmla="*/ 0 h 15"/>
                <a:gd name="T2" fmla="*/ 8 w 29"/>
                <a:gd name="T3" fmla="*/ 14 h 15"/>
                <a:gd name="T4" fmla="*/ 23 w 29"/>
                <a:gd name="T5" fmla="*/ 12 h 15"/>
                <a:gd name="T6" fmla="*/ 29 w 29"/>
                <a:gd name="T7" fmla="*/ 2 h 15"/>
                <a:gd name="T8" fmla="*/ 25 w 29"/>
                <a:gd name="T9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9" h="15">
                  <a:moveTo>
                    <a:pt x="25" y="0"/>
                  </a:moveTo>
                  <a:cubicBezTo>
                    <a:pt x="18" y="7"/>
                    <a:pt x="0" y="14"/>
                    <a:pt x="8" y="14"/>
                  </a:cubicBezTo>
                  <a:cubicBezTo>
                    <a:pt x="15" y="15"/>
                    <a:pt x="23" y="12"/>
                    <a:pt x="23" y="12"/>
                  </a:cubicBezTo>
                  <a:cubicBezTo>
                    <a:pt x="29" y="2"/>
                    <a:pt x="29" y="2"/>
                    <a:pt x="29" y="2"/>
                  </a:cubicBezTo>
                  <a:lnTo>
                    <a:pt x="25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0" name="Freeform 127"/>
            <p:cNvSpPr>
              <a:spLocks/>
            </p:cNvSpPr>
            <p:nvPr/>
          </p:nvSpPr>
          <p:spPr bwMode="auto">
            <a:xfrm>
              <a:off x="2171700" y="1884363"/>
              <a:ext cx="61913" cy="52388"/>
            </a:xfrm>
            <a:custGeom>
              <a:avLst/>
              <a:gdLst>
                <a:gd name="T0" fmla="*/ 13 w 23"/>
                <a:gd name="T1" fmla="*/ 0 h 20"/>
                <a:gd name="T2" fmla="*/ 9 w 23"/>
                <a:gd name="T3" fmla="*/ 14 h 20"/>
                <a:gd name="T4" fmla="*/ 21 w 23"/>
                <a:gd name="T5" fmla="*/ 15 h 20"/>
                <a:gd name="T6" fmla="*/ 20 w 23"/>
                <a:gd name="T7" fmla="*/ 6 h 20"/>
                <a:gd name="T8" fmla="*/ 13 w 23"/>
                <a:gd name="T9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3" h="20">
                  <a:moveTo>
                    <a:pt x="13" y="0"/>
                  </a:moveTo>
                  <a:cubicBezTo>
                    <a:pt x="12" y="7"/>
                    <a:pt x="0" y="13"/>
                    <a:pt x="9" y="14"/>
                  </a:cubicBezTo>
                  <a:cubicBezTo>
                    <a:pt x="18" y="16"/>
                    <a:pt x="19" y="20"/>
                    <a:pt x="21" y="15"/>
                  </a:cubicBezTo>
                  <a:cubicBezTo>
                    <a:pt x="23" y="10"/>
                    <a:pt x="19" y="8"/>
                    <a:pt x="20" y="6"/>
                  </a:cubicBezTo>
                  <a:cubicBezTo>
                    <a:pt x="20" y="3"/>
                    <a:pt x="13" y="0"/>
                    <a:pt x="1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1" name="Freeform 128"/>
            <p:cNvSpPr>
              <a:spLocks/>
            </p:cNvSpPr>
            <p:nvPr/>
          </p:nvSpPr>
          <p:spPr bwMode="auto">
            <a:xfrm>
              <a:off x="2468562" y="1974851"/>
              <a:ext cx="26988" cy="34925"/>
            </a:xfrm>
            <a:custGeom>
              <a:avLst/>
              <a:gdLst>
                <a:gd name="T0" fmla="*/ 3 w 10"/>
                <a:gd name="T1" fmla="*/ 0 h 13"/>
                <a:gd name="T2" fmla="*/ 9 w 10"/>
                <a:gd name="T3" fmla="*/ 7 h 13"/>
                <a:gd name="T4" fmla="*/ 3 w 10"/>
                <a:gd name="T5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0" h="13">
                  <a:moveTo>
                    <a:pt x="3" y="0"/>
                  </a:moveTo>
                  <a:cubicBezTo>
                    <a:pt x="0" y="9"/>
                    <a:pt x="10" y="13"/>
                    <a:pt x="9" y="7"/>
                  </a:cubicBezTo>
                  <a:cubicBezTo>
                    <a:pt x="8" y="0"/>
                    <a:pt x="3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2" name="Freeform 129"/>
            <p:cNvSpPr>
              <a:spLocks/>
            </p:cNvSpPr>
            <p:nvPr/>
          </p:nvSpPr>
          <p:spPr bwMode="auto">
            <a:xfrm>
              <a:off x="2547937" y="1916113"/>
              <a:ext cx="30163" cy="20638"/>
            </a:xfrm>
            <a:custGeom>
              <a:avLst/>
              <a:gdLst>
                <a:gd name="T0" fmla="*/ 0 w 11"/>
                <a:gd name="T1" fmla="*/ 0 h 8"/>
                <a:gd name="T2" fmla="*/ 10 w 11"/>
                <a:gd name="T3" fmla="*/ 1 h 8"/>
                <a:gd name="T4" fmla="*/ 8 w 11"/>
                <a:gd name="T5" fmla="*/ 8 h 8"/>
                <a:gd name="T6" fmla="*/ 0 w 11"/>
                <a:gd name="T7" fmla="*/ 6 h 8"/>
                <a:gd name="T8" fmla="*/ 0 w 11"/>
                <a:gd name="T9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8">
                  <a:moveTo>
                    <a:pt x="0" y="0"/>
                  </a:moveTo>
                  <a:cubicBezTo>
                    <a:pt x="10" y="1"/>
                    <a:pt x="10" y="1"/>
                    <a:pt x="10" y="1"/>
                  </a:cubicBezTo>
                  <a:cubicBezTo>
                    <a:pt x="10" y="1"/>
                    <a:pt x="11" y="8"/>
                    <a:pt x="8" y="8"/>
                  </a:cubicBezTo>
                  <a:cubicBezTo>
                    <a:pt x="5" y="7"/>
                    <a:pt x="0" y="6"/>
                    <a:pt x="0" y="6"/>
                  </a:cubicBez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3" name="Freeform 130"/>
            <p:cNvSpPr>
              <a:spLocks/>
            </p:cNvSpPr>
            <p:nvPr/>
          </p:nvSpPr>
          <p:spPr bwMode="auto">
            <a:xfrm>
              <a:off x="2136775" y="2170113"/>
              <a:ext cx="42863" cy="39688"/>
            </a:xfrm>
            <a:custGeom>
              <a:avLst/>
              <a:gdLst>
                <a:gd name="T0" fmla="*/ 14 w 16"/>
                <a:gd name="T1" fmla="*/ 0 h 15"/>
                <a:gd name="T2" fmla="*/ 0 w 16"/>
                <a:gd name="T3" fmla="*/ 11 h 15"/>
                <a:gd name="T4" fmla="*/ 11 w 16"/>
                <a:gd name="T5" fmla="*/ 11 h 15"/>
                <a:gd name="T6" fmla="*/ 14 w 16"/>
                <a:gd name="T7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6" h="15">
                  <a:moveTo>
                    <a:pt x="14" y="0"/>
                  </a:moveTo>
                  <a:cubicBezTo>
                    <a:pt x="0" y="11"/>
                    <a:pt x="0" y="11"/>
                    <a:pt x="0" y="11"/>
                  </a:cubicBezTo>
                  <a:cubicBezTo>
                    <a:pt x="0" y="11"/>
                    <a:pt x="8" y="15"/>
                    <a:pt x="11" y="11"/>
                  </a:cubicBezTo>
                  <a:cubicBezTo>
                    <a:pt x="14" y="6"/>
                    <a:pt x="16" y="1"/>
                    <a:pt x="1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4" name="Freeform 131"/>
            <p:cNvSpPr>
              <a:spLocks/>
            </p:cNvSpPr>
            <p:nvPr/>
          </p:nvSpPr>
          <p:spPr bwMode="auto">
            <a:xfrm>
              <a:off x="765175" y="2152651"/>
              <a:ext cx="58738" cy="104775"/>
            </a:xfrm>
            <a:custGeom>
              <a:avLst/>
              <a:gdLst>
                <a:gd name="T0" fmla="*/ 6 w 22"/>
                <a:gd name="T1" fmla="*/ 0 h 39"/>
                <a:gd name="T2" fmla="*/ 5 w 22"/>
                <a:gd name="T3" fmla="*/ 10 h 39"/>
                <a:gd name="T4" fmla="*/ 7 w 22"/>
                <a:gd name="T5" fmla="*/ 27 h 39"/>
                <a:gd name="T6" fmla="*/ 19 w 22"/>
                <a:gd name="T7" fmla="*/ 37 h 39"/>
                <a:gd name="T8" fmla="*/ 18 w 22"/>
                <a:gd name="T9" fmla="*/ 27 h 39"/>
                <a:gd name="T10" fmla="*/ 12 w 22"/>
                <a:gd name="T11" fmla="*/ 15 h 39"/>
                <a:gd name="T12" fmla="*/ 10 w 22"/>
                <a:gd name="T13" fmla="*/ 5 h 39"/>
                <a:gd name="T14" fmla="*/ 6 w 22"/>
                <a:gd name="T1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2" h="39">
                  <a:moveTo>
                    <a:pt x="6" y="0"/>
                  </a:moveTo>
                  <a:cubicBezTo>
                    <a:pt x="0" y="4"/>
                    <a:pt x="5" y="10"/>
                    <a:pt x="5" y="10"/>
                  </a:cubicBezTo>
                  <a:cubicBezTo>
                    <a:pt x="5" y="10"/>
                    <a:pt x="9" y="21"/>
                    <a:pt x="7" y="27"/>
                  </a:cubicBezTo>
                  <a:cubicBezTo>
                    <a:pt x="6" y="34"/>
                    <a:pt x="15" y="39"/>
                    <a:pt x="19" y="37"/>
                  </a:cubicBezTo>
                  <a:cubicBezTo>
                    <a:pt x="22" y="35"/>
                    <a:pt x="20" y="29"/>
                    <a:pt x="18" y="27"/>
                  </a:cubicBezTo>
                  <a:cubicBezTo>
                    <a:pt x="15" y="25"/>
                    <a:pt x="14" y="21"/>
                    <a:pt x="12" y="15"/>
                  </a:cubicBezTo>
                  <a:cubicBezTo>
                    <a:pt x="10" y="8"/>
                    <a:pt x="11" y="8"/>
                    <a:pt x="10" y="5"/>
                  </a:cubicBezTo>
                  <a:cubicBezTo>
                    <a:pt x="9" y="2"/>
                    <a:pt x="6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5" name="Freeform 132"/>
            <p:cNvSpPr>
              <a:spLocks/>
            </p:cNvSpPr>
            <p:nvPr/>
          </p:nvSpPr>
          <p:spPr bwMode="auto">
            <a:xfrm>
              <a:off x="769937" y="2281238"/>
              <a:ext cx="47625" cy="46038"/>
            </a:xfrm>
            <a:custGeom>
              <a:avLst/>
              <a:gdLst>
                <a:gd name="T0" fmla="*/ 11 w 18"/>
                <a:gd name="T1" fmla="*/ 0 h 17"/>
                <a:gd name="T2" fmla="*/ 3 w 18"/>
                <a:gd name="T3" fmla="*/ 6 h 17"/>
                <a:gd name="T4" fmla="*/ 11 w 18"/>
                <a:gd name="T5" fmla="*/ 14 h 17"/>
                <a:gd name="T6" fmla="*/ 8 w 18"/>
                <a:gd name="T7" fmla="*/ 15 h 17"/>
                <a:gd name="T8" fmla="*/ 18 w 18"/>
                <a:gd name="T9" fmla="*/ 7 h 17"/>
                <a:gd name="T10" fmla="*/ 11 w 18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7">
                  <a:moveTo>
                    <a:pt x="11" y="0"/>
                  </a:moveTo>
                  <a:cubicBezTo>
                    <a:pt x="6" y="0"/>
                    <a:pt x="0" y="2"/>
                    <a:pt x="3" y="6"/>
                  </a:cubicBezTo>
                  <a:cubicBezTo>
                    <a:pt x="7" y="10"/>
                    <a:pt x="13" y="12"/>
                    <a:pt x="11" y="14"/>
                  </a:cubicBezTo>
                  <a:cubicBezTo>
                    <a:pt x="8" y="15"/>
                    <a:pt x="3" y="17"/>
                    <a:pt x="8" y="15"/>
                  </a:cubicBezTo>
                  <a:cubicBezTo>
                    <a:pt x="14" y="14"/>
                    <a:pt x="18" y="7"/>
                    <a:pt x="18" y="7"/>
                  </a:cubicBezTo>
                  <a:lnTo>
                    <a:pt x="11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6" name="Freeform 133"/>
            <p:cNvSpPr>
              <a:spLocks/>
            </p:cNvSpPr>
            <p:nvPr/>
          </p:nvSpPr>
          <p:spPr bwMode="auto">
            <a:xfrm>
              <a:off x="790575" y="2332038"/>
              <a:ext cx="23813" cy="15875"/>
            </a:xfrm>
            <a:custGeom>
              <a:avLst/>
              <a:gdLst>
                <a:gd name="T0" fmla="*/ 0 w 9"/>
                <a:gd name="T1" fmla="*/ 1 h 6"/>
                <a:gd name="T2" fmla="*/ 7 w 9"/>
                <a:gd name="T3" fmla="*/ 0 h 6"/>
                <a:gd name="T4" fmla="*/ 0 w 9"/>
                <a:gd name="T5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9" h="6">
                  <a:moveTo>
                    <a:pt x="0" y="1"/>
                  </a:moveTo>
                  <a:cubicBezTo>
                    <a:pt x="9" y="6"/>
                    <a:pt x="7" y="0"/>
                    <a:pt x="7" y="0"/>
                  </a:cubicBezTo>
                  <a:lnTo>
                    <a:pt x="0" y="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7" name="Freeform 134"/>
            <p:cNvSpPr>
              <a:spLocks/>
            </p:cNvSpPr>
            <p:nvPr/>
          </p:nvSpPr>
          <p:spPr bwMode="auto">
            <a:xfrm>
              <a:off x="798512" y="2338388"/>
              <a:ext cx="25400" cy="20638"/>
            </a:xfrm>
            <a:custGeom>
              <a:avLst/>
              <a:gdLst>
                <a:gd name="T0" fmla="*/ 4 w 9"/>
                <a:gd name="T1" fmla="*/ 8 h 8"/>
                <a:gd name="T2" fmla="*/ 9 w 9"/>
                <a:gd name="T3" fmla="*/ 6 h 8"/>
                <a:gd name="T4" fmla="*/ 2 w 9"/>
                <a:gd name="T5" fmla="*/ 4 h 8"/>
                <a:gd name="T6" fmla="*/ 4 w 9"/>
                <a:gd name="T7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8">
                  <a:moveTo>
                    <a:pt x="4" y="8"/>
                  </a:moveTo>
                  <a:cubicBezTo>
                    <a:pt x="9" y="6"/>
                    <a:pt x="9" y="6"/>
                    <a:pt x="9" y="6"/>
                  </a:cubicBezTo>
                  <a:cubicBezTo>
                    <a:pt x="9" y="6"/>
                    <a:pt x="4" y="0"/>
                    <a:pt x="2" y="4"/>
                  </a:cubicBezTo>
                  <a:cubicBezTo>
                    <a:pt x="0" y="7"/>
                    <a:pt x="4" y="8"/>
                    <a:pt x="4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8" name="Freeform 135"/>
            <p:cNvSpPr>
              <a:spLocks/>
            </p:cNvSpPr>
            <p:nvPr/>
          </p:nvSpPr>
          <p:spPr bwMode="auto">
            <a:xfrm>
              <a:off x="-177801" y="2295526"/>
              <a:ext cx="103188" cy="39688"/>
            </a:xfrm>
            <a:custGeom>
              <a:avLst/>
              <a:gdLst>
                <a:gd name="T0" fmla="*/ 39 w 39"/>
                <a:gd name="T1" fmla="*/ 0 h 15"/>
                <a:gd name="T2" fmla="*/ 31 w 39"/>
                <a:gd name="T3" fmla="*/ 8 h 15"/>
                <a:gd name="T4" fmla="*/ 15 w 39"/>
                <a:gd name="T5" fmla="*/ 8 h 15"/>
                <a:gd name="T6" fmla="*/ 6 w 39"/>
                <a:gd name="T7" fmla="*/ 14 h 15"/>
                <a:gd name="T8" fmla="*/ 3 w 39"/>
                <a:gd name="T9" fmla="*/ 6 h 15"/>
                <a:gd name="T10" fmla="*/ 17 w 39"/>
                <a:gd name="T11" fmla="*/ 4 h 15"/>
                <a:gd name="T12" fmla="*/ 30 w 39"/>
                <a:gd name="T13" fmla="*/ 3 h 15"/>
                <a:gd name="T14" fmla="*/ 39 w 39"/>
                <a:gd name="T15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9" h="15">
                  <a:moveTo>
                    <a:pt x="39" y="0"/>
                  </a:moveTo>
                  <a:cubicBezTo>
                    <a:pt x="39" y="0"/>
                    <a:pt x="35" y="9"/>
                    <a:pt x="31" y="8"/>
                  </a:cubicBezTo>
                  <a:cubicBezTo>
                    <a:pt x="27" y="7"/>
                    <a:pt x="21" y="5"/>
                    <a:pt x="15" y="8"/>
                  </a:cubicBezTo>
                  <a:cubicBezTo>
                    <a:pt x="8" y="11"/>
                    <a:pt x="9" y="12"/>
                    <a:pt x="6" y="14"/>
                  </a:cubicBezTo>
                  <a:cubicBezTo>
                    <a:pt x="2" y="15"/>
                    <a:pt x="0" y="7"/>
                    <a:pt x="3" y="6"/>
                  </a:cubicBezTo>
                  <a:cubicBezTo>
                    <a:pt x="6" y="5"/>
                    <a:pt x="8" y="7"/>
                    <a:pt x="17" y="4"/>
                  </a:cubicBezTo>
                  <a:cubicBezTo>
                    <a:pt x="26" y="1"/>
                    <a:pt x="30" y="3"/>
                    <a:pt x="30" y="3"/>
                  </a:cubicBezTo>
                  <a:lnTo>
                    <a:pt x="3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29" name="Freeform 136"/>
            <p:cNvSpPr>
              <a:spLocks/>
            </p:cNvSpPr>
            <p:nvPr/>
          </p:nvSpPr>
          <p:spPr bwMode="auto">
            <a:xfrm>
              <a:off x="-23813" y="1982788"/>
              <a:ext cx="85725" cy="44450"/>
            </a:xfrm>
            <a:custGeom>
              <a:avLst/>
              <a:gdLst>
                <a:gd name="T0" fmla="*/ 21 w 32"/>
                <a:gd name="T1" fmla="*/ 15 h 17"/>
                <a:gd name="T2" fmla="*/ 29 w 32"/>
                <a:gd name="T3" fmla="*/ 4 h 17"/>
                <a:gd name="T4" fmla="*/ 15 w 32"/>
                <a:gd name="T5" fmla="*/ 2 h 17"/>
                <a:gd name="T6" fmla="*/ 13 w 32"/>
                <a:gd name="T7" fmla="*/ 14 h 17"/>
                <a:gd name="T8" fmla="*/ 8 w 32"/>
                <a:gd name="T9" fmla="*/ 15 h 17"/>
                <a:gd name="T10" fmla="*/ 21 w 32"/>
                <a:gd name="T11" fmla="*/ 1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2" h="17">
                  <a:moveTo>
                    <a:pt x="21" y="15"/>
                  </a:moveTo>
                  <a:cubicBezTo>
                    <a:pt x="23" y="14"/>
                    <a:pt x="32" y="6"/>
                    <a:pt x="29" y="4"/>
                  </a:cubicBezTo>
                  <a:cubicBezTo>
                    <a:pt x="26" y="2"/>
                    <a:pt x="16" y="0"/>
                    <a:pt x="15" y="2"/>
                  </a:cubicBezTo>
                  <a:cubicBezTo>
                    <a:pt x="14" y="4"/>
                    <a:pt x="18" y="14"/>
                    <a:pt x="13" y="14"/>
                  </a:cubicBezTo>
                  <a:cubicBezTo>
                    <a:pt x="8" y="15"/>
                    <a:pt x="0" y="13"/>
                    <a:pt x="8" y="15"/>
                  </a:cubicBezTo>
                  <a:cubicBezTo>
                    <a:pt x="17" y="17"/>
                    <a:pt x="21" y="15"/>
                    <a:pt x="21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0" name="Freeform 137"/>
            <p:cNvSpPr>
              <a:spLocks/>
            </p:cNvSpPr>
            <p:nvPr/>
          </p:nvSpPr>
          <p:spPr bwMode="auto">
            <a:xfrm>
              <a:off x="-71438" y="1581151"/>
              <a:ext cx="160338" cy="182563"/>
            </a:xfrm>
            <a:custGeom>
              <a:avLst/>
              <a:gdLst>
                <a:gd name="T0" fmla="*/ 7 w 60"/>
                <a:gd name="T1" fmla="*/ 57 h 68"/>
                <a:gd name="T2" fmla="*/ 11 w 60"/>
                <a:gd name="T3" fmla="*/ 68 h 68"/>
                <a:gd name="T4" fmla="*/ 20 w 60"/>
                <a:gd name="T5" fmla="*/ 58 h 68"/>
                <a:gd name="T6" fmla="*/ 25 w 60"/>
                <a:gd name="T7" fmla="*/ 48 h 68"/>
                <a:gd name="T8" fmla="*/ 52 w 60"/>
                <a:gd name="T9" fmla="*/ 38 h 68"/>
                <a:gd name="T10" fmla="*/ 57 w 60"/>
                <a:gd name="T11" fmla="*/ 31 h 68"/>
                <a:gd name="T12" fmla="*/ 58 w 60"/>
                <a:gd name="T13" fmla="*/ 19 h 68"/>
                <a:gd name="T14" fmla="*/ 50 w 60"/>
                <a:gd name="T15" fmla="*/ 16 h 68"/>
                <a:gd name="T16" fmla="*/ 37 w 60"/>
                <a:gd name="T17" fmla="*/ 7 h 68"/>
                <a:gd name="T18" fmla="*/ 19 w 60"/>
                <a:gd name="T19" fmla="*/ 14 h 68"/>
                <a:gd name="T20" fmla="*/ 24 w 60"/>
                <a:gd name="T21" fmla="*/ 0 h 68"/>
                <a:gd name="T22" fmla="*/ 21 w 60"/>
                <a:gd name="T23" fmla="*/ 1 h 68"/>
                <a:gd name="T24" fmla="*/ 0 w 60"/>
                <a:gd name="T25" fmla="*/ 57 h 68"/>
                <a:gd name="T26" fmla="*/ 7 w 60"/>
                <a:gd name="T27" fmla="*/ 57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68">
                  <a:moveTo>
                    <a:pt x="7" y="57"/>
                  </a:moveTo>
                  <a:cubicBezTo>
                    <a:pt x="7" y="57"/>
                    <a:pt x="8" y="68"/>
                    <a:pt x="11" y="68"/>
                  </a:cubicBezTo>
                  <a:cubicBezTo>
                    <a:pt x="14" y="68"/>
                    <a:pt x="20" y="58"/>
                    <a:pt x="20" y="58"/>
                  </a:cubicBezTo>
                  <a:cubicBezTo>
                    <a:pt x="20" y="58"/>
                    <a:pt x="17" y="54"/>
                    <a:pt x="25" y="48"/>
                  </a:cubicBezTo>
                  <a:cubicBezTo>
                    <a:pt x="33" y="43"/>
                    <a:pt x="52" y="38"/>
                    <a:pt x="52" y="38"/>
                  </a:cubicBezTo>
                  <a:cubicBezTo>
                    <a:pt x="52" y="38"/>
                    <a:pt x="55" y="35"/>
                    <a:pt x="57" y="31"/>
                  </a:cubicBezTo>
                  <a:cubicBezTo>
                    <a:pt x="58" y="27"/>
                    <a:pt x="60" y="20"/>
                    <a:pt x="58" y="19"/>
                  </a:cubicBezTo>
                  <a:cubicBezTo>
                    <a:pt x="56" y="19"/>
                    <a:pt x="50" y="16"/>
                    <a:pt x="50" y="16"/>
                  </a:cubicBezTo>
                  <a:cubicBezTo>
                    <a:pt x="50" y="16"/>
                    <a:pt x="48" y="6"/>
                    <a:pt x="37" y="7"/>
                  </a:cubicBezTo>
                  <a:cubicBezTo>
                    <a:pt x="25" y="9"/>
                    <a:pt x="19" y="14"/>
                    <a:pt x="19" y="14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0" y="57"/>
                    <a:pt x="0" y="57"/>
                    <a:pt x="0" y="57"/>
                  </a:cubicBezTo>
                  <a:lnTo>
                    <a:pt x="7" y="5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1" name="Freeform 138"/>
            <p:cNvSpPr>
              <a:spLocks/>
            </p:cNvSpPr>
            <p:nvPr/>
          </p:nvSpPr>
          <p:spPr bwMode="auto">
            <a:xfrm>
              <a:off x="3533775" y="1589088"/>
              <a:ext cx="390525" cy="276225"/>
            </a:xfrm>
            <a:custGeom>
              <a:avLst/>
              <a:gdLst>
                <a:gd name="T0" fmla="*/ 39 w 146"/>
                <a:gd name="T1" fmla="*/ 87 h 103"/>
                <a:gd name="T2" fmla="*/ 21 w 146"/>
                <a:gd name="T3" fmla="*/ 84 h 103"/>
                <a:gd name="T4" fmla="*/ 31 w 146"/>
                <a:gd name="T5" fmla="*/ 76 h 103"/>
                <a:gd name="T6" fmla="*/ 29 w 146"/>
                <a:gd name="T7" fmla="*/ 71 h 103"/>
                <a:gd name="T8" fmla="*/ 22 w 146"/>
                <a:gd name="T9" fmla="*/ 62 h 103"/>
                <a:gd name="T10" fmla="*/ 13 w 146"/>
                <a:gd name="T11" fmla="*/ 62 h 103"/>
                <a:gd name="T12" fmla="*/ 9 w 146"/>
                <a:gd name="T13" fmla="*/ 53 h 103"/>
                <a:gd name="T14" fmla="*/ 23 w 146"/>
                <a:gd name="T15" fmla="*/ 50 h 103"/>
                <a:gd name="T16" fmla="*/ 32 w 146"/>
                <a:gd name="T17" fmla="*/ 44 h 103"/>
                <a:gd name="T18" fmla="*/ 25 w 146"/>
                <a:gd name="T19" fmla="*/ 38 h 103"/>
                <a:gd name="T20" fmla="*/ 2 w 146"/>
                <a:gd name="T21" fmla="*/ 34 h 103"/>
                <a:gd name="T22" fmla="*/ 9 w 146"/>
                <a:gd name="T23" fmla="*/ 27 h 103"/>
                <a:gd name="T24" fmla="*/ 15 w 146"/>
                <a:gd name="T25" fmla="*/ 15 h 103"/>
                <a:gd name="T26" fmla="*/ 35 w 146"/>
                <a:gd name="T27" fmla="*/ 5 h 103"/>
                <a:gd name="T28" fmla="*/ 40 w 146"/>
                <a:gd name="T29" fmla="*/ 10 h 103"/>
                <a:gd name="T30" fmla="*/ 46 w 146"/>
                <a:gd name="T31" fmla="*/ 29 h 103"/>
                <a:gd name="T32" fmla="*/ 59 w 146"/>
                <a:gd name="T33" fmla="*/ 29 h 103"/>
                <a:gd name="T34" fmla="*/ 67 w 146"/>
                <a:gd name="T35" fmla="*/ 18 h 103"/>
                <a:gd name="T36" fmla="*/ 95 w 146"/>
                <a:gd name="T37" fmla="*/ 20 h 103"/>
                <a:gd name="T38" fmla="*/ 104 w 146"/>
                <a:gd name="T39" fmla="*/ 13 h 103"/>
                <a:gd name="T40" fmla="*/ 103 w 146"/>
                <a:gd name="T41" fmla="*/ 7 h 103"/>
                <a:gd name="T42" fmla="*/ 123 w 146"/>
                <a:gd name="T43" fmla="*/ 5 h 103"/>
                <a:gd name="T44" fmla="*/ 127 w 146"/>
                <a:gd name="T45" fmla="*/ 6 h 103"/>
                <a:gd name="T46" fmla="*/ 136 w 146"/>
                <a:gd name="T47" fmla="*/ 20 h 103"/>
                <a:gd name="T48" fmla="*/ 131 w 146"/>
                <a:gd name="T49" fmla="*/ 29 h 103"/>
                <a:gd name="T50" fmla="*/ 143 w 146"/>
                <a:gd name="T51" fmla="*/ 36 h 103"/>
                <a:gd name="T52" fmla="*/ 142 w 146"/>
                <a:gd name="T53" fmla="*/ 54 h 103"/>
                <a:gd name="T54" fmla="*/ 130 w 146"/>
                <a:gd name="T55" fmla="*/ 65 h 103"/>
                <a:gd name="T56" fmla="*/ 116 w 146"/>
                <a:gd name="T57" fmla="*/ 77 h 103"/>
                <a:gd name="T58" fmla="*/ 109 w 146"/>
                <a:gd name="T59" fmla="*/ 85 h 103"/>
                <a:gd name="T60" fmla="*/ 92 w 146"/>
                <a:gd name="T61" fmla="*/ 92 h 103"/>
                <a:gd name="T62" fmla="*/ 86 w 146"/>
                <a:gd name="T63" fmla="*/ 95 h 103"/>
                <a:gd name="T64" fmla="*/ 69 w 146"/>
                <a:gd name="T65" fmla="*/ 97 h 103"/>
                <a:gd name="T66" fmla="*/ 43 w 146"/>
                <a:gd name="T67" fmla="*/ 92 h 103"/>
                <a:gd name="T68" fmla="*/ 39 w 146"/>
                <a:gd name="T69" fmla="*/ 87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</a:cxnLst>
              <a:rect l="0" t="0" r="r" b="b"/>
              <a:pathLst>
                <a:path w="146" h="103">
                  <a:moveTo>
                    <a:pt x="39" y="87"/>
                  </a:moveTo>
                  <a:cubicBezTo>
                    <a:pt x="24" y="89"/>
                    <a:pt x="23" y="86"/>
                    <a:pt x="21" y="84"/>
                  </a:cubicBezTo>
                  <a:cubicBezTo>
                    <a:pt x="19" y="82"/>
                    <a:pt x="31" y="76"/>
                    <a:pt x="31" y="76"/>
                  </a:cubicBezTo>
                  <a:cubicBezTo>
                    <a:pt x="31" y="76"/>
                    <a:pt x="36" y="79"/>
                    <a:pt x="29" y="71"/>
                  </a:cubicBezTo>
                  <a:cubicBezTo>
                    <a:pt x="22" y="62"/>
                    <a:pt x="26" y="63"/>
                    <a:pt x="22" y="62"/>
                  </a:cubicBezTo>
                  <a:cubicBezTo>
                    <a:pt x="18" y="62"/>
                    <a:pt x="18" y="63"/>
                    <a:pt x="13" y="62"/>
                  </a:cubicBezTo>
                  <a:cubicBezTo>
                    <a:pt x="7" y="60"/>
                    <a:pt x="6" y="54"/>
                    <a:pt x="9" y="53"/>
                  </a:cubicBezTo>
                  <a:cubicBezTo>
                    <a:pt x="11" y="52"/>
                    <a:pt x="23" y="50"/>
                    <a:pt x="23" y="50"/>
                  </a:cubicBezTo>
                  <a:cubicBezTo>
                    <a:pt x="23" y="50"/>
                    <a:pt x="34" y="47"/>
                    <a:pt x="32" y="44"/>
                  </a:cubicBezTo>
                  <a:cubicBezTo>
                    <a:pt x="29" y="40"/>
                    <a:pt x="29" y="38"/>
                    <a:pt x="25" y="38"/>
                  </a:cubicBezTo>
                  <a:cubicBezTo>
                    <a:pt x="21" y="38"/>
                    <a:pt x="0" y="36"/>
                    <a:pt x="2" y="34"/>
                  </a:cubicBezTo>
                  <a:cubicBezTo>
                    <a:pt x="3" y="32"/>
                    <a:pt x="8" y="30"/>
                    <a:pt x="9" y="27"/>
                  </a:cubicBezTo>
                  <a:cubicBezTo>
                    <a:pt x="10" y="24"/>
                    <a:pt x="15" y="18"/>
                    <a:pt x="15" y="15"/>
                  </a:cubicBezTo>
                  <a:cubicBezTo>
                    <a:pt x="16" y="11"/>
                    <a:pt x="35" y="5"/>
                    <a:pt x="35" y="5"/>
                  </a:cubicBezTo>
                  <a:cubicBezTo>
                    <a:pt x="35" y="5"/>
                    <a:pt x="31" y="5"/>
                    <a:pt x="40" y="10"/>
                  </a:cubicBezTo>
                  <a:cubicBezTo>
                    <a:pt x="49" y="15"/>
                    <a:pt x="39" y="27"/>
                    <a:pt x="46" y="29"/>
                  </a:cubicBezTo>
                  <a:cubicBezTo>
                    <a:pt x="54" y="32"/>
                    <a:pt x="61" y="31"/>
                    <a:pt x="59" y="29"/>
                  </a:cubicBezTo>
                  <a:cubicBezTo>
                    <a:pt x="58" y="27"/>
                    <a:pt x="51" y="15"/>
                    <a:pt x="67" y="18"/>
                  </a:cubicBezTo>
                  <a:cubicBezTo>
                    <a:pt x="84" y="20"/>
                    <a:pt x="93" y="19"/>
                    <a:pt x="95" y="20"/>
                  </a:cubicBezTo>
                  <a:cubicBezTo>
                    <a:pt x="97" y="20"/>
                    <a:pt x="104" y="13"/>
                    <a:pt x="104" y="13"/>
                  </a:cubicBezTo>
                  <a:cubicBezTo>
                    <a:pt x="104" y="13"/>
                    <a:pt x="98" y="12"/>
                    <a:pt x="103" y="7"/>
                  </a:cubicBezTo>
                  <a:cubicBezTo>
                    <a:pt x="109" y="3"/>
                    <a:pt x="123" y="5"/>
                    <a:pt x="123" y="5"/>
                  </a:cubicBezTo>
                  <a:cubicBezTo>
                    <a:pt x="123" y="5"/>
                    <a:pt x="125" y="0"/>
                    <a:pt x="127" y="6"/>
                  </a:cubicBezTo>
                  <a:cubicBezTo>
                    <a:pt x="129" y="12"/>
                    <a:pt x="140" y="18"/>
                    <a:pt x="136" y="20"/>
                  </a:cubicBezTo>
                  <a:cubicBezTo>
                    <a:pt x="132" y="23"/>
                    <a:pt x="124" y="23"/>
                    <a:pt x="131" y="29"/>
                  </a:cubicBezTo>
                  <a:cubicBezTo>
                    <a:pt x="139" y="34"/>
                    <a:pt x="146" y="33"/>
                    <a:pt x="143" y="36"/>
                  </a:cubicBezTo>
                  <a:cubicBezTo>
                    <a:pt x="140" y="40"/>
                    <a:pt x="145" y="51"/>
                    <a:pt x="142" y="54"/>
                  </a:cubicBezTo>
                  <a:cubicBezTo>
                    <a:pt x="138" y="58"/>
                    <a:pt x="143" y="62"/>
                    <a:pt x="130" y="65"/>
                  </a:cubicBezTo>
                  <a:cubicBezTo>
                    <a:pt x="118" y="68"/>
                    <a:pt x="120" y="75"/>
                    <a:pt x="116" y="77"/>
                  </a:cubicBezTo>
                  <a:cubicBezTo>
                    <a:pt x="112" y="80"/>
                    <a:pt x="113" y="84"/>
                    <a:pt x="109" y="85"/>
                  </a:cubicBezTo>
                  <a:cubicBezTo>
                    <a:pt x="104" y="86"/>
                    <a:pt x="92" y="92"/>
                    <a:pt x="92" y="92"/>
                  </a:cubicBezTo>
                  <a:cubicBezTo>
                    <a:pt x="92" y="92"/>
                    <a:pt x="96" y="94"/>
                    <a:pt x="86" y="95"/>
                  </a:cubicBezTo>
                  <a:cubicBezTo>
                    <a:pt x="76" y="97"/>
                    <a:pt x="88" y="103"/>
                    <a:pt x="69" y="97"/>
                  </a:cubicBezTo>
                  <a:cubicBezTo>
                    <a:pt x="50" y="92"/>
                    <a:pt x="43" y="92"/>
                    <a:pt x="43" y="92"/>
                  </a:cubicBezTo>
                  <a:lnTo>
                    <a:pt x="39" y="87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2" name="Freeform 139"/>
            <p:cNvSpPr>
              <a:spLocks/>
            </p:cNvSpPr>
            <p:nvPr/>
          </p:nvSpPr>
          <p:spPr bwMode="auto">
            <a:xfrm>
              <a:off x="4773612" y="2895601"/>
              <a:ext cx="1917700" cy="1933575"/>
            </a:xfrm>
            <a:custGeom>
              <a:avLst/>
              <a:gdLst>
                <a:gd name="T0" fmla="*/ 384 w 718"/>
                <a:gd name="T1" fmla="*/ 710 h 724"/>
                <a:gd name="T2" fmla="*/ 364 w 718"/>
                <a:gd name="T3" fmla="*/ 658 h 724"/>
                <a:gd name="T4" fmla="*/ 318 w 718"/>
                <a:gd name="T5" fmla="*/ 562 h 724"/>
                <a:gd name="T6" fmla="*/ 331 w 718"/>
                <a:gd name="T7" fmla="*/ 480 h 724"/>
                <a:gd name="T8" fmla="*/ 288 w 718"/>
                <a:gd name="T9" fmla="*/ 389 h 724"/>
                <a:gd name="T10" fmla="*/ 267 w 718"/>
                <a:gd name="T11" fmla="*/ 334 h 724"/>
                <a:gd name="T12" fmla="*/ 233 w 718"/>
                <a:gd name="T13" fmla="*/ 318 h 724"/>
                <a:gd name="T14" fmla="*/ 167 w 718"/>
                <a:gd name="T15" fmla="*/ 328 h 724"/>
                <a:gd name="T16" fmla="*/ 93 w 718"/>
                <a:gd name="T17" fmla="*/ 333 h 724"/>
                <a:gd name="T18" fmla="*/ 43 w 718"/>
                <a:gd name="T19" fmla="*/ 291 h 724"/>
                <a:gd name="T20" fmla="*/ 10 w 718"/>
                <a:gd name="T21" fmla="*/ 241 h 724"/>
                <a:gd name="T22" fmla="*/ 21 w 718"/>
                <a:gd name="T23" fmla="*/ 199 h 724"/>
                <a:gd name="T24" fmla="*/ 19 w 718"/>
                <a:gd name="T25" fmla="*/ 172 h 724"/>
                <a:gd name="T26" fmla="*/ 52 w 718"/>
                <a:gd name="T27" fmla="*/ 114 h 724"/>
                <a:gd name="T28" fmla="*/ 95 w 718"/>
                <a:gd name="T29" fmla="*/ 71 h 724"/>
                <a:gd name="T30" fmla="*/ 132 w 718"/>
                <a:gd name="T31" fmla="*/ 22 h 724"/>
                <a:gd name="T32" fmla="*/ 207 w 718"/>
                <a:gd name="T33" fmla="*/ 10 h 724"/>
                <a:gd name="T34" fmla="*/ 302 w 718"/>
                <a:gd name="T35" fmla="*/ 3 h 724"/>
                <a:gd name="T36" fmla="*/ 304 w 718"/>
                <a:gd name="T37" fmla="*/ 46 h 724"/>
                <a:gd name="T38" fmla="*/ 347 w 718"/>
                <a:gd name="T39" fmla="*/ 57 h 724"/>
                <a:gd name="T40" fmla="*/ 396 w 718"/>
                <a:gd name="T41" fmla="*/ 68 h 724"/>
                <a:gd name="T42" fmla="*/ 443 w 718"/>
                <a:gd name="T43" fmla="*/ 57 h 724"/>
                <a:gd name="T44" fmla="*/ 509 w 718"/>
                <a:gd name="T45" fmla="*/ 63 h 724"/>
                <a:gd name="T46" fmla="*/ 540 w 718"/>
                <a:gd name="T47" fmla="*/ 120 h 724"/>
                <a:gd name="T48" fmla="*/ 577 w 718"/>
                <a:gd name="T49" fmla="*/ 199 h 724"/>
                <a:gd name="T50" fmla="*/ 646 w 718"/>
                <a:gd name="T51" fmla="*/ 260 h 724"/>
                <a:gd name="T52" fmla="*/ 716 w 718"/>
                <a:gd name="T53" fmla="*/ 292 h 724"/>
                <a:gd name="T54" fmla="*/ 659 w 718"/>
                <a:gd name="T55" fmla="*/ 351 h 724"/>
                <a:gd name="T56" fmla="*/ 606 w 718"/>
                <a:gd name="T57" fmla="*/ 413 h 724"/>
                <a:gd name="T58" fmla="*/ 605 w 718"/>
                <a:gd name="T59" fmla="*/ 454 h 724"/>
                <a:gd name="T60" fmla="*/ 625 w 718"/>
                <a:gd name="T61" fmla="*/ 501 h 724"/>
                <a:gd name="T62" fmla="*/ 596 w 718"/>
                <a:gd name="T63" fmla="*/ 539 h 724"/>
                <a:gd name="T64" fmla="*/ 566 w 718"/>
                <a:gd name="T65" fmla="*/ 583 h 724"/>
                <a:gd name="T66" fmla="*/ 568 w 718"/>
                <a:gd name="T67" fmla="*/ 608 h 724"/>
                <a:gd name="T68" fmla="*/ 530 w 718"/>
                <a:gd name="T69" fmla="*/ 639 h 724"/>
                <a:gd name="T70" fmla="*/ 519 w 718"/>
                <a:gd name="T71" fmla="*/ 680 h 724"/>
                <a:gd name="T72" fmla="*/ 470 w 718"/>
                <a:gd name="T73" fmla="*/ 713 h 724"/>
                <a:gd name="T74" fmla="*/ 401 w 718"/>
                <a:gd name="T75" fmla="*/ 724 h 7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718" h="724">
                  <a:moveTo>
                    <a:pt x="401" y="724"/>
                  </a:moveTo>
                  <a:cubicBezTo>
                    <a:pt x="396" y="721"/>
                    <a:pt x="388" y="712"/>
                    <a:pt x="384" y="710"/>
                  </a:cubicBezTo>
                  <a:cubicBezTo>
                    <a:pt x="380" y="708"/>
                    <a:pt x="378" y="689"/>
                    <a:pt x="378" y="683"/>
                  </a:cubicBezTo>
                  <a:cubicBezTo>
                    <a:pt x="378" y="677"/>
                    <a:pt x="371" y="664"/>
                    <a:pt x="364" y="658"/>
                  </a:cubicBezTo>
                  <a:cubicBezTo>
                    <a:pt x="358" y="651"/>
                    <a:pt x="351" y="635"/>
                    <a:pt x="346" y="618"/>
                  </a:cubicBezTo>
                  <a:cubicBezTo>
                    <a:pt x="340" y="602"/>
                    <a:pt x="329" y="571"/>
                    <a:pt x="318" y="562"/>
                  </a:cubicBezTo>
                  <a:cubicBezTo>
                    <a:pt x="307" y="554"/>
                    <a:pt x="312" y="536"/>
                    <a:pt x="312" y="520"/>
                  </a:cubicBezTo>
                  <a:cubicBezTo>
                    <a:pt x="312" y="503"/>
                    <a:pt x="339" y="494"/>
                    <a:pt x="331" y="480"/>
                  </a:cubicBezTo>
                  <a:cubicBezTo>
                    <a:pt x="323" y="467"/>
                    <a:pt x="330" y="444"/>
                    <a:pt x="321" y="435"/>
                  </a:cubicBezTo>
                  <a:cubicBezTo>
                    <a:pt x="312" y="426"/>
                    <a:pt x="289" y="399"/>
                    <a:pt x="288" y="389"/>
                  </a:cubicBezTo>
                  <a:cubicBezTo>
                    <a:pt x="286" y="380"/>
                    <a:pt x="274" y="357"/>
                    <a:pt x="280" y="348"/>
                  </a:cubicBezTo>
                  <a:cubicBezTo>
                    <a:pt x="286" y="339"/>
                    <a:pt x="270" y="334"/>
                    <a:pt x="267" y="334"/>
                  </a:cubicBezTo>
                  <a:cubicBezTo>
                    <a:pt x="265" y="334"/>
                    <a:pt x="251" y="332"/>
                    <a:pt x="248" y="332"/>
                  </a:cubicBezTo>
                  <a:cubicBezTo>
                    <a:pt x="246" y="332"/>
                    <a:pt x="245" y="321"/>
                    <a:pt x="233" y="318"/>
                  </a:cubicBezTo>
                  <a:cubicBezTo>
                    <a:pt x="221" y="316"/>
                    <a:pt x="205" y="313"/>
                    <a:pt x="194" y="318"/>
                  </a:cubicBezTo>
                  <a:cubicBezTo>
                    <a:pt x="182" y="322"/>
                    <a:pt x="189" y="328"/>
                    <a:pt x="167" y="328"/>
                  </a:cubicBezTo>
                  <a:cubicBezTo>
                    <a:pt x="146" y="328"/>
                    <a:pt x="126" y="322"/>
                    <a:pt x="115" y="330"/>
                  </a:cubicBezTo>
                  <a:cubicBezTo>
                    <a:pt x="105" y="337"/>
                    <a:pt x="103" y="342"/>
                    <a:pt x="93" y="333"/>
                  </a:cubicBezTo>
                  <a:cubicBezTo>
                    <a:pt x="84" y="324"/>
                    <a:pt x="72" y="319"/>
                    <a:pt x="57" y="309"/>
                  </a:cubicBezTo>
                  <a:cubicBezTo>
                    <a:pt x="43" y="299"/>
                    <a:pt x="46" y="301"/>
                    <a:pt x="43" y="291"/>
                  </a:cubicBezTo>
                  <a:cubicBezTo>
                    <a:pt x="41" y="282"/>
                    <a:pt x="57" y="288"/>
                    <a:pt x="28" y="269"/>
                  </a:cubicBezTo>
                  <a:cubicBezTo>
                    <a:pt x="0" y="250"/>
                    <a:pt x="6" y="248"/>
                    <a:pt x="10" y="241"/>
                  </a:cubicBezTo>
                  <a:cubicBezTo>
                    <a:pt x="14" y="233"/>
                    <a:pt x="11" y="221"/>
                    <a:pt x="19" y="214"/>
                  </a:cubicBezTo>
                  <a:cubicBezTo>
                    <a:pt x="27" y="208"/>
                    <a:pt x="29" y="200"/>
                    <a:pt x="21" y="199"/>
                  </a:cubicBezTo>
                  <a:cubicBezTo>
                    <a:pt x="14" y="197"/>
                    <a:pt x="17" y="183"/>
                    <a:pt x="20" y="181"/>
                  </a:cubicBezTo>
                  <a:cubicBezTo>
                    <a:pt x="22" y="180"/>
                    <a:pt x="27" y="179"/>
                    <a:pt x="19" y="172"/>
                  </a:cubicBezTo>
                  <a:cubicBezTo>
                    <a:pt x="12" y="166"/>
                    <a:pt x="13" y="158"/>
                    <a:pt x="21" y="152"/>
                  </a:cubicBezTo>
                  <a:cubicBezTo>
                    <a:pt x="29" y="146"/>
                    <a:pt x="48" y="121"/>
                    <a:pt x="52" y="114"/>
                  </a:cubicBezTo>
                  <a:cubicBezTo>
                    <a:pt x="55" y="108"/>
                    <a:pt x="68" y="102"/>
                    <a:pt x="75" y="97"/>
                  </a:cubicBezTo>
                  <a:cubicBezTo>
                    <a:pt x="82" y="92"/>
                    <a:pt x="94" y="87"/>
                    <a:pt x="95" y="71"/>
                  </a:cubicBezTo>
                  <a:cubicBezTo>
                    <a:pt x="95" y="56"/>
                    <a:pt x="100" y="51"/>
                    <a:pt x="107" y="44"/>
                  </a:cubicBezTo>
                  <a:cubicBezTo>
                    <a:pt x="115" y="38"/>
                    <a:pt x="133" y="34"/>
                    <a:pt x="132" y="22"/>
                  </a:cubicBezTo>
                  <a:cubicBezTo>
                    <a:pt x="131" y="10"/>
                    <a:pt x="144" y="20"/>
                    <a:pt x="161" y="20"/>
                  </a:cubicBezTo>
                  <a:cubicBezTo>
                    <a:pt x="178" y="20"/>
                    <a:pt x="197" y="17"/>
                    <a:pt x="207" y="10"/>
                  </a:cubicBezTo>
                  <a:cubicBezTo>
                    <a:pt x="217" y="4"/>
                    <a:pt x="256" y="5"/>
                    <a:pt x="265" y="3"/>
                  </a:cubicBezTo>
                  <a:cubicBezTo>
                    <a:pt x="273" y="1"/>
                    <a:pt x="304" y="0"/>
                    <a:pt x="302" y="3"/>
                  </a:cubicBezTo>
                  <a:cubicBezTo>
                    <a:pt x="301" y="6"/>
                    <a:pt x="302" y="6"/>
                    <a:pt x="302" y="18"/>
                  </a:cubicBezTo>
                  <a:cubicBezTo>
                    <a:pt x="302" y="30"/>
                    <a:pt x="297" y="45"/>
                    <a:pt x="304" y="46"/>
                  </a:cubicBezTo>
                  <a:cubicBezTo>
                    <a:pt x="310" y="47"/>
                    <a:pt x="311" y="42"/>
                    <a:pt x="328" y="47"/>
                  </a:cubicBezTo>
                  <a:cubicBezTo>
                    <a:pt x="346" y="52"/>
                    <a:pt x="338" y="52"/>
                    <a:pt x="347" y="57"/>
                  </a:cubicBezTo>
                  <a:cubicBezTo>
                    <a:pt x="355" y="62"/>
                    <a:pt x="368" y="72"/>
                    <a:pt x="374" y="71"/>
                  </a:cubicBezTo>
                  <a:cubicBezTo>
                    <a:pt x="380" y="70"/>
                    <a:pt x="397" y="76"/>
                    <a:pt x="396" y="68"/>
                  </a:cubicBezTo>
                  <a:cubicBezTo>
                    <a:pt x="396" y="60"/>
                    <a:pt x="395" y="51"/>
                    <a:pt x="405" y="50"/>
                  </a:cubicBezTo>
                  <a:cubicBezTo>
                    <a:pt x="415" y="49"/>
                    <a:pt x="425" y="47"/>
                    <a:pt x="443" y="57"/>
                  </a:cubicBezTo>
                  <a:cubicBezTo>
                    <a:pt x="462" y="67"/>
                    <a:pt x="478" y="71"/>
                    <a:pt x="487" y="70"/>
                  </a:cubicBezTo>
                  <a:cubicBezTo>
                    <a:pt x="496" y="69"/>
                    <a:pt x="502" y="65"/>
                    <a:pt x="509" y="63"/>
                  </a:cubicBezTo>
                  <a:cubicBezTo>
                    <a:pt x="517" y="61"/>
                    <a:pt x="507" y="65"/>
                    <a:pt x="524" y="87"/>
                  </a:cubicBezTo>
                  <a:cubicBezTo>
                    <a:pt x="541" y="108"/>
                    <a:pt x="528" y="100"/>
                    <a:pt x="540" y="120"/>
                  </a:cubicBezTo>
                  <a:cubicBezTo>
                    <a:pt x="552" y="140"/>
                    <a:pt x="560" y="150"/>
                    <a:pt x="563" y="163"/>
                  </a:cubicBezTo>
                  <a:cubicBezTo>
                    <a:pt x="566" y="175"/>
                    <a:pt x="563" y="188"/>
                    <a:pt x="577" y="199"/>
                  </a:cubicBezTo>
                  <a:cubicBezTo>
                    <a:pt x="592" y="210"/>
                    <a:pt x="597" y="226"/>
                    <a:pt x="615" y="235"/>
                  </a:cubicBezTo>
                  <a:cubicBezTo>
                    <a:pt x="633" y="244"/>
                    <a:pt x="603" y="255"/>
                    <a:pt x="646" y="260"/>
                  </a:cubicBezTo>
                  <a:cubicBezTo>
                    <a:pt x="689" y="266"/>
                    <a:pt x="718" y="259"/>
                    <a:pt x="718" y="259"/>
                  </a:cubicBezTo>
                  <a:cubicBezTo>
                    <a:pt x="716" y="292"/>
                    <a:pt x="716" y="292"/>
                    <a:pt x="716" y="292"/>
                  </a:cubicBezTo>
                  <a:cubicBezTo>
                    <a:pt x="716" y="292"/>
                    <a:pt x="704" y="312"/>
                    <a:pt x="694" y="322"/>
                  </a:cubicBezTo>
                  <a:cubicBezTo>
                    <a:pt x="684" y="332"/>
                    <a:pt x="673" y="341"/>
                    <a:pt x="659" y="351"/>
                  </a:cubicBezTo>
                  <a:cubicBezTo>
                    <a:pt x="645" y="361"/>
                    <a:pt x="634" y="372"/>
                    <a:pt x="628" y="385"/>
                  </a:cubicBezTo>
                  <a:cubicBezTo>
                    <a:pt x="622" y="398"/>
                    <a:pt x="608" y="406"/>
                    <a:pt x="606" y="413"/>
                  </a:cubicBezTo>
                  <a:cubicBezTo>
                    <a:pt x="604" y="420"/>
                    <a:pt x="596" y="422"/>
                    <a:pt x="596" y="430"/>
                  </a:cubicBezTo>
                  <a:cubicBezTo>
                    <a:pt x="597" y="438"/>
                    <a:pt x="601" y="451"/>
                    <a:pt x="605" y="454"/>
                  </a:cubicBezTo>
                  <a:cubicBezTo>
                    <a:pt x="610" y="457"/>
                    <a:pt x="628" y="474"/>
                    <a:pt x="622" y="474"/>
                  </a:cubicBezTo>
                  <a:cubicBezTo>
                    <a:pt x="617" y="474"/>
                    <a:pt x="625" y="501"/>
                    <a:pt x="625" y="501"/>
                  </a:cubicBezTo>
                  <a:cubicBezTo>
                    <a:pt x="625" y="501"/>
                    <a:pt x="633" y="525"/>
                    <a:pt x="625" y="527"/>
                  </a:cubicBezTo>
                  <a:cubicBezTo>
                    <a:pt x="617" y="529"/>
                    <a:pt x="607" y="537"/>
                    <a:pt x="596" y="539"/>
                  </a:cubicBezTo>
                  <a:cubicBezTo>
                    <a:pt x="585" y="541"/>
                    <a:pt x="565" y="555"/>
                    <a:pt x="565" y="561"/>
                  </a:cubicBezTo>
                  <a:cubicBezTo>
                    <a:pt x="565" y="568"/>
                    <a:pt x="566" y="583"/>
                    <a:pt x="566" y="583"/>
                  </a:cubicBezTo>
                  <a:cubicBezTo>
                    <a:pt x="566" y="583"/>
                    <a:pt x="569" y="580"/>
                    <a:pt x="569" y="587"/>
                  </a:cubicBezTo>
                  <a:cubicBezTo>
                    <a:pt x="569" y="593"/>
                    <a:pt x="571" y="602"/>
                    <a:pt x="568" y="608"/>
                  </a:cubicBezTo>
                  <a:cubicBezTo>
                    <a:pt x="565" y="614"/>
                    <a:pt x="558" y="621"/>
                    <a:pt x="550" y="623"/>
                  </a:cubicBezTo>
                  <a:cubicBezTo>
                    <a:pt x="543" y="625"/>
                    <a:pt x="528" y="635"/>
                    <a:pt x="530" y="639"/>
                  </a:cubicBezTo>
                  <a:cubicBezTo>
                    <a:pt x="533" y="643"/>
                    <a:pt x="551" y="644"/>
                    <a:pt x="541" y="650"/>
                  </a:cubicBezTo>
                  <a:cubicBezTo>
                    <a:pt x="531" y="656"/>
                    <a:pt x="523" y="671"/>
                    <a:pt x="519" y="680"/>
                  </a:cubicBezTo>
                  <a:cubicBezTo>
                    <a:pt x="514" y="689"/>
                    <a:pt x="517" y="686"/>
                    <a:pt x="500" y="698"/>
                  </a:cubicBezTo>
                  <a:cubicBezTo>
                    <a:pt x="483" y="710"/>
                    <a:pt x="497" y="711"/>
                    <a:pt x="470" y="713"/>
                  </a:cubicBezTo>
                  <a:cubicBezTo>
                    <a:pt x="442" y="716"/>
                    <a:pt x="423" y="720"/>
                    <a:pt x="419" y="721"/>
                  </a:cubicBezTo>
                  <a:cubicBezTo>
                    <a:pt x="415" y="723"/>
                    <a:pt x="401" y="724"/>
                    <a:pt x="401" y="7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3" name="Freeform 140"/>
            <p:cNvSpPr>
              <a:spLocks/>
            </p:cNvSpPr>
            <p:nvPr/>
          </p:nvSpPr>
          <p:spPr bwMode="auto">
            <a:xfrm>
              <a:off x="6515100" y="4186238"/>
              <a:ext cx="212725" cy="382588"/>
            </a:xfrm>
            <a:custGeom>
              <a:avLst/>
              <a:gdLst>
                <a:gd name="T0" fmla="*/ 63 w 80"/>
                <a:gd name="T1" fmla="*/ 2 h 143"/>
                <a:gd name="T2" fmla="*/ 62 w 80"/>
                <a:gd name="T3" fmla="*/ 13 h 143"/>
                <a:gd name="T4" fmla="*/ 52 w 80"/>
                <a:gd name="T5" fmla="*/ 22 h 143"/>
                <a:gd name="T6" fmla="*/ 35 w 80"/>
                <a:gd name="T7" fmla="*/ 38 h 143"/>
                <a:gd name="T8" fmla="*/ 13 w 80"/>
                <a:gd name="T9" fmla="*/ 55 h 143"/>
                <a:gd name="T10" fmla="*/ 9 w 80"/>
                <a:gd name="T11" fmla="*/ 75 h 143"/>
                <a:gd name="T12" fmla="*/ 9 w 80"/>
                <a:gd name="T13" fmla="*/ 97 h 143"/>
                <a:gd name="T14" fmla="*/ 12 w 80"/>
                <a:gd name="T15" fmla="*/ 119 h 143"/>
                <a:gd name="T16" fmla="*/ 25 w 80"/>
                <a:gd name="T17" fmla="*/ 143 h 143"/>
                <a:gd name="T18" fmla="*/ 56 w 80"/>
                <a:gd name="T19" fmla="*/ 118 h 143"/>
                <a:gd name="T20" fmla="*/ 64 w 80"/>
                <a:gd name="T21" fmla="*/ 63 h 143"/>
                <a:gd name="T22" fmla="*/ 78 w 80"/>
                <a:gd name="T23" fmla="*/ 35 h 143"/>
                <a:gd name="T24" fmla="*/ 63 w 80"/>
                <a:gd name="T25" fmla="*/ 2 h 1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80" h="143">
                  <a:moveTo>
                    <a:pt x="63" y="2"/>
                  </a:moveTo>
                  <a:cubicBezTo>
                    <a:pt x="64" y="0"/>
                    <a:pt x="64" y="11"/>
                    <a:pt x="62" y="13"/>
                  </a:cubicBezTo>
                  <a:cubicBezTo>
                    <a:pt x="59" y="16"/>
                    <a:pt x="58" y="17"/>
                    <a:pt x="52" y="22"/>
                  </a:cubicBezTo>
                  <a:cubicBezTo>
                    <a:pt x="46" y="27"/>
                    <a:pt x="49" y="34"/>
                    <a:pt x="35" y="38"/>
                  </a:cubicBezTo>
                  <a:cubicBezTo>
                    <a:pt x="21" y="42"/>
                    <a:pt x="17" y="47"/>
                    <a:pt x="13" y="55"/>
                  </a:cubicBezTo>
                  <a:cubicBezTo>
                    <a:pt x="10" y="63"/>
                    <a:pt x="9" y="65"/>
                    <a:pt x="9" y="75"/>
                  </a:cubicBezTo>
                  <a:cubicBezTo>
                    <a:pt x="10" y="84"/>
                    <a:pt x="18" y="85"/>
                    <a:pt x="9" y="97"/>
                  </a:cubicBezTo>
                  <a:cubicBezTo>
                    <a:pt x="0" y="109"/>
                    <a:pt x="11" y="114"/>
                    <a:pt x="12" y="119"/>
                  </a:cubicBezTo>
                  <a:cubicBezTo>
                    <a:pt x="13" y="125"/>
                    <a:pt x="13" y="142"/>
                    <a:pt x="25" y="143"/>
                  </a:cubicBezTo>
                  <a:cubicBezTo>
                    <a:pt x="37" y="143"/>
                    <a:pt x="56" y="131"/>
                    <a:pt x="56" y="118"/>
                  </a:cubicBezTo>
                  <a:cubicBezTo>
                    <a:pt x="56" y="105"/>
                    <a:pt x="60" y="74"/>
                    <a:pt x="64" y="63"/>
                  </a:cubicBezTo>
                  <a:cubicBezTo>
                    <a:pt x="69" y="52"/>
                    <a:pt x="80" y="49"/>
                    <a:pt x="78" y="35"/>
                  </a:cubicBezTo>
                  <a:cubicBezTo>
                    <a:pt x="76" y="21"/>
                    <a:pt x="63" y="4"/>
                    <a:pt x="6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4" name="Freeform 141"/>
            <p:cNvSpPr>
              <a:spLocks/>
            </p:cNvSpPr>
            <p:nvPr/>
          </p:nvSpPr>
          <p:spPr bwMode="auto">
            <a:xfrm>
              <a:off x="5048250" y="1098551"/>
              <a:ext cx="4883150" cy="2771775"/>
            </a:xfrm>
            <a:custGeom>
              <a:avLst/>
              <a:gdLst>
                <a:gd name="T0" fmla="*/ 430 w 1828"/>
                <a:gd name="T1" fmla="*/ 679 h 1038"/>
                <a:gd name="T2" fmla="*/ 320 w 1828"/>
                <a:gd name="T3" fmla="*/ 638 h 1038"/>
                <a:gd name="T4" fmla="*/ 221 w 1828"/>
                <a:gd name="T5" fmla="*/ 574 h 1038"/>
                <a:gd name="T6" fmla="*/ 240 w 1828"/>
                <a:gd name="T7" fmla="*/ 677 h 1038"/>
                <a:gd name="T8" fmla="*/ 169 w 1828"/>
                <a:gd name="T9" fmla="*/ 589 h 1038"/>
                <a:gd name="T10" fmla="*/ 44 w 1828"/>
                <a:gd name="T11" fmla="*/ 683 h 1038"/>
                <a:gd name="T12" fmla="*/ 74 w 1828"/>
                <a:gd name="T13" fmla="*/ 548 h 1038"/>
                <a:gd name="T14" fmla="*/ 108 w 1828"/>
                <a:gd name="T15" fmla="*/ 497 h 1038"/>
                <a:gd name="T16" fmla="*/ 181 w 1828"/>
                <a:gd name="T17" fmla="*/ 386 h 1038"/>
                <a:gd name="T18" fmla="*/ 197 w 1828"/>
                <a:gd name="T19" fmla="*/ 437 h 1038"/>
                <a:gd name="T20" fmla="*/ 319 w 1828"/>
                <a:gd name="T21" fmla="*/ 385 h 1038"/>
                <a:gd name="T22" fmla="*/ 365 w 1828"/>
                <a:gd name="T23" fmla="*/ 342 h 1038"/>
                <a:gd name="T24" fmla="*/ 298 w 1828"/>
                <a:gd name="T25" fmla="*/ 288 h 1038"/>
                <a:gd name="T26" fmla="*/ 269 w 1828"/>
                <a:gd name="T27" fmla="*/ 321 h 1038"/>
                <a:gd name="T28" fmla="*/ 191 w 1828"/>
                <a:gd name="T29" fmla="*/ 357 h 1038"/>
                <a:gd name="T30" fmla="*/ 147 w 1828"/>
                <a:gd name="T31" fmla="*/ 330 h 1038"/>
                <a:gd name="T32" fmla="*/ 240 w 1828"/>
                <a:gd name="T33" fmla="*/ 182 h 1038"/>
                <a:gd name="T34" fmla="*/ 300 w 1828"/>
                <a:gd name="T35" fmla="*/ 137 h 1038"/>
                <a:gd name="T36" fmla="*/ 466 w 1828"/>
                <a:gd name="T37" fmla="*/ 199 h 1038"/>
                <a:gd name="T38" fmla="*/ 414 w 1828"/>
                <a:gd name="T39" fmla="*/ 229 h 1038"/>
                <a:gd name="T40" fmla="*/ 462 w 1828"/>
                <a:gd name="T41" fmla="*/ 229 h 1038"/>
                <a:gd name="T42" fmla="*/ 517 w 1828"/>
                <a:gd name="T43" fmla="*/ 193 h 1038"/>
                <a:gd name="T44" fmla="*/ 622 w 1828"/>
                <a:gd name="T45" fmla="*/ 165 h 1038"/>
                <a:gd name="T46" fmla="*/ 714 w 1828"/>
                <a:gd name="T47" fmla="*/ 163 h 1038"/>
                <a:gd name="T48" fmla="*/ 736 w 1828"/>
                <a:gd name="T49" fmla="*/ 94 h 1038"/>
                <a:gd name="T50" fmla="*/ 755 w 1828"/>
                <a:gd name="T51" fmla="*/ 184 h 1038"/>
                <a:gd name="T52" fmla="*/ 763 w 1828"/>
                <a:gd name="T53" fmla="*/ 137 h 1038"/>
                <a:gd name="T54" fmla="*/ 781 w 1828"/>
                <a:gd name="T55" fmla="*/ 123 h 1038"/>
                <a:gd name="T56" fmla="*/ 830 w 1828"/>
                <a:gd name="T57" fmla="*/ 105 h 1038"/>
                <a:gd name="T58" fmla="*/ 935 w 1828"/>
                <a:gd name="T59" fmla="*/ 30 h 1038"/>
                <a:gd name="T60" fmla="*/ 1062 w 1828"/>
                <a:gd name="T61" fmla="*/ 20 h 1038"/>
                <a:gd name="T62" fmla="*/ 1098 w 1828"/>
                <a:gd name="T63" fmla="*/ 77 h 1038"/>
                <a:gd name="T64" fmla="*/ 1243 w 1828"/>
                <a:gd name="T65" fmla="*/ 88 h 1038"/>
                <a:gd name="T66" fmla="*/ 1344 w 1828"/>
                <a:gd name="T67" fmla="*/ 115 h 1038"/>
                <a:gd name="T68" fmla="*/ 1466 w 1828"/>
                <a:gd name="T69" fmla="*/ 128 h 1038"/>
                <a:gd name="T70" fmla="*/ 1636 w 1828"/>
                <a:gd name="T71" fmla="*/ 158 h 1038"/>
                <a:gd name="T72" fmla="*/ 1812 w 1828"/>
                <a:gd name="T73" fmla="*/ 229 h 1038"/>
                <a:gd name="T74" fmla="*/ 1741 w 1828"/>
                <a:gd name="T75" fmla="*/ 215 h 1038"/>
                <a:gd name="T76" fmla="*/ 1753 w 1828"/>
                <a:gd name="T77" fmla="*/ 285 h 1038"/>
                <a:gd name="T78" fmla="*/ 1622 w 1828"/>
                <a:gd name="T79" fmla="*/ 344 h 1038"/>
                <a:gd name="T80" fmla="*/ 1628 w 1828"/>
                <a:gd name="T81" fmla="*/ 427 h 1038"/>
                <a:gd name="T82" fmla="*/ 1566 w 1828"/>
                <a:gd name="T83" fmla="*/ 392 h 1038"/>
                <a:gd name="T84" fmla="*/ 1604 w 1828"/>
                <a:gd name="T85" fmla="*/ 303 h 1038"/>
                <a:gd name="T86" fmla="*/ 1546 w 1828"/>
                <a:gd name="T87" fmla="*/ 344 h 1038"/>
                <a:gd name="T88" fmla="*/ 1424 w 1828"/>
                <a:gd name="T89" fmla="*/ 367 h 1038"/>
                <a:gd name="T90" fmla="*/ 1448 w 1828"/>
                <a:gd name="T91" fmla="*/ 480 h 1038"/>
                <a:gd name="T92" fmla="*/ 1371 w 1828"/>
                <a:gd name="T93" fmla="*/ 624 h 1038"/>
                <a:gd name="T94" fmla="*/ 1334 w 1828"/>
                <a:gd name="T95" fmla="*/ 660 h 1038"/>
                <a:gd name="T96" fmla="*/ 1300 w 1828"/>
                <a:gd name="T97" fmla="*/ 661 h 1038"/>
                <a:gd name="T98" fmla="*/ 1280 w 1828"/>
                <a:gd name="T99" fmla="*/ 830 h 1038"/>
                <a:gd name="T100" fmla="*/ 1192 w 1828"/>
                <a:gd name="T101" fmla="*/ 965 h 1038"/>
                <a:gd name="T102" fmla="*/ 1177 w 1828"/>
                <a:gd name="T103" fmla="*/ 1027 h 1038"/>
                <a:gd name="T104" fmla="*/ 1044 w 1828"/>
                <a:gd name="T105" fmla="*/ 849 h 1038"/>
                <a:gd name="T106" fmla="*/ 902 w 1828"/>
                <a:gd name="T107" fmla="*/ 969 h 1038"/>
                <a:gd name="T108" fmla="*/ 782 w 1828"/>
                <a:gd name="T109" fmla="*/ 820 h 1038"/>
                <a:gd name="T110" fmla="*/ 608 w 1828"/>
                <a:gd name="T111" fmla="*/ 774 h 1038"/>
                <a:gd name="T112" fmla="*/ 661 w 1828"/>
                <a:gd name="T113" fmla="*/ 797 h 1038"/>
                <a:gd name="T114" fmla="*/ 633 w 1828"/>
                <a:gd name="T115" fmla="*/ 887 h 10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828" h="1038">
                  <a:moveTo>
                    <a:pt x="541" y="926"/>
                  </a:moveTo>
                  <a:cubicBezTo>
                    <a:pt x="521" y="908"/>
                    <a:pt x="526" y="906"/>
                    <a:pt x="517" y="886"/>
                  </a:cubicBezTo>
                  <a:cubicBezTo>
                    <a:pt x="509" y="866"/>
                    <a:pt x="505" y="870"/>
                    <a:pt x="499" y="853"/>
                  </a:cubicBezTo>
                  <a:cubicBezTo>
                    <a:pt x="493" y="837"/>
                    <a:pt x="481" y="821"/>
                    <a:pt x="472" y="810"/>
                  </a:cubicBezTo>
                  <a:cubicBezTo>
                    <a:pt x="462" y="799"/>
                    <a:pt x="452" y="786"/>
                    <a:pt x="452" y="786"/>
                  </a:cubicBezTo>
                  <a:cubicBezTo>
                    <a:pt x="433" y="766"/>
                    <a:pt x="433" y="766"/>
                    <a:pt x="433" y="766"/>
                  </a:cubicBezTo>
                  <a:cubicBezTo>
                    <a:pt x="433" y="766"/>
                    <a:pt x="423" y="765"/>
                    <a:pt x="423" y="755"/>
                  </a:cubicBezTo>
                  <a:cubicBezTo>
                    <a:pt x="423" y="745"/>
                    <a:pt x="426" y="730"/>
                    <a:pt x="426" y="730"/>
                  </a:cubicBezTo>
                  <a:cubicBezTo>
                    <a:pt x="426" y="730"/>
                    <a:pt x="440" y="714"/>
                    <a:pt x="446" y="708"/>
                  </a:cubicBezTo>
                  <a:cubicBezTo>
                    <a:pt x="452" y="702"/>
                    <a:pt x="456" y="693"/>
                    <a:pt x="451" y="688"/>
                  </a:cubicBezTo>
                  <a:cubicBezTo>
                    <a:pt x="446" y="683"/>
                    <a:pt x="442" y="679"/>
                    <a:pt x="442" y="679"/>
                  </a:cubicBezTo>
                  <a:cubicBezTo>
                    <a:pt x="442" y="679"/>
                    <a:pt x="435" y="679"/>
                    <a:pt x="430" y="679"/>
                  </a:cubicBezTo>
                  <a:cubicBezTo>
                    <a:pt x="425" y="679"/>
                    <a:pt x="404" y="680"/>
                    <a:pt x="404" y="680"/>
                  </a:cubicBezTo>
                  <a:cubicBezTo>
                    <a:pt x="404" y="680"/>
                    <a:pt x="395" y="672"/>
                    <a:pt x="392" y="672"/>
                  </a:cubicBezTo>
                  <a:cubicBezTo>
                    <a:pt x="388" y="672"/>
                    <a:pt x="387" y="677"/>
                    <a:pt x="382" y="677"/>
                  </a:cubicBezTo>
                  <a:cubicBezTo>
                    <a:pt x="377" y="677"/>
                    <a:pt x="378" y="676"/>
                    <a:pt x="372" y="676"/>
                  </a:cubicBezTo>
                  <a:cubicBezTo>
                    <a:pt x="366" y="676"/>
                    <a:pt x="366" y="678"/>
                    <a:pt x="362" y="675"/>
                  </a:cubicBezTo>
                  <a:cubicBezTo>
                    <a:pt x="359" y="672"/>
                    <a:pt x="349" y="662"/>
                    <a:pt x="349" y="662"/>
                  </a:cubicBezTo>
                  <a:cubicBezTo>
                    <a:pt x="350" y="651"/>
                    <a:pt x="350" y="651"/>
                    <a:pt x="350" y="651"/>
                  </a:cubicBezTo>
                  <a:cubicBezTo>
                    <a:pt x="350" y="651"/>
                    <a:pt x="348" y="644"/>
                    <a:pt x="351" y="641"/>
                  </a:cubicBezTo>
                  <a:cubicBezTo>
                    <a:pt x="353" y="638"/>
                    <a:pt x="354" y="634"/>
                    <a:pt x="354" y="634"/>
                  </a:cubicBezTo>
                  <a:cubicBezTo>
                    <a:pt x="350" y="629"/>
                    <a:pt x="349" y="625"/>
                    <a:pt x="344" y="628"/>
                  </a:cubicBezTo>
                  <a:cubicBezTo>
                    <a:pt x="339" y="631"/>
                    <a:pt x="339" y="632"/>
                    <a:pt x="334" y="632"/>
                  </a:cubicBezTo>
                  <a:cubicBezTo>
                    <a:pt x="330" y="632"/>
                    <a:pt x="316" y="632"/>
                    <a:pt x="320" y="638"/>
                  </a:cubicBezTo>
                  <a:cubicBezTo>
                    <a:pt x="324" y="644"/>
                    <a:pt x="329" y="651"/>
                    <a:pt x="329" y="651"/>
                  </a:cubicBezTo>
                  <a:cubicBezTo>
                    <a:pt x="329" y="651"/>
                    <a:pt x="341" y="658"/>
                    <a:pt x="332" y="665"/>
                  </a:cubicBezTo>
                  <a:cubicBezTo>
                    <a:pt x="323" y="671"/>
                    <a:pt x="326" y="669"/>
                    <a:pt x="323" y="675"/>
                  </a:cubicBezTo>
                  <a:cubicBezTo>
                    <a:pt x="321" y="682"/>
                    <a:pt x="311" y="677"/>
                    <a:pt x="307" y="675"/>
                  </a:cubicBezTo>
                  <a:cubicBezTo>
                    <a:pt x="304" y="674"/>
                    <a:pt x="302" y="665"/>
                    <a:pt x="301" y="661"/>
                  </a:cubicBezTo>
                  <a:cubicBezTo>
                    <a:pt x="300" y="658"/>
                    <a:pt x="295" y="661"/>
                    <a:pt x="289" y="657"/>
                  </a:cubicBezTo>
                  <a:cubicBezTo>
                    <a:pt x="283" y="652"/>
                    <a:pt x="278" y="646"/>
                    <a:pt x="284" y="643"/>
                  </a:cubicBezTo>
                  <a:cubicBezTo>
                    <a:pt x="291" y="641"/>
                    <a:pt x="296" y="637"/>
                    <a:pt x="285" y="629"/>
                  </a:cubicBezTo>
                  <a:cubicBezTo>
                    <a:pt x="274" y="621"/>
                    <a:pt x="277" y="613"/>
                    <a:pt x="278" y="610"/>
                  </a:cubicBezTo>
                  <a:cubicBezTo>
                    <a:pt x="280" y="606"/>
                    <a:pt x="283" y="610"/>
                    <a:pt x="266" y="603"/>
                  </a:cubicBezTo>
                  <a:cubicBezTo>
                    <a:pt x="250" y="596"/>
                    <a:pt x="255" y="596"/>
                    <a:pt x="248" y="589"/>
                  </a:cubicBezTo>
                  <a:cubicBezTo>
                    <a:pt x="240" y="581"/>
                    <a:pt x="225" y="574"/>
                    <a:pt x="221" y="574"/>
                  </a:cubicBezTo>
                  <a:cubicBezTo>
                    <a:pt x="217" y="574"/>
                    <a:pt x="214" y="577"/>
                    <a:pt x="218" y="585"/>
                  </a:cubicBezTo>
                  <a:cubicBezTo>
                    <a:pt x="221" y="592"/>
                    <a:pt x="217" y="592"/>
                    <a:pt x="236" y="606"/>
                  </a:cubicBezTo>
                  <a:cubicBezTo>
                    <a:pt x="255" y="619"/>
                    <a:pt x="256" y="612"/>
                    <a:pt x="257" y="616"/>
                  </a:cubicBezTo>
                  <a:cubicBezTo>
                    <a:pt x="259" y="619"/>
                    <a:pt x="268" y="622"/>
                    <a:pt x="273" y="628"/>
                  </a:cubicBezTo>
                  <a:cubicBezTo>
                    <a:pt x="277" y="635"/>
                    <a:pt x="277" y="639"/>
                    <a:pt x="277" y="639"/>
                  </a:cubicBezTo>
                  <a:cubicBezTo>
                    <a:pt x="277" y="639"/>
                    <a:pt x="268" y="639"/>
                    <a:pt x="266" y="639"/>
                  </a:cubicBezTo>
                  <a:cubicBezTo>
                    <a:pt x="264" y="638"/>
                    <a:pt x="262" y="643"/>
                    <a:pt x="262" y="643"/>
                  </a:cubicBezTo>
                  <a:cubicBezTo>
                    <a:pt x="262" y="643"/>
                    <a:pt x="267" y="649"/>
                    <a:pt x="263" y="651"/>
                  </a:cubicBezTo>
                  <a:cubicBezTo>
                    <a:pt x="258" y="653"/>
                    <a:pt x="257" y="660"/>
                    <a:pt x="252" y="660"/>
                  </a:cubicBezTo>
                  <a:cubicBezTo>
                    <a:pt x="247" y="660"/>
                    <a:pt x="253" y="664"/>
                    <a:pt x="247" y="667"/>
                  </a:cubicBezTo>
                  <a:cubicBezTo>
                    <a:pt x="240" y="670"/>
                    <a:pt x="245" y="671"/>
                    <a:pt x="243" y="673"/>
                  </a:cubicBezTo>
                  <a:cubicBezTo>
                    <a:pt x="242" y="675"/>
                    <a:pt x="242" y="678"/>
                    <a:pt x="240" y="677"/>
                  </a:cubicBezTo>
                  <a:cubicBezTo>
                    <a:pt x="238" y="677"/>
                    <a:pt x="237" y="679"/>
                    <a:pt x="225" y="671"/>
                  </a:cubicBezTo>
                  <a:cubicBezTo>
                    <a:pt x="213" y="662"/>
                    <a:pt x="213" y="662"/>
                    <a:pt x="213" y="662"/>
                  </a:cubicBezTo>
                  <a:cubicBezTo>
                    <a:pt x="213" y="662"/>
                    <a:pt x="207" y="654"/>
                    <a:pt x="219" y="657"/>
                  </a:cubicBezTo>
                  <a:cubicBezTo>
                    <a:pt x="231" y="661"/>
                    <a:pt x="236" y="663"/>
                    <a:pt x="240" y="660"/>
                  </a:cubicBezTo>
                  <a:cubicBezTo>
                    <a:pt x="244" y="657"/>
                    <a:pt x="244" y="657"/>
                    <a:pt x="244" y="653"/>
                  </a:cubicBezTo>
                  <a:cubicBezTo>
                    <a:pt x="244" y="650"/>
                    <a:pt x="246" y="650"/>
                    <a:pt x="243" y="646"/>
                  </a:cubicBezTo>
                  <a:cubicBezTo>
                    <a:pt x="240" y="641"/>
                    <a:pt x="251" y="636"/>
                    <a:pt x="241" y="632"/>
                  </a:cubicBezTo>
                  <a:cubicBezTo>
                    <a:pt x="232" y="628"/>
                    <a:pt x="228" y="627"/>
                    <a:pt x="223" y="622"/>
                  </a:cubicBezTo>
                  <a:cubicBezTo>
                    <a:pt x="218" y="617"/>
                    <a:pt x="223" y="621"/>
                    <a:pt x="211" y="611"/>
                  </a:cubicBezTo>
                  <a:cubicBezTo>
                    <a:pt x="198" y="601"/>
                    <a:pt x="198" y="602"/>
                    <a:pt x="195" y="598"/>
                  </a:cubicBezTo>
                  <a:cubicBezTo>
                    <a:pt x="192" y="594"/>
                    <a:pt x="188" y="581"/>
                    <a:pt x="186" y="581"/>
                  </a:cubicBezTo>
                  <a:cubicBezTo>
                    <a:pt x="185" y="581"/>
                    <a:pt x="178" y="585"/>
                    <a:pt x="169" y="589"/>
                  </a:cubicBezTo>
                  <a:cubicBezTo>
                    <a:pt x="160" y="593"/>
                    <a:pt x="165" y="600"/>
                    <a:pt x="158" y="599"/>
                  </a:cubicBezTo>
                  <a:cubicBezTo>
                    <a:pt x="150" y="597"/>
                    <a:pt x="153" y="598"/>
                    <a:pt x="145" y="597"/>
                  </a:cubicBezTo>
                  <a:cubicBezTo>
                    <a:pt x="138" y="596"/>
                    <a:pt x="131" y="596"/>
                    <a:pt x="130" y="597"/>
                  </a:cubicBezTo>
                  <a:cubicBezTo>
                    <a:pt x="128" y="598"/>
                    <a:pt x="128" y="606"/>
                    <a:pt x="128" y="606"/>
                  </a:cubicBezTo>
                  <a:cubicBezTo>
                    <a:pt x="128" y="606"/>
                    <a:pt x="128" y="606"/>
                    <a:pt x="123" y="613"/>
                  </a:cubicBezTo>
                  <a:cubicBezTo>
                    <a:pt x="117" y="619"/>
                    <a:pt x="112" y="617"/>
                    <a:pt x="108" y="622"/>
                  </a:cubicBezTo>
                  <a:cubicBezTo>
                    <a:pt x="103" y="628"/>
                    <a:pt x="96" y="630"/>
                    <a:pt x="96" y="637"/>
                  </a:cubicBezTo>
                  <a:cubicBezTo>
                    <a:pt x="96" y="644"/>
                    <a:pt x="98" y="641"/>
                    <a:pt x="90" y="655"/>
                  </a:cubicBezTo>
                  <a:cubicBezTo>
                    <a:pt x="82" y="670"/>
                    <a:pt x="85" y="675"/>
                    <a:pt x="79" y="675"/>
                  </a:cubicBezTo>
                  <a:cubicBezTo>
                    <a:pt x="73" y="676"/>
                    <a:pt x="68" y="677"/>
                    <a:pt x="65" y="678"/>
                  </a:cubicBezTo>
                  <a:cubicBezTo>
                    <a:pt x="61" y="679"/>
                    <a:pt x="52" y="680"/>
                    <a:pt x="52" y="680"/>
                  </a:cubicBezTo>
                  <a:cubicBezTo>
                    <a:pt x="52" y="680"/>
                    <a:pt x="47" y="687"/>
                    <a:pt x="44" y="683"/>
                  </a:cubicBezTo>
                  <a:cubicBezTo>
                    <a:pt x="41" y="679"/>
                    <a:pt x="42" y="671"/>
                    <a:pt x="40" y="675"/>
                  </a:cubicBezTo>
                  <a:cubicBezTo>
                    <a:pt x="37" y="678"/>
                    <a:pt x="41" y="695"/>
                    <a:pt x="39" y="695"/>
                  </a:cubicBezTo>
                  <a:cubicBezTo>
                    <a:pt x="37" y="695"/>
                    <a:pt x="33" y="695"/>
                    <a:pt x="31" y="694"/>
                  </a:cubicBezTo>
                  <a:cubicBezTo>
                    <a:pt x="30" y="694"/>
                    <a:pt x="30" y="679"/>
                    <a:pt x="27" y="680"/>
                  </a:cubicBezTo>
                  <a:cubicBezTo>
                    <a:pt x="25" y="681"/>
                    <a:pt x="24" y="680"/>
                    <a:pt x="14" y="676"/>
                  </a:cubicBezTo>
                  <a:cubicBezTo>
                    <a:pt x="5" y="672"/>
                    <a:pt x="5" y="671"/>
                    <a:pt x="3" y="670"/>
                  </a:cubicBezTo>
                  <a:cubicBezTo>
                    <a:pt x="0" y="669"/>
                    <a:pt x="10" y="638"/>
                    <a:pt x="7" y="618"/>
                  </a:cubicBezTo>
                  <a:cubicBezTo>
                    <a:pt x="4" y="599"/>
                    <a:pt x="5" y="601"/>
                    <a:pt x="10" y="595"/>
                  </a:cubicBezTo>
                  <a:cubicBezTo>
                    <a:pt x="14" y="588"/>
                    <a:pt x="18" y="589"/>
                    <a:pt x="46" y="593"/>
                  </a:cubicBezTo>
                  <a:cubicBezTo>
                    <a:pt x="73" y="598"/>
                    <a:pt x="82" y="590"/>
                    <a:pt x="81" y="585"/>
                  </a:cubicBezTo>
                  <a:cubicBezTo>
                    <a:pt x="80" y="581"/>
                    <a:pt x="83" y="555"/>
                    <a:pt x="83" y="555"/>
                  </a:cubicBezTo>
                  <a:cubicBezTo>
                    <a:pt x="83" y="555"/>
                    <a:pt x="75" y="551"/>
                    <a:pt x="74" y="548"/>
                  </a:cubicBezTo>
                  <a:cubicBezTo>
                    <a:pt x="73" y="545"/>
                    <a:pt x="74" y="541"/>
                    <a:pt x="70" y="541"/>
                  </a:cubicBezTo>
                  <a:cubicBezTo>
                    <a:pt x="67" y="541"/>
                    <a:pt x="57" y="538"/>
                    <a:pt x="55" y="535"/>
                  </a:cubicBezTo>
                  <a:cubicBezTo>
                    <a:pt x="54" y="533"/>
                    <a:pt x="51" y="524"/>
                    <a:pt x="51" y="524"/>
                  </a:cubicBezTo>
                  <a:cubicBezTo>
                    <a:pt x="51" y="524"/>
                    <a:pt x="56" y="524"/>
                    <a:pt x="56" y="523"/>
                  </a:cubicBezTo>
                  <a:cubicBezTo>
                    <a:pt x="57" y="521"/>
                    <a:pt x="58" y="523"/>
                    <a:pt x="65" y="522"/>
                  </a:cubicBezTo>
                  <a:cubicBezTo>
                    <a:pt x="71" y="520"/>
                    <a:pt x="80" y="521"/>
                    <a:pt x="80" y="521"/>
                  </a:cubicBezTo>
                  <a:cubicBezTo>
                    <a:pt x="76" y="513"/>
                    <a:pt x="76" y="513"/>
                    <a:pt x="76" y="513"/>
                  </a:cubicBezTo>
                  <a:cubicBezTo>
                    <a:pt x="76" y="513"/>
                    <a:pt x="74" y="505"/>
                    <a:pt x="81" y="507"/>
                  </a:cubicBezTo>
                  <a:cubicBezTo>
                    <a:pt x="88" y="508"/>
                    <a:pt x="97" y="514"/>
                    <a:pt x="98" y="513"/>
                  </a:cubicBezTo>
                  <a:cubicBezTo>
                    <a:pt x="98" y="512"/>
                    <a:pt x="98" y="505"/>
                    <a:pt x="99" y="504"/>
                  </a:cubicBezTo>
                  <a:cubicBezTo>
                    <a:pt x="100" y="502"/>
                    <a:pt x="103" y="498"/>
                    <a:pt x="103" y="498"/>
                  </a:cubicBezTo>
                  <a:cubicBezTo>
                    <a:pt x="103" y="498"/>
                    <a:pt x="104" y="496"/>
                    <a:pt x="108" y="497"/>
                  </a:cubicBezTo>
                  <a:cubicBezTo>
                    <a:pt x="113" y="498"/>
                    <a:pt x="114" y="489"/>
                    <a:pt x="114" y="489"/>
                  </a:cubicBezTo>
                  <a:cubicBezTo>
                    <a:pt x="114" y="489"/>
                    <a:pt x="121" y="482"/>
                    <a:pt x="125" y="483"/>
                  </a:cubicBezTo>
                  <a:cubicBezTo>
                    <a:pt x="129" y="484"/>
                    <a:pt x="137" y="480"/>
                    <a:pt x="136" y="476"/>
                  </a:cubicBezTo>
                  <a:cubicBezTo>
                    <a:pt x="135" y="472"/>
                    <a:pt x="145" y="458"/>
                    <a:pt x="145" y="458"/>
                  </a:cubicBezTo>
                  <a:cubicBezTo>
                    <a:pt x="145" y="458"/>
                    <a:pt x="145" y="453"/>
                    <a:pt x="148" y="452"/>
                  </a:cubicBezTo>
                  <a:cubicBezTo>
                    <a:pt x="151" y="452"/>
                    <a:pt x="158" y="454"/>
                    <a:pt x="159" y="451"/>
                  </a:cubicBezTo>
                  <a:cubicBezTo>
                    <a:pt x="161" y="449"/>
                    <a:pt x="163" y="440"/>
                    <a:pt x="163" y="443"/>
                  </a:cubicBezTo>
                  <a:cubicBezTo>
                    <a:pt x="164" y="446"/>
                    <a:pt x="176" y="443"/>
                    <a:pt x="176" y="443"/>
                  </a:cubicBezTo>
                  <a:cubicBezTo>
                    <a:pt x="176" y="443"/>
                    <a:pt x="176" y="433"/>
                    <a:pt x="176" y="432"/>
                  </a:cubicBezTo>
                  <a:cubicBezTo>
                    <a:pt x="176" y="430"/>
                    <a:pt x="176" y="409"/>
                    <a:pt x="174" y="407"/>
                  </a:cubicBezTo>
                  <a:cubicBezTo>
                    <a:pt x="172" y="405"/>
                    <a:pt x="169" y="400"/>
                    <a:pt x="171" y="398"/>
                  </a:cubicBezTo>
                  <a:cubicBezTo>
                    <a:pt x="174" y="396"/>
                    <a:pt x="180" y="389"/>
                    <a:pt x="181" y="386"/>
                  </a:cubicBezTo>
                  <a:cubicBezTo>
                    <a:pt x="181" y="384"/>
                    <a:pt x="180" y="384"/>
                    <a:pt x="183" y="382"/>
                  </a:cubicBezTo>
                  <a:cubicBezTo>
                    <a:pt x="186" y="380"/>
                    <a:pt x="201" y="382"/>
                    <a:pt x="199" y="383"/>
                  </a:cubicBezTo>
                  <a:cubicBezTo>
                    <a:pt x="197" y="385"/>
                    <a:pt x="195" y="382"/>
                    <a:pt x="195" y="388"/>
                  </a:cubicBezTo>
                  <a:cubicBezTo>
                    <a:pt x="195" y="394"/>
                    <a:pt x="198" y="394"/>
                    <a:pt x="199" y="397"/>
                  </a:cubicBezTo>
                  <a:cubicBezTo>
                    <a:pt x="200" y="399"/>
                    <a:pt x="208" y="405"/>
                    <a:pt x="207" y="407"/>
                  </a:cubicBezTo>
                  <a:cubicBezTo>
                    <a:pt x="206" y="408"/>
                    <a:pt x="206" y="411"/>
                    <a:pt x="208" y="413"/>
                  </a:cubicBezTo>
                  <a:cubicBezTo>
                    <a:pt x="210" y="415"/>
                    <a:pt x="217" y="419"/>
                    <a:pt x="216" y="421"/>
                  </a:cubicBezTo>
                  <a:cubicBezTo>
                    <a:pt x="215" y="422"/>
                    <a:pt x="214" y="422"/>
                    <a:pt x="210" y="423"/>
                  </a:cubicBezTo>
                  <a:cubicBezTo>
                    <a:pt x="206" y="423"/>
                    <a:pt x="202" y="421"/>
                    <a:pt x="197" y="421"/>
                  </a:cubicBezTo>
                  <a:cubicBezTo>
                    <a:pt x="192" y="422"/>
                    <a:pt x="190" y="427"/>
                    <a:pt x="190" y="427"/>
                  </a:cubicBezTo>
                  <a:cubicBezTo>
                    <a:pt x="194" y="435"/>
                    <a:pt x="194" y="435"/>
                    <a:pt x="194" y="435"/>
                  </a:cubicBezTo>
                  <a:cubicBezTo>
                    <a:pt x="194" y="435"/>
                    <a:pt x="192" y="434"/>
                    <a:pt x="197" y="437"/>
                  </a:cubicBezTo>
                  <a:cubicBezTo>
                    <a:pt x="202" y="439"/>
                    <a:pt x="195" y="438"/>
                    <a:pt x="205" y="437"/>
                  </a:cubicBezTo>
                  <a:cubicBezTo>
                    <a:pt x="215" y="437"/>
                    <a:pt x="216" y="429"/>
                    <a:pt x="220" y="431"/>
                  </a:cubicBezTo>
                  <a:cubicBezTo>
                    <a:pt x="224" y="433"/>
                    <a:pt x="223" y="437"/>
                    <a:pt x="223" y="437"/>
                  </a:cubicBezTo>
                  <a:cubicBezTo>
                    <a:pt x="223" y="437"/>
                    <a:pt x="244" y="438"/>
                    <a:pt x="248" y="436"/>
                  </a:cubicBezTo>
                  <a:cubicBezTo>
                    <a:pt x="252" y="434"/>
                    <a:pt x="252" y="429"/>
                    <a:pt x="259" y="428"/>
                  </a:cubicBezTo>
                  <a:cubicBezTo>
                    <a:pt x="266" y="428"/>
                    <a:pt x="273" y="423"/>
                    <a:pt x="276" y="429"/>
                  </a:cubicBezTo>
                  <a:cubicBezTo>
                    <a:pt x="279" y="434"/>
                    <a:pt x="277" y="434"/>
                    <a:pt x="282" y="433"/>
                  </a:cubicBezTo>
                  <a:cubicBezTo>
                    <a:pt x="287" y="433"/>
                    <a:pt x="294" y="415"/>
                    <a:pt x="295" y="412"/>
                  </a:cubicBezTo>
                  <a:cubicBezTo>
                    <a:pt x="295" y="410"/>
                    <a:pt x="285" y="414"/>
                    <a:pt x="293" y="403"/>
                  </a:cubicBezTo>
                  <a:cubicBezTo>
                    <a:pt x="300" y="393"/>
                    <a:pt x="302" y="387"/>
                    <a:pt x="304" y="386"/>
                  </a:cubicBezTo>
                  <a:cubicBezTo>
                    <a:pt x="305" y="384"/>
                    <a:pt x="288" y="371"/>
                    <a:pt x="299" y="375"/>
                  </a:cubicBezTo>
                  <a:cubicBezTo>
                    <a:pt x="310" y="379"/>
                    <a:pt x="316" y="385"/>
                    <a:pt x="319" y="385"/>
                  </a:cubicBezTo>
                  <a:cubicBezTo>
                    <a:pt x="322" y="386"/>
                    <a:pt x="333" y="390"/>
                    <a:pt x="331" y="388"/>
                  </a:cubicBezTo>
                  <a:cubicBezTo>
                    <a:pt x="329" y="386"/>
                    <a:pt x="321" y="382"/>
                    <a:pt x="323" y="379"/>
                  </a:cubicBezTo>
                  <a:cubicBezTo>
                    <a:pt x="325" y="376"/>
                    <a:pt x="330" y="376"/>
                    <a:pt x="323" y="373"/>
                  </a:cubicBezTo>
                  <a:cubicBezTo>
                    <a:pt x="316" y="370"/>
                    <a:pt x="315" y="367"/>
                    <a:pt x="311" y="370"/>
                  </a:cubicBezTo>
                  <a:cubicBezTo>
                    <a:pt x="308" y="373"/>
                    <a:pt x="308" y="372"/>
                    <a:pt x="306" y="368"/>
                  </a:cubicBezTo>
                  <a:cubicBezTo>
                    <a:pt x="305" y="364"/>
                    <a:pt x="306" y="364"/>
                    <a:pt x="307" y="361"/>
                  </a:cubicBezTo>
                  <a:cubicBezTo>
                    <a:pt x="308" y="358"/>
                    <a:pt x="313" y="357"/>
                    <a:pt x="316" y="357"/>
                  </a:cubicBezTo>
                  <a:cubicBezTo>
                    <a:pt x="319" y="356"/>
                    <a:pt x="321" y="355"/>
                    <a:pt x="319" y="353"/>
                  </a:cubicBezTo>
                  <a:cubicBezTo>
                    <a:pt x="317" y="350"/>
                    <a:pt x="311" y="350"/>
                    <a:pt x="316" y="346"/>
                  </a:cubicBezTo>
                  <a:cubicBezTo>
                    <a:pt x="321" y="343"/>
                    <a:pt x="319" y="342"/>
                    <a:pt x="327" y="343"/>
                  </a:cubicBezTo>
                  <a:cubicBezTo>
                    <a:pt x="335" y="344"/>
                    <a:pt x="333" y="346"/>
                    <a:pt x="343" y="345"/>
                  </a:cubicBezTo>
                  <a:cubicBezTo>
                    <a:pt x="352" y="343"/>
                    <a:pt x="364" y="343"/>
                    <a:pt x="365" y="342"/>
                  </a:cubicBezTo>
                  <a:cubicBezTo>
                    <a:pt x="366" y="341"/>
                    <a:pt x="366" y="333"/>
                    <a:pt x="366" y="333"/>
                  </a:cubicBezTo>
                  <a:cubicBezTo>
                    <a:pt x="369" y="333"/>
                    <a:pt x="369" y="333"/>
                    <a:pt x="369" y="333"/>
                  </a:cubicBezTo>
                  <a:cubicBezTo>
                    <a:pt x="369" y="333"/>
                    <a:pt x="360" y="330"/>
                    <a:pt x="356" y="330"/>
                  </a:cubicBezTo>
                  <a:cubicBezTo>
                    <a:pt x="352" y="329"/>
                    <a:pt x="353" y="325"/>
                    <a:pt x="342" y="329"/>
                  </a:cubicBezTo>
                  <a:cubicBezTo>
                    <a:pt x="331" y="334"/>
                    <a:pt x="324" y="339"/>
                    <a:pt x="321" y="339"/>
                  </a:cubicBezTo>
                  <a:cubicBezTo>
                    <a:pt x="318" y="339"/>
                    <a:pt x="306" y="337"/>
                    <a:pt x="306" y="337"/>
                  </a:cubicBezTo>
                  <a:cubicBezTo>
                    <a:pt x="301" y="329"/>
                    <a:pt x="301" y="329"/>
                    <a:pt x="301" y="329"/>
                  </a:cubicBezTo>
                  <a:cubicBezTo>
                    <a:pt x="301" y="329"/>
                    <a:pt x="298" y="325"/>
                    <a:pt x="297" y="322"/>
                  </a:cubicBezTo>
                  <a:cubicBezTo>
                    <a:pt x="296" y="320"/>
                    <a:pt x="296" y="318"/>
                    <a:pt x="295" y="313"/>
                  </a:cubicBezTo>
                  <a:cubicBezTo>
                    <a:pt x="294" y="309"/>
                    <a:pt x="294" y="303"/>
                    <a:pt x="294" y="303"/>
                  </a:cubicBezTo>
                  <a:cubicBezTo>
                    <a:pt x="294" y="303"/>
                    <a:pt x="293" y="299"/>
                    <a:pt x="293" y="296"/>
                  </a:cubicBezTo>
                  <a:cubicBezTo>
                    <a:pt x="293" y="293"/>
                    <a:pt x="297" y="290"/>
                    <a:pt x="298" y="288"/>
                  </a:cubicBezTo>
                  <a:cubicBezTo>
                    <a:pt x="298" y="286"/>
                    <a:pt x="304" y="268"/>
                    <a:pt x="308" y="264"/>
                  </a:cubicBezTo>
                  <a:cubicBezTo>
                    <a:pt x="311" y="259"/>
                    <a:pt x="328" y="246"/>
                    <a:pt x="328" y="242"/>
                  </a:cubicBezTo>
                  <a:cubicBezTo>
                    <a:pt x="329" y="239"/>
                    <a:pt x="334" y="222"/>
                    <a:pt x="334" y="222"/>
                  </a:cubicBezTo>
                  <a:cubicBezTo>
                    <a:pt x="334" y="222"/>
                    <a:pt x="328" y="217"/>
                    <a:pt x="324" y="215"/>
                  </a:cubicBezTo>
                  <a:cubicBezTo>
                    <a:pt x="320" y="212"/>
                    <a:pt x="324" y="217"/>
                    <a:pt x="315" y="219"/>
                  </a:cubicBezTo>
                  <a:cubicBezTo>
                    <a:pt x="307" y="222"/>
                    <a:pt x="302" y="224"/>
                    <a:pt x="299" y="229"/>
                  </a:cubicBezTo>
                  <a:cubicBezTo>
                    <a:pt x="296" y="235"/>
                    <a:pt x="296" y="245"/>
                    <a:pt x="293" y="249"/>
                  </a:cubicBezTo>
                  <a:cubicBezTo>
                    <a:pt x="290" y="252"/>
                    <a:pt x="291" y="258"/>
                    <a:pt x="287" y="262"/>
                  </a:cubicBezTo>
                  <a:cubicBezTo>
                    <a:pt x="282" y="267"/>
                    <a:pt x="282" y="268"/>
                    <a:pt x="276" y="274"/>
                  </a:cubicBezTo>
                  <a:cubicBezTo>
                    <a:pt x="270" y="280"/>
                    <a:pt x="265" y="291"/>
                    <a:pt x="264" y="292"/>
                  </a:cubicBezTo>
                  <a:cubicBezTo>
                    <a:pt x="264" y="294"/>
                    <a:pt x="263" y="298"/>
                    <a:pt x="263" y="306"/>
                  </a:cubicBezTo>
                  <a:cubicBezTo>
                    <a:pt x="264" y="313"/>
                    <a:pt x="265" y="316"/>
                    <a:pt x="269" y="321"/>
                  </a:cubicBezTo>
                  <a:cubicBezTo>
                    <a:pt x="272" y="325"/>
                    <a:pt x="281" y="338"/>
                    <a:pt x="273" y="347"/>
                  </a:cubicBezTo>
                  <a:cubicBezTo>
                    <a:pt x="266" y="357"/>
                    <a:pt x="258" y="350"/>
                    <a:pt x="258" y="365"/>
                  </a:cubicBezTo>
                  <a:cubicBezTo>
                    <a:pt x="259" y="381"/>
                    <a:pt x="256" y="390"/>
                    <a:pt x="254" y="394"/>
                  </a:cubicBezTo>
                  <a:cubicBezTo>
                    <a:pt x="251" y="397"/>
                    <a:pt x="237" y="408"/>
                    <a:pt x="237" y="409"/>
                  </a:cubicBezTo>
                  <a:cubicBezTo>
                    <a:pt x="237" y="410"/>
                    <a:pt x="239" y="414"/>
                    <a:pt x="232" y="414"/>
                  </a:cubicBezTo>
                  <a:cubicBezTo>
                    <a:pt x="226" y="414"/>
                    <a:pt x="224" y="414"/>
                    <a:pt x="222" y="414"/>
                  </a:cubicBezTo>
                  <a:cubicBezTo>
                    <a:pt x="221" y="413"/>
                    <a:pt x="218" y="409"/>
                    <a:pt x="217" y="404"/>
                  </a:cubicBezTo>
                  <a:cubicBezTo>
                    <a:pt x="216" y="399"/>
                    <a:pt x="215" y="397"/>
                    <a:pt x="213" y="391"/>
                  </a:cubicBezTo>
                  <a:cubicBezTo>
                    <a:pt x="211" y="386"/>
                    <a:pt x="211" y="383"/>
                    <a:pt x="209" y="378"/>
                  </a:cubicBezTo>
                  <a:cubicBezTo>
                    <a:pt x="207" y="373"/>
                    <a:pt x="209" y="365"/>
                    <a:pt x="206" y="363"/>
                  </a:cubicBezTo>
                  <a:cubicBezTo>
                    <a:pt x="204" y="361"/>
                    <a:pt x="201" y="350"/>
                    <a:pt x="201" y="350"/>
                  </a:cubicBezTo>
                  <a:cubicBezTo>
                    <a:pt x="201" y="350"/>
                    <a:pt x="195" y="355"/>
                    <a:pt x="191" y="357"/>
                  </a:cubicBezTo>
                  <a:cubicBezTo>
                    <a:pt x="188" y="358"/>
                    <a:pt x="190" y="361"/>
                    <a:pt x="187" y="362"/>
                  </a:cubicBezTo>
                  <a:cubicBezTo>
                    <a:pt x="183" y="362"/>
                    <a:pt x="183" y="363"/>
                    <a:pt x="179" y="368"/>
                  </a:cubicBezTo>
                  <a:cubicBezTo>
                    <a:pt x="175" y="372"/>
                    <a:pt x="172" y="373"/>
                    <a:pt x="169" y="374"/>
                  </a:cubicBezTo>
                  <a:cubicBezTo>
                    <a:pt x="167" y="374"/>
                    <a:pt x="166" y="378"/>
                    <a:pt x="162" y="375"/>
                  </a:cubicBezTo>
                  <a:cubicBezTo>
                    <a:pt x="159" y="372"/>
                    <a:pt x="159" y="371"/>
                    <a:pt x="157" y="369"/>
                  </a:cubicBezTo>
                  <a:cubicBezTo>
                    <a:pt x="156" y="367"/>
                    <a:pt x="149" y="363"/>
                    <a:pt x="149" y="363"/>
                  </a:cubicBezTo>
                  <a:cubicBezTo>
                    <a:pt x="149" y="363"/>
                    <a:pt x="148" y="366"/>
                    <a:pt x="149" y="359"/>
                  </a:cubicBezTo>
                  <a:cubicBezTo>
                    <a:pt x="149" y="353"/>
                    <a:pt x="150" y="350"/>
                    <a:pt x="151" y="346"/>
                  </a:cubicBezTo>
                  <a:cubicBezTo>
                    <a:pt x="153" y="343"/>
                    <a:pt x="153" y="343"/>
                    <a:pt x="153" y="343"/>
                  </a:cubicBezTo>
                  <a:cubicBezTo>
                    <a:pt x="153" y="343"/>
                    <a:pt x="152" y="343"/>
                    <a:pt x="153" y="339"/>
                  </a:cubicBezTo>
                  <a:cubicBezTo>
                    <a:pt x="155" y="335"/>
                    <a:pt x="151" y="334"/>
                    <a:pt x="149" y="332"/>
                  </a:cubicBezTo>
                  <a:cubicBezTo>
                    <a:pt x="147" y="330"/>
                    <a:pt x="146" y="335"/>
                    <a:pt x="147" y="330"/>
                  </a:cubicBezTo>
                  <a:cubicBezTo>
                    <a:pt x="148" y="326"/>
                    <a:pt x="147" y="299"/>
                    <a:pt x="147" y="299"/>
                  </a:cubicBezTo>
                  <a:cubicBezTo>
                    <a:pt x="147" y="299"/>
                    <a:pt x="154" y="296"/>
                    <a:pt x="153" y="294"/>
                  </a:cubicBezTo>
                  <a:cubicBezTo>
                    <a:pt x="153" y="292"/>
                    <a:pt x="160" y="286"/>
                    <a:pt x="160" y="286"/>
                  </a:cubicBezTo>
                  <a:cubicBezTo>
                    <a:pt x="160" y="286"/>
                    <a:pt x="166" y="285"/>
                    <a:pt x="168" y="281"/>
                  </a:cubicBezTo>
                  <a:cubicBezTo>
                    <a:pt x="171" y="277"/>
                    <a:pt x="173" y="271"/>
                    <a:pt x="179" y="268"/>
                  </a:cubicBezTo>
                  <a:cubicBezTo>
                    <a:pt x="184" y="265"/>
                    <a:pt x="186" y="263"/>
                    <a:pt x="187" y="261"/>
                  </a:cubicBezTo>
                  <a:cubicBezTo>
                    <a:pt x="188" y="260"/>
                    <a:pt x="185" y="266"/>
                    <a:pt x="189" y="257"/>
                  </a:cubicBezTo>
                  <a:cubicBezTo>
                    <a:pt x="193" y="249"/>
                    <a:pt x="208" y="239"/>
                    <a:pt x="211" y="232"/>
                  </a:cubicBezTo>
                  <a:cubicBezTo>
                    <a:pt x="215" y="225"/>
                    <a:pt x="219" y="213"/>
                    <a:pt x="219" y="213"/>
                  </a:cubicBezTo>
                  <a:cubicBezTo>
                    <a:pt x="219" y="213"/>
                    <a:pt x="215" y="208"/>
                    <a:pt x="220" y="202"/>
                  </a:cubicBezTo>
                  <a:cubicBezTo>
                    <a:pt x="224" y="196"/>
                    <a:pt x="230" y="194"/>
                    <a:pt x="233" y="191"/>
                  </a:cubicBezTo>
                  <a:cubicBezTo>
                    <a:pt x="237" y="188"/>
                    <a:pt x="241" y="183"/>
                    <a:pt x="240" y="182"/>
                  </a:cubicBezTo>
                  <a:cubicBezTo>
                    <a:pt x="238" y="182"/>
                    <a:pt x="242" y="183"/>
                    <a:pt x="242" y="181"/>
                  </a:cubicBezTo>
                  <a:cubicBezTo>
                    <a:pt x="243" y="178"/>
                    <a:pt x="246" y="174"/>
                    <a:pt x="246" y="174"/>
                  </a:cubicBezTo>
                  <a:cubicBezTo>
                    <a:pt x="239" y="173"/>
                    <a:pt x="241" y="174"/>
                    <a:pt x="237" y="176"/>
                  </a:cubicBezTo>
                  <a:cubicBezTo>
                    <a:pt x="233" y="177"/>
                    <a:pt x="235" y="175"/>
                    <a:pt x="233" y="173"/>
                  </a:cubicBezTo>
                  <a:cubicBezTo>
                    <a:pt x="231" y="171"/>
                    <a:pt x="231" y="171"/>
                    <a:pt x="232" y="170"/>
                  </a:cubicBezTo>
                  <a:cubicBezTo>
                    <a:pt x="233" y="168"/>
                    <a:pt x="236" y="166"/>
                    <a:pt x="236" y="166"/>
                  </a:cubicBezTo>
                  <a:cubicBezTo>
                    <a:pt x="236" y="166"/>
                    <a:pt x="238" y="170"/>
                    <a:pt x="243" y="165"/>
                  </a:cubicBezTo>
                  <a:cubicBezTo>
                    <a:pt x="249" y="160"/>
                    <a:pt x="258" y="155"/>
                    <a:pt x="258" y="155"/>
                  </a:cubicBezTo>
                  <a:cubicBezTo>
                    <a:pt x="272" y="144"/>
                    <a:pt x="272" y="144"/>
                    <a:pt x="272" y="144"/>
                  </a:cubicBezTo>
                  <a:cubicBezTo>
                    <a:pt x="272" y="144"/>
                    <a:pt x="284" y="140"/>
                    <a:pt x="286" y="140"/>
                  </a:cubicBezTo>
                  <a:cubicBezTo>
                    <a:pt x="288" y="141"/>
                    <a:pt x="290" y="141"/>
                    <a:pt x="291" y="141"/>
                  </a:cubicBezTo>
                  <a:cubicBezTo>
                    <a:pt x="292" y="141"/>
                    <a:pt x="296" y="141"/>
                    <a:pt x="300" y="137"/>
                  </a:cubicBezTo>
                  <a:cubicBezTo>
                    <a:pt x="303" y="134"/>
                    <a:pt x="301" y="131"/>
                    <a:pt x="306" y="130"/>
                  </a:cubicBezTo>
                  <a:cubicBezTo>
                    <a:pt x="311" y="129"/>
                    <a:pt x="315" y="130"/>
                    <a:pt x="318" y="127"/>
                  </a:cubicBezTo>
                  <a:cubicBezTo>
                    <a:pt x="321" y="123"/>
                    <a:pt x="356" y="127"/>
                    <a:pt x="356" y="127"/>
                  </a:cubicBezTo>
                  <a:cubicBezTo>
                    <a:pt x="356" y="127"/>
                    <a:pt x="371" y="131"/>
                    <a:pt x="373" y="134"/>
                  </a:cubicBezTo>
                  <a:cubicBezTo>
                    <a:pt x="375" y="137"/>
                    <a:pt x="382" y="139"/>
                    <a:pt x="379" y="143"/>
                  </a:cubicBezTo>
                  <a:cubicBezTo>
                    <a:pt x="375" y="146"/>
                    <a:pt x="379" y="151"/>
                    <a:pt x="381" y="152"/>
                  </a:cubicBezTo>
                  <a:cubicBezTo>
                    <a:pt x="383" y="153"/>
                    <a:pt x="383" y="144"/>
                    <a:pt x="387" y="145"/>
                  </a:cubicBezTo>
                  <a:cubicBezTo>
                    <a:pt x="390" y="146"/>
                    <a:pt x="392" y="151"/>
                    <a:pt x="395" y="152"/>
                  </a:cubicBezTo>
                  <a:cubicBezTo>
                    <a:pt x="398" y="153"/>
                    <a:pt x="412" y="154"/>
                    <a:pt x="414" y="155"/>
                  </a:cubicBezTo>
                  <a:cubicBezTo>
                    <a:pt x="416" y="157"/>
                    <a:pt x="419" y="159"/>
                    <a:pt x="425" y="162"/>
                  </a:cubicBezTo>
                  <a:cubicBezTo>
                    <a:pt x="430" y="165"/>
                    <a:pt x="468" y="180"/>
                    <a:pt x="469" y="182"/>
                  </a:cubicBezTo>
                  <a:cubicBezTo>
                    <a:pt x="470" y="184"/>
                    <a:pt x="466" y="199"/>
                    <a:pt x="466" y="199"/>
                  </a:cubicBezTo>
                  <a:cubicBezTo>
                    <a:pt x="466" y="199"/>
                    <a:pt x="467" y="204"/>
                    <a:pt x="462" y="205"/>
                  </a:cubicBezTo>
                  <a:cubicBezTo>
                    <a:pt x="457" y="205"/>
                    <a:pt x="462" y="204"/>
                    <a:pt x="454" y="205"/>
                  </a:cubicBezTo>
                  <a:cubicBezTo>
                    <a:pt x="446" y="206"/>
                    <a:pt x="447" y="210"/>
                    <a:pt x="441" y="208"/>
                  </a:cubicBezTo>
                  <a:cubicBezTo>
                    <a:pt x="436" y="206"/>
                    <a:pt x="437" y="206"/>
                    <a:pt x="433" y="203"/>
                  </a:cubicBezTo>
                  <a:cubicBezTo>
                    <a:pt x="429" y="201"/>
                    <a:pt x="425" y="197"/>
                    <a:pt x="421" y="199"/>
                  </a:cubicBezTo>
                  <a:cubicBezTo>
                    <a:pt x="417" y="202"/>
                    <a:pt x="419" y="206"/>
                    <a:pt x="412" y="202"/>
                  </a:cubicBezTo>
                  <a:cubicBezTo>
                    <a:pt x="405" y="197"/>
                    <a:pt x="401" y="196"/>
                    <a:pt x="401" y="196"/>
                  </a:cubicBezTo>
                  <a:cubicBezTo>
                    <a:pt x="401" y="196"/>
                    <a:pt x="398" y="198"/>
                    <a:pt x="398" y="199"/>
                  </a:cubicBezTo>
                  <a:cubicBezTo>
                    <a:pt x="399" y="201"/>
                    <a:pt x="401" y="198"/>
                    <a:pt x="406" y="204"/>
                  </a:cubicBezTo>
                  <a:cubicBezTo>
                    <a:pt x="410" y="209"/>
                    <a:pt x="417" y="213"/>
                    <a:pt x="416" y="216"/>
                  </a:cubicBezTo>
                  <a:cubicBezTo>
                    <a:pt x="416" y="219"/>
                    <a:pt x="419" y="220"/>
                    <a:pt x="416" y="223"/>
                  </a:cubicBezTo>
                  <a:cubicBezTo>
                    <a:pt x="414" y="225"/>
                    <a:pt x="414" y="229"/>
                    <a:pt x="414" y="229"/>
                  </a:cubicBezTo>
                  <a:cubicBezTo>
                    <a:pt x="414" y="229"/>
                    <a:pt x="418" y="234"/>
                    <a:pt x="417" y="236"/>
                  </a:cubicBezTo>
                  <a:cubicBezTo>
                    <a:pt x="416" y="238"/>
                    <a:pt x="416" y="243"/>
                    <a:pt x="416" y="245"/>
                  </a:cubicBezTo>
                  <a:cubicBezTo>
                    <a:pt x="416" y="246"/>
                    <a:pt x="419" y="251"/>
                    <a:pt x="419" y="251"/>
                  </a:cubicBezTo>
                  <a:cubicBezTo>
                    <a:pt x="419" y="251"/>
                    <a:pt x="423" y="248"/>
                    <a:pt x="428" y="253"/>
                  </a:cubicBezTo>
                  <a:cubicBezTo>
                    <a:pt x="433" y="257"/>
                    <a:pt x="440" y="257"/>
                    <a:pt x="440" y="257"/>
                  </a:cubicBezTo>
                  <a:cubicBezTo>
                    <a:pt x="440" y="251"/>
                    <a:pt x="440" y="251"/>
                    <a:pt x="440" y="251"/>
                  </a:cubicBezTo>
                  <a:cubicBezTo>
                    <a:pt x="440" y="251"/>
                    <a:pt x="438" y="250"/>
                    <a:pt x="436" y="246"/>
                  </a:cubicBezTo>
                  <a:cubicBezTo>
                    <a:pt x="433" y="243"/>
                    <a:pt x="430" y="238"/>
                    <a:pt x="430" y="237"/>
                  </a:cubicBezTo>
                  <a:cubicBezTo>
                    <a:pt x="429" y="235"/>
                    <a:pt x="429" y="230"/>
                    <a:pt x="430" y="230"/>
                  </a:cubicBezTo>
                  <a:cubicBezTo>
                    <a:pt x="432" y="230"/>
                    <a:pt x="435" y="231"/>
                    <a:pt x="441" y="234"/>
                  </a:cubicBezTo>
                  <a:cubicBezTo>
                    <a:pt x="447" y="236"/>
                    <a:pt x="459" y="245"/>
                    <a:pt x="462" y="240"/>
                  </a:cubicBezTo>
                  <a:cubicBezTo>
                    <a:pt x="465" y="235"/>
                    <a:pt x="464" y="234"/>
                    <a:pt x="462" y="229"/>
                  </a:cubicBezTo>
                  <a:cubicBezTo>
                    <a:pt x="460" y="224"/>
                    <a:pt x="457" y="227"/>
                    <a:pt x="459" y="221"/>
                  </a:cubicBezTo>
                  <a:cubicBezTo>
                    <a:pt x="462" y="215"/>
                    <a:pt x="456" y="220"/>
                    <a:pt x="468" y="210"/>
                  </a:cubicBezTo>
                  <a:cubicBezTo>
                    <a:pt x="480" y="200"/>
                    <a:pt x="490" y="203"/>
                    <a:pt x="492" y="203"/>
                  </a:cubicBezTo>
                  <a:cubicBezTo>
                    <a:pt x="494" y="203"/>
                    <a:pt x="502" y="198"/>
                    <a:pt x="501" y="196"/>
                  </a:cubicBezTo>
                  <a:cubicBezTo>
                    <a:pt x="500" y="195"/>
                    <a:pt x="502" y="192"/>
                    <a:pt x="500" y="187"/>
                  </a:cubicBezTo>
                  <a:cubicBezTo>
                    <a:pt x="497" y="182"/>
                    <a:pt x="492" y="172"/>
                    <a:pt x="492" y="172"/>
                  </a:cubicBezTo>
                  <a:cubicBezTo>
                    <a:pt x="492" y="172"/>
                    <a:pt x="487" y="163"/>
                    <a:pt x="490" y="163"/>
                  </a:cubicBezTo>
                  <a:cubicBezTo>
                    <a:pt x="493" y="164"/>
                    <a:pt x="496" y="166"/>
                    <a:pt x="505" y="170"/>
                  </a:cubicBezTo>
                  <a:cubicBezTo>
                    <a:pt x="515" y="174"/>
                    <a:pt x="519" y="175"/>
                    <a:pt x="521" y="176"/>
                  </a:cubicBezTo>
                  <a:cubicBezTo>
                    <a:pt x="523" y="177"/>
                    <a:pt x="525" y="181"/>
                    <a:pt x="521" y="181"/>
                  </a:cubicBezTo>
                  <a:cubicBezTo>
                    <a:pt x="516" y="181"/>
                    <a:pt x="513" y="184"/>
                    <a:pt x="512" y="186"/>
                  </a:cubicBezTo>
                  <a:cubicBezTo>
                    <a:pt x="511" y="188"/>
                    <a:pt x="517" y="193"/>
                    <a:pt x="517" y="193"/>
                  </a:cubicBezTo>
                  <a:cubicBezTo>
                    <a:pt x="517" y="193"/>
                    <a:pt x="526" y="193"/>
                    <a:pt x="528" y="193"/>
                  </a:cubicBezTo>
                  <a:cubicBezTo>
                    <a:pt x="530" y="193"/>
                    <a:pt x="530" y="186"/>
                    <a:pt x="530" y="182"/>
                  </a:cubicBezTo>
                  <a:cubicBezTo>
                    <a:pt x="530" y="179"/>
                    <a:pt x="544" y="181"/>
                    <a:pt x="546" y="180"/>
                  </a:cubicBezTo>
                  <a:cubicBezTo>
                    <a:pt x="548" y="178"/>
                    <a:pt x="553" y="172"/>
                    <a:pt x="556" y="170"/>
                  </a:cubicBezTo>
                  <a:cubicBezTo>
                    <a:pt x="560" y="168"/>
                    <a:pt x="573" y="164"/>
                    <a:pt x="571" y="166"/>
                  </a:cubicBezTo>
                  <a:cubicBezTo>
                    <a:pt x="570" y="168"/>
                    <a:pt x="573" y="174"/>
                    <a:pt x="573" y="172"/>
                  </a:cubicBezTo>
                  <a:cubicBezTo>
                    <a:pt x="573" y="170"/>
                    <a:pt x="577" y="162"/>
                    <a:pt x="579" y="162"/>
                  </a:cubicBezTo>
                  <a:cubicBezTo>
                    <a:pt x="581" y="162"/>
                    <a:pt x="587" y="164"/>
                    <a:pt x="587" y="164"/>
                  </a:cubicBezTo>
                  <a:cubicBezTo>
                    <a:pt x="587" y="164"/>
                    <a:pt x="584" y="172"/>
                    <a:pt x="588" y="172"/>
                  </a:cubicBezTo>
                  <a:cubicBezTo>
                    <a:pt x="593" y="173"/>
                    <a:pt x="599" y="177"/>
                    <a:pt x="600" y="173"/>
                  </a:cubicBezTo>
                  <a:cubicBezTo>
                    <a:pt x="602" y="170"/>
                    <a:pt x="599" y="171"/>
                    <a:pt x="609" y="168"/>
                  </a:cubicBezTo>
                  <a:cubicBezTo>
                    <a:pt x="620" y="166"/>
                    <a:pt x="615" y="166"/>
                    <a:pt x="622" y="165"/>
                  </a:cubicBezTo>
                  <a:cubicBezTo>
                    <a:pt x="629" y="165"/>
                    <a:pt x="633" y="170"/>
                    <a:pt x="636" y="170"/>
                  </a:cubicBezTo>
                  <a:cubicBezTo>
                    <a:pt x="640" y="170"/>
                    <a:pt x="642" y="162"/>
                    <a:pt x="642" y="162"/>
                  </a:cubicBezTo>
                  <a:cubicBezTo>
                    <a:pt x="643" y="156"/>
                    <a:pt x="643" y="156"/>
                    <a:pt x="643" y="156"/>
                  </a:cubicBezTo>
                  <a:cubicBezTo>
                    <a:pt x="639" y="154"/>
                    <a:pt x="639" y="154"/>
                    <a:pt x="639" y="154"/>
                  </a:cubicBezTo>
                  <a:cubicBezTo>
                    <a:pt x="639" y="154"/>
                    <a:pt x="643" y="154"/>
                    <a:pt x="641" y="152"/>
                  </a:cubicBezTo>
                  <a:cubicBezTo>
                    <a:pt x="640" y="151"/>
                    <a:pt x="645" y="150"/>
                    <a:pt x="648" y="150"/>
                  </a:cubicBezTo>
                  <a:cubicBezTo>
                    <a:pt x="651" y="149"/>
                    <a:pt x="660" y="152"/>
                    <a:pt x="664" y="153"/>
                  </a:cubicBezTo>
                  <a:cubicBezTo>
                    <a:pt x="669" y="155"/>
                    <a:pt x="686" y="154"/>
                    <a:pt x="697" y="162"/>
                  </a:cubicBezTo>
                  <a:cubicBezTo>
                    <a:pt x="707" y="170"/>
                    <a:pt x="709" y="171"/>
                    <a:pt x="711" y="171"/>
                  </a:cubicBezTo>
                  <a:cubicBezTo>
                    <a:pt x="713" y="172"/>
                    <a:pt x="721" y="169"/>
                    <a:pt x="721" y="169"/>
                  </a:cubicBezTo>
                  <a:cubicBezTo>
                    <a:pt x="721" y="169"/>
                    <a:pt x="724" y="168"/>
                    <a:pt x="721" y="166"/>
                  </a:cubicBezTo>
                  <a:cubicBezTo>
                    <a:pt x="717" y="163"/>
                    <a:pt x="714" y="164"/>
                    <a:pt x="714" y="163"/>
                  </a:cubicBezTo>
                  <a:cubicBezTo>
                    <a:pt x="714" y="161"/>
                    <a:pt x="711" y="153"/>
                    <a:pt x="710" y="153"/>
                  </a:cubicBezTo>
                  <a:cubicBezTo>
                    <a:pt x="709" y="153"/>
                    <a:pt x="707" y="152"/>
                    <a:pt x="706" y="153"/>
                  </a:cubicBezTo>
                  <a:cubicBezTo>
                    <a:pt x="705" y="154"/>
                    <a:pt x="699" y="149"/>
                    <a:pt x="699" y="148"/>
                  </a:cubicBezTo>
                  <a:cubicBezTo>
                    <a:pt x="699" y="146"/>
                    <a:pt x="699" y="141"/>
                    <a:pt x="701" y="141"/>
                  </a:cubicBezTo>
                  <a:cubicBezTo>
                    <a:pt x="702" y="140"/>
                    <a:pt x="692" y="140"/>
                    <a:pt x="698" y="134"/>
                  </a:cubicBezTo>
                  <a:cubicBezTo>
                    <a:pt x="703" y="127"/>
                    <a:pt x="713" y="119"/>
                    <a:pt x="713" y="118"/>
                  </a:cubicBezTo>
                  <a:cubicBezTo>
                    <a:pt x="712" y="116"/>
                    <a:pt x="714" y="92"/>
                    <a:pt x="714" y="92"/>
                  </a:cubicBezTo>
                  <a:cubicBezTo>
                    <a:pt x="714" y="92"/>
                    <a:pt x="720" y="95"/>
                    <a:pt x="722" y="93"/>
                  </a:cubicBezTo>
                  <a:cubicBezTo>
                    <a:pt x="724" y="90"/>
                    <a:pt x="726" y="84"/>
                    <a:pt x="726" y="84"/>
                  </a:cubicBezTo>
                  <a:cubicBezTo>
                    <a:pt x="733" y="83"/>
                    <a:pt x="733" y="83"/>
                    <a:pt x="733" y="83"/>
                  </a:cubicBezTo>
                  <a:cubicBezTo>
                    <a:pt x="733" y="83"/>
                    <a:pt x="736" y="88"/>
                    <a:pt x="736" y="89"/>
                  </a:cubicBezTo>
                  <a:cubicBezTo>
                    <a:pt x="735" y="90"/>
                    <a:pt x="732" y="94"/>
                    <a:pt x="736" y="94"/>
                  </a:cubicBezTo>
                  <a:cubicBezTo>
                    <a:pt x="739" y="94"/>
                    <a:pt x="748" y="100"/>
                    <a:pt x="748" y="100"/>
                  </a:cubicBezTo>
                  <a:cubicBezTo>
                    <a:pt x="748" y="100"/>
                    <a:pt x="751" y="112"/>
                    <a:pt x="749" y="112"/>
                  </a:cubicBezTo>
                  <a:cubicBezTo>
                    <a:pt x="747" y="112"/>
                    <a:pt x="748" y="118"/>
                    <a:pt x="748" y="118"/>
                  </a:cubicBezTo>
                  <a:cubicBezTo>
                    <a:pt x="748" y="118"/>
                    <a:pt x="746" y="114"/>
                    <a:pt x="745" y="119"/>
                  </a:cubicBezTo>
                  <a:cubicBezTo>
                    <a:pt x="743" y="124"/>
                    <a:pt x="748" y="127"/>
                    <a:pt x="748" y="127"/>
                  </a:cubicBezTo>
                  <a:cubicBezTo>
                    <a:pt x="748" y="127"/>
                    <a:pt x="753" y="125"/>
                    <a:pt x="751" y="130"/>
                  </a:cubicBezTo>
                  <a:cubicBezTo>
                    <a:pt x="750" y="135"/>
                    <a:pt x="750" y="133"/>
                    <a:pt x="751" y="137"/>
                  </a:cubicBezTo>
                  <a:cubicBezTo>
                    <a:pt x="751" y="142"/>
                    <a:pt x="755" y="148"/>
                    <a:pt x="755" y="150"/>
                  </a:cubicBezTo>
                  <a:cubicBezTo>
                    <a:pt x="755" y="152"/>
                    <a:pt x="755" y="164"/>
                    <a:pt x="755" y="164"/>
                  </a:cubicBezTo>
                  <a:cubicBezTo>
                    <a:pt x="755" y="164"/>
                    <a:pt x="758" y="170"/>
                    <a:pt x="760" y="172"/>
                  </a:cubicBezTo>
                  <a:cubicBezTo>
                    <a:pt x="762" y="174"/>
                    <a:pt x="767" y="169"/>
                    <a:pt x="762" y="174"/>
                  </a:cubicBezTo>
                  <a:cubicBezTo>
                    <a:pt x="756" y="179"/>
                    <a:pt x="759" y="179"/>
                    <a:pt x="755" y="184"/>
                  </a:cubicBezTo>
                  <a:cubicBezTo>
                    <a:pt x="751" y="189"/>
                    <a:pt x="748" y="190"/>
                    <a:pt x="746" y="192"/>
                  </a:cubicBezTo>
                  <a:cubicBezTo>
                    <a:pt x="744" y="194"/>
                    <a:pt x="738" y="196"/>
                    <a:pt x="738" y="196"/>
                  </a:cubicBezTo>
                  <a:cubicBezTo>
                    <a:pt x="738" y="196"/>
                    <a:pt x="752" y="200"/>
                    <a:pt x="754" y="200"/>
                  </a:cubicBezTo>
                  <a:cubicBezTo>
                    <a:pt x="756" y="200"/>
                    <a:pt x="772" y="198"/>
                    <a:pt x="772" y="194"/>
                  </a:cubicBezTo>
                  <a:cubicBezTo>
                    <a:pt x="772" y="190"/>
                    <a:pt x="781" y="180"/>
                    <a:pt x="776" y="177"/>
                  </a:cubicBezTo>
                  <a:cubicBezTo>
                    <a:pt x="772" y="174"/>
                    <a:pt x="771" y="175"/>
                    <a:pt x="770" y="172"/>
                  </a:cubicBezTo>
                  <a:cubicBezTo>
                    <a:pt x="770" y="169"/>
                    <a:pt x="768" y="168"/>
                    <a:pt x="770" y="166"/>
                  </a:cubicBezTo>
                  <a:cubicBezTo>
                    <a:pt x="771" y="164"/>
                    <a:pt x="774" y="160"/>
                    <a:pt x="770" y="161"/>
                  </a:cubicBezTo>
                  <a:cubicBezTo>
                    <a:pt x="766" y="161"/>
                    <a:pt x="766" y="162"/>
                    <a:pt x="764" y="159"/>
                  </a:cubicBezTo>
                  <a:cubicBezTo>
                    <a:pt x="762" y="156"/>
                    <a:pt x="763" y="160"/>
                    <a:pt x="760" y="152"/>
                  </a:cubicBezTo>
                  <a:cubicBezTo>
                    <a:pt x="757" y="144"/>
                    <a:pt x="762" y="140"/>
                    <a:pt x="762" y="140"/>
                  </a:cubicBezTo>
                  <a:cubicBezTo>
                    <a:pt x="762" y="140"/>
                    <a:pt x="766" y="144"/>
                    <a:pt x="763" y="137"/>
                  </a:cubicBezTo>
                  <a:cubicBezTo>
                    <a:pt x="760" y="130"/>
                    <a:pt x="756" y="128"/>
                    <a:pt x="756" y="126"/>
                  </a:cubicBezTo>
                  <a:cubicBezTo>
                    <a:pt x="755" y="123"/>
                    <a:pt x="757" y="121"/>
                    <a:pt x="756" y="117"/>
                  </a:cubicBezTo>
                  <a:cubicBezTo>
                    <a:pt x="756" y="113"/>
                    <a:pt x="768" y="111"/>
                    <a:pt x="768" y="111"/>
                  </a:cubicBezTo>
                  <a:cubicBezTo>
                    <a:pt x="768" y="111"/>
                    <a:pt x="769" y="105"/>
                    <a:pt x="767" y="102"/>
                  </a:cubicBezTo>
                  <a:cubicBezTo>
                    <a:pt x="764" y="100"/>
                    <a:pt x="760" y="95"/>
                    <a:pt x="760" y="95"/>
                  </a:cubicBezTo>
                  <a:cubicBezTo>
                    <a:pt x="760" y="95"/>
                    <a:pt x="761" y="92"/>
                    <a:pt x="761" y="91"/>
                  </a:cubicBezTo>
                  <a:cubicBezTo>
                    <a:pt x="762" y="89"/>
                    <a:pt x="767" y="92"/>
                    <a:pt x="769" y="94"/>
                  </a:cubicBezTo>
                  <a:cubicBezTo>
                    <a:pt x="770" y="96"/>
                    <a:pt x="776" y="100"/>
                    <a:pt x="776" y="100"/>
                  </a:cubicBezTo>
                  <a:cubicBezTo>
                    <a:pt x="776" y="100"/>
                    <a:pt x="774" y="103"/>
                    <a:pt x="775" y="106"/>
                  </a:cubicBezTo>
                  <a:cubicBezTo>
                    <a:pt x="776" y="109"/>
                    <a:pt x="777" y="116"/>
                    <a:pt x="777" y="116"/>
                  </a:cubicBezTo>
                  <a:cubicBezTo>
                    <a:pt x="777" y="116"/>
                    <a:pt x="779" y="121"/>
                    <a:pt x="780" y="122"/>
                  </a:cubicBezTo>
                  <a:cubicBezTo>
                    <a:pt x="781" y="123"/>
                    <a:pt x="778" y="124"/>
                    <a:pt x="781" y="123"/>
                  </a:cubicBezTo>
                  <a:cubicBezTo>
                    <a:pt x="784" y="123"/>
                    <a:pt x="797" y="126"/>
                    <a:pt x="797" y="126"/>
                  </a:cubicBezTo>
                  <a:cubicBezTo>
                    <a:pt x="797" y="126"/>
                    <a:pt x="798" y="117"/>
                    <a:pt x="796" y="117"/>
                  </a:cubicBezTo>
                  <a:cubicBezTo>
                    <a:pt x="793" y="118"/>
                    <a:pt x="791" y="119"/>
                    <a:pt x="789" y="118"/>
                  </a:cubicBezTo>
                  <a:cubicBezTo>
                    <a:pt x="786" y="116"/>
                    <a:pt x="785" y="112"/>
                    <a:pt x="785" y="112"/>
                  </a:cubicBezTo>
                  <a:cubicBezTo>
                    <a:pt x="785" y="112"/>
                    <a:pt x="785" y="109"/>
                    <a:pt x="786" y="107"/>
                  </a:cubicBezTo>
                  <a:cubicBezTo>
                    <a:pt x="787" y="105"/>
                    <a:pt x="794" y="101"/>
                    <a:pt x="794" y="101"/>
                  </a:cubicBezTo>
                  <a:cubicBezTo>
                    <a:pt x="794" y="101"/>
                    <a:pt x="800" y="102"/>
                    <a:pt x="804" y="102"/>
                  </a:cubicBezTo>
                  <a:cubicBezTo>
                    <a:pt x="808" y="102"/>
                    <a:pt x="824" y="113"/>
                    <a:pt x="824" y="113"/>
                  </a:cubicBezTo>
                  <a:cubicBezTo>
                    <a:pt x="827" y="116"/>
                    <a:pt x="827" y="116"/>
                    <a:pt x="827" y="116"/>
                  </a:cubicBezTo>
                  <a:cubicBezTo>
                    <a:pt x="827" y="116"/>
                    <a:pt x="828" y="109"/>
                    <a:pt x="831" y="111"/>
                  </a:cubicBezTo>
                  <a:cubicBezTo>
                    <a:pt x="833" y="112"/>
                    <a:pt x="833" y="112"/>
                    <a:pt x="833" y="112"/>
                  </a:cubicBezTo>
                  <a:cubicBezTo>
                    <a:pt x="833" y="112"/>
                    <a:pt x="834" y="107"/>
                    <a:pt x="830" y="105"/>
                  </a:cubicBezTo>
                  <a:cubicBezTo>
                    <a:pt x="825" y="104"/>
                    <a:pt x="819" y="97"/>
                    <a:pt x="819" y="97"/>
                  </a:cubicBezTo>
                  <a:cubicBezTo>
                    <a:pt x="819" y="97"/>
                    <a:pt x="814" y="89"/>
                    <a:pt x="815" y="85"/>
                  </a:cubicBezTo>
                  <a:cubicBezTo>
                    <a:pt x="816" y="81"/>
                    <a:pt x="815" y="79"/>
                    <a:pt x="817" y="79"/>
                  </a:cubicBezTo>
                  <a:cubicBezTo>
                    <a:pt x="819" y="79"/>
                    <a:pt x="831" y="78"/>
                    <a:pt x="835" y="76"/>
                  </a:cubicBezTo>
                  <a:cubicBezTo>
                    <a:pt x="839" y="75"/>
                    <a:pt x="844" y="77"/>
                    <a:pt x="850" y="75"/>
                  </a:cubicBezTo>
                  <a:cubicBezTo>
                    <a:pt x="856" y="73"/>
                    <a:pt x="857" y="72"/>
                    <a:pt x="862" y="73"/>
                  </a:cubicBezTo>
                  <a:cubicBezTo>
                    <a:pt x="868" y="75"/>
                    <a:pt x="864" y="70"/>
                    <a:pt x="863" y="67"/>
                  </a:cubicBezTo>
                  <a:cubicBezTo>
                    <a:pt x="862" y="65"/>
                    <a:pt x="861" y="54"/>
                    <a:pt x="861" y="57"/>
                  </a:cubicBezTo>
                  <a:cubicBezTo>
                    <a:pt x="861" y="59"/>
                    <a:pt x="861" y="46"/>
                    <a:pt x="873" y="44"/>
                  </a:cubicBezTo>
                  <a:cubicBezTo>
                    <a:pt x="884" y="43"/>
                    <a:pt x="894" y="41"/>
                    <a:pt x="907" y="39"/>
                  </a:cubicBezTo>
                  <a:cubicBezTo>
                    <a:pt x="921" y="36"/>
                    <a:pt x="923" y="31"/>
                    <a:pt x="923" y="31"/>
                  </a:cubicBezTo>
                  <a:cubicBezTo>
                    <a:pt x="923" y="31"/>
                    <a:pt x="933" y="30"/>
                    <a:pt x="935" y="30"/>
                  </a:cubicBezTo>
                  <a:cubicBezTo>
                    <a:pt x="936" y="30"/>
                    <a:pt x="939" y="28"/>
                    <a:pt x="943" y="29"/>
                  </a:cubicBezTo>
                  <a:cubicBezTo>
                    <a:pt x="948" y="30"/>
                    <a:pt x="950" y="32"/>
                    <a:pt x="953" y="32"/>
                  </a:cubicBezTo>
                  <a:cubicBezTo>
                    <a:pt x="956" y="32"/>
                    <a:pt x="973" y="29"/>
                    <a:pt x="973" y="29"/>
                  </a:cubicBezTo>
                  <a:cubicBezTo>
                    <a:pt x="973" y="29"/>
                    <a:pt x="973" y="26"/>
                    <a:pt x="975" y="24"/>
                  </a:cubicBezTo>
                  <a:cubicBezTo>
                    <a:pt x="976" y="22"/>
                    <a:pt x="978" y="18"/>
                    <a:pt x="980" y="18"/>
                  </a:cubicBezTo>
                  <a:cubicBezTo>
                    <a:pt x="983" y="19"/>
                    <a:pt x="986" y="20"/>
                    <a:pt x="986" y="18"/>
                  </a:cubicBezTo>
                  <a:cubicBezTo>
                    <a:pt x="987" y="15"/>
                    <a:pt x="997" y="0"/>
                    <a:pt x="1004" y="3"/>
                  </a:cubicBezTo>
                  <a:cubicBezTo>
                    <a:pt x="1011" y="5"/>
                    <a:pt x="1027" y="5"/>
                    <a:pt x="1027" y="6"/>
                  </a:cubicBezTo>
                  <a:cubicBezTo>
                    <a:pt x="1027" y="8"/>
                    <a:pt x="1030" y="12"/>
                    <a:pt x="1030" y="12"/>
                  </a:cubicBezTo>
                  <a:cubicBezTo>
                    <a:pt x="1030" y="12"/>
                    <a:pt x="1029" y="15"/>
                    <a:pt x="1034" y="16"/>
                  </a:cubicBezTo>
                  <a:cubicBezTo>
                    <a:pt x="1040" y="18"/>
                    <a:pt x="1043" y="20"/>
                    <a:pt x="1043" y="20"/>
                  </a:cubicBezTo>
                  <a:cubicBezTo>
                    <a:pt x="1043" y="20"/>
                    <a:pt x="1059" y="20"/>
                    <a:pt x="1062" y="20"/>
                  </a:cubicBezTo>
                  <a:cubicBezTo>
                    <a:pt x="1066" y="19"/>
                    <a:pt x="1094" y="25"/>
                    <a:pt x="1094" y="26"/>
                  </a:cubicBezTo>
                  <a:cubicBezTo>
                    <a:pt x="1094" y="28"/>
                    <a:pt x="1103" y="42"/>
                    <a:pt x="1098" y="44"/>
                  </a:cubicBezTo>
                  <a:cubicBezTo>
                    <a:pt x="1093" y="47"/>
                    <a:pt x="1099" y="47"/>
                    <a:pt x="1087" y="57"/>
                  </a:cubicBezTo>
                  <a:cubicBezTo>
                    <a:pt x="1075" y="66"/>
                    <a:pt x="1067" y="70"/>
                    <a:pt x="1060" y="73"/>
                  </a:cubicBezTo>
                  <a:cubicBezTo>
                    <a:pt x="1053" y="76"/>
                    <a:pt x="1050" y="85"/>
                    <a:pt x="1046" y="86"/>
                  </a:cubicBezTo>
                  <a:cubicBezTo>
                    <a:pt x="1041" y="87"/>
                    <a:pt x="1040" y="90"/>
                    <a:pt x="1040" y="90"/>
                  </a:cubicBezTo>
                  <a:cubicBezTo>
                    <a:pt x="1040" y="90"/>
                    <a:pt x="1046" y="89"/>
                    <a:pt x="1049" y="88"/>
                  </a:cubicBezTo>
                  <a:cubicBezTo>
                    <a:pt x="1051" y="87"/>
                    <a:pt x="1075" y="83"/>
                    <a:pt x="1075" y="83"/>
                  </a:cubicBezTo>
                  <a:cubicBezTo>
                    <a:pt x="1075" y="83"/>
                    <a:pt x="1063" y="78"/>
                    <a:pt x="1071" y="74"/>
                  </a:cubicBezTo>
                  <a:cubicBezTo>
                    <a:pt x="1079" y="70"/>
                    <a:pt x="1081" y="71"/>
                    <a:pt x="1081" y="71"/>
                  </a:cubicBezTo>
                  <a:cubicBezTo>
                    <a:pt x="1081" y="71"/>
                    <a:pt x="1086" y="71"/>
                    <a:pt x="1088" y="72"/>
                  </a:cubicBezTo>
                  <a:cubicBezTo>
                    <a:pt x="1091" y="72"/>
                    <a:pt x="1094" y="74"/>
                    <a:pt x="1098" y="77"/>
                  </a:cubicBezTo>
                  <a:cubicBezTo>
                    <a:pt x="1103" y="80"/>
                    <a:pt x="1101" y="80"/>
                    <a:pt x="1104" y="77"/>
                  </a:cubicBezTo>
                  <a:cubicBezTo>
                    <a:pt x="1108" y="73"/>
                    <a:pt x="1111" y="71"/>
                    <a:pt x="1115" y="72"/>
                  </a:cubicBezTo>
                  <a:cubicBezTo>
                    <a:pt x="1120" y="73"/>
                    <a:pt x="1144" y="76"/>
                    <a:pt x="1151" y="77"/>
                  </a:cubicBezTo>
                  <a:cubicBezTo>
                    <a:pt x="1157" y="77"/>
                    <a:pt x="1145" y="82"/>
                    <a:pt x="1154" y="87"/>
                  </a:cubicBezTo>
                  <a:cubicBezTo>
                    <a:pt x="1163" y="91"/>
                    <a:pt x="1173" y="96"/>
                    <a:pt x="1175" y="96"/>
                  </a:cubicBezTo>
                  <a:cubicBezTo>
                    <a:pt x="1177" y="95"/>
                    <a:pt x="1191" y="91"/>
                    <a:pt x="1191" y="91"/>
                  </a:cubicBezTo>
                  <a:cubicBezTo>
                    <a:pt x="1191" y="91"/>
                    <a:pt x="1191" y="91"/>
                    <a:pt x="1194" y="85"/>
                  </a:cubicBezTo>
                  <a:cubicBezTo>
                    <a:pt x="1196" y="79"/>
                    <a:pt x="1195" y="80"/>
                    <a:pt x="1195" y="77"/>
                  </a:cubicBezTo>
                  <a:cubicBezTo>
                    <a:pt x="1196" y="75"/>
                    <a:pt x="1198" y="73"/>
                    <a:pt x="1200" y="71"/>
                  </a:cubicBezTo>
                  <a:cubicBezTo>
                    <a:pt x="1203" y="69"/>
                    <a:pt x="1203" y="67"/>
                    <a:pt x="1210" y="71"/>
                  </a:cubicBezTo>
                  <a:cubicBezTo>
                    <a:pt x="1217" y="76"/>
                    <a:pt x="1218" y="78"/>
                    <a:pt x="1218" y="78"/>
                  </a:cubicBezTo>
                  <a:cubicBezTo>
                    <a:pt x="1218" y="78"/>
                    <a:pt x="1230" y="77"/>
                    <a:pt x="1243" y="88"/>
                  </a:cubicBezTo>
                  <a:cubicBezTo>
                    <a:pt x="1256" y="98"/>
                    <a:pt x="1253" y="101"/>
                    <a:pt x="1254" y="103"/>
                  </a:cubicBezTo>
                  <a:cubicBezTo>
                    <a:pt x="1254" y="106"/>
                    <a:pt x="1253" y="112"/>
                    <a:pt x="1254" y="114"/>
                  </a:cubicBezTo>
                  <a:cubicBezTo>
                    <a:pt x="1254" y="116"/>
                    <a:pt x="1254" y="112"/>
                    <a:pt x="1261" y="119"/>
                  </a:cubicBezTo>
                  <a:cubicBezTo>
                    <a:pt x="1268" y="127"/>
                    <a:pt x="1282" y="127"/>
                    <a:pt x="1281" y="127"/>
                  </a:cubicBezTo>
                  <a:cubicBezTo>
                    <a:pt x="1279" y="127"/>
                    <a:pt x="1282" y="121"/>
                    <a:pt x="1280" y="118"/>
                  </a:cubicBezTo>
                  <a:cubicBezTo>
                    <a:pt x="1278" y="115"/>
                    <a:pt x="1281" y="116"/>
                    <a:pt x="1284" y="113"/>
                  </a:cubicBezTo>
                  <a:cubicBezTo>
                    <a:pt x="1286" y="111"/>
                    <a:pt x="1291" y="112"/>
                    <a:pt x="1291" y="112"/>
                  </a:cubicBezTo>
                  <a:cubicBezTo>
                    <a:pt x="1291" y="112"/>
                    <a:pt x="1293" y="113"/>
                    <a:pt x="1299" y="115"/>
                  </a:cubicBezTo>
                  <a:cubicBezTo>
                    <a:pt x="1304" y="116"/>
                    <a:pt x="1296" y="116"/>
                    <a:pt x="1310" y="116"/>
                  </a:cubicBezTo>
                  <a:cubicBezTo>
                    <a:pt x="1324" y="116"/>
                    <a:pt x="1324" y="112"/>
                    <a:pt x="1329" y="112"/>
                  </a:cubicBezTo>
                  <a:cubicBezTo>
                    <a:pt x="1333" y="112"/>
                    <a:pt x="1337" y="111"/>
                    <a:pt x="1338" y="112"/>
                  </a:cubicBezTo>
                  <a:cubicBezTo>
                    <a:pt x="1339" y="114"/>
                    <a:pt x="1339" y="115"/>
                    <a:pt x="1344" y="115"/>
                  </a:cubicBezTo>
                  <a:cubicBezTo>
                    <a:pt x="1349" y="116"/>
                    <a:pt x="1350" y="118"/>
                    <a:pt x="1348" y="113"/>
                  </a:cubicBezTo>
                  <a:cubicBezTo>
                    <a:pt x="1345" y="108"/>
                    <a:pt x="1342" y="104"/>
                    <a:pt x="1342" y="104"/>
                  </a:cubicBezTo>
                  <a:cubicBezTo>
                    <a:pt x="1338" y="102"/>
                    <a:pt x="1338" y="102"/>
                    <a:pt x="1338" y="102"/>
                  </a:cubicBezTo>
                  <a:cubicBezTo>
                    <a:pt x="1338" y="102"/>
                    <a:pt x="1336" y="101"/>
                    <a:pt x="1342" y="97"/>
                  </a:cubicBezTo>
                  <a:cubicBezTo>
                    <a:pt x="1348" y="93"/>
                    <a:pt x="1347" y="99"/>
                    <a:pt x="1352" y="98"/>
                  </a:cubicBezTo>
                  <a:cubicBezTo>
                    <a:pt x="1357" y="98"/>
                    <a:pt x="1369" y="96"/>
                    <a:pt x="1369" y="96"/>
                  </a:cubicBezTo>
                  <a:cubicBezTo>
                    <a:pt x="1369" y="96"/>
                    <a:pt x="1381" y="98"/>
                    <a:pt x="1391" y="102"/>
                  </a:cubicBezTo>
                  <a:cubicBezTo>
                    <a:pt x="1402" y="106"/>
                    <a:pt x="1422" y="108"/>
                    <a:pt x="1422" y="106"/>
                  </a:cubicBezTo>
                  <a:cubicBezTo>
                    <a:pt x="1422" y="105"/>
                    <a:pt x="1427" y="106"/>
                    <a:pt x="1430" y="106"/>
                  </a:cubicBezTo>
                  <a:cubicBezTo>
                    <a:pt x="1434" y="106"/>
                    <a:pt x="1444" y="116"/>
                    <a:pt x="1444" y="116"/>
                  </a:cubicBezTo>
                  <a:cubicBezTo>
                    <a:pt x="1444" y="116"/>
                    <a:pt x="1452" y="123"/>
                    <a:pt x="1456" y="125"/>
                  </a:cubicBezTo>
                  <a:cubicBezTo>
                    <a:pt x="1460" y="127"/>
                    <a:pt x="1461" y="128"/>
                    <a:pt x="1466" y="128"/>
                  </a:cubicBezTo>
                  <a:cubicBezTo>
                    <a:pt x="1471" y="128"/>
                    <a:pt x="1484" y="134"/>
                    <a:pt x="1484" y="133"/>
                  </a:cubicBezTo>
                  <a:cubicBezTo>
                    <a:pt x="1485" y="131"/>
                    <a:pt x="1501" y="132"/>
                    <a:pt x="1501" y="129"/>
                  </a:cubicBezTo>
                  <a:cubicBezTo>
                    <a:pt x="1500" y="125"/>
                    <a:pt x="1510" y="130"/>
                    <a:pt x="1523" y="132"/>
                  </a:cubicBezTo>
                  <a:cubicBezTo>
                    <a:pt x="1536" y="134"/>
                    <a:pt x="1538" y="137"/>
                    <a:pt x="1538" y="139"/>
                  </a:cubicBezTo>
                  <a:cubicBezTo>
                    <a:pt x="1539" y="140"/>
                    <a:pt x="1542" y="147"/>
                    <a:pt x="1542" y="147"/>
                  </a:cubicBezTo>
                  <a:cubicBezTo>
                    <a:pt x="1542" y="147"/>
                    <a:pt x="1554" y="152"/>
                    <a:pt x="1559" y="152"/>
                  </a:cubicBezTo>
                  <a:cubicBezTo>
                    <a:pt x="1564" y="151"/>
                    <a:pt x="1575" y="152"/>
                    <a:pt x="1575" y="152"/>
                  </a:cubicBezTo>
                  <a:cubicBezTo>
                    <a:pt x="1575" y="152"/>
                    <a:pt x="1606" y="149"/>
                    <a:pt x="1613" y="149"/>
                  </a:cubicBezTo>
                  <a:cubicBezTo>
                    <a:pt x="1619" y="148"/>
                    <a:pt x="1619" y="137"/>
                    <a:pt x="1620" y="142"/>
                  </a:cubicBezTo>
                  <a:cubicBezTo>
                    <a:pt x="1622" y="147"/>
                    <a:pt x="1620" y="154"/>
                    <a:pt x="1620" y="154"/>
                  </a:cubicBezTo>
                  <a:cubicBezTo>
                    <a:pt x="1620" y="154"/>
                    <a:pt x="1625" y="161"/>
                    <a:pt x="1629" y="160"/>
                  </a:cubicBezTo>
                  <a:cubicBezTo>
                    <a:pt x="1632" y="159"/>
                    <a:pt x="1636" y="158"/>
                    <a:pt x="1636" y="158"/>
                  </a:cubicBezTo>
                  <a:cubicBezTo>
                    <a:pt x="1636" y="158"/>
                    <a:pt x="1638" y="157"/>
                    <a:pt x="1632" y="153"/>
                  </a:cubicBezTo>
                  <a:cubicBezTo>
                    <a:pt x="1627" y="149"/>
                    <a:pt x="1629" y="143"/>
                    <a:pt x="1631" y="141"/>
                  </a:cubicBezTo>
                  <a:cubicBezTo>
                    <a:pt x="1633" y="140"/>
                    <a:pt x="1678" y="142"/>
                    <a:pt x="1694" y="149"/>
                  </a:cubicBezTo>
                  <a:cubicBezTo>
                    <a:pt x="1710" y="155"/>
                    <a:pt x="1761" y="176"/>
                    <a:pt x="1767" y="182"/>
                  </a:cubicBezTo>
                  <a:cubicBezTo>
                    <a:pt x="1773" y="188"/>
                    <a:pt x="1777" y="192"/>
                    <a:pt x="1778" y="194"/>
                  </a:cubicBezTo>
                  <a:cubicBezTo>
                    <a:pt x="1780" y="195"/>
                    <a:pt x="1784" y="188"/>
                    <a:pt x="1784" y="188"/>
                  </a:cubicBezTo>
                  <a:cubicBezTo>
                    <a:pt x="1784" y="188"/>
                    <a:pt x="1794" y="189"/>
                    <a:pt x="1798" y="190"/>
                  </a:cubicBezTo>
                  <a:cubicBezTo>
                    <a:pt x="1801" y="190"/>
                    <a:pt x="1801" y="186"/>
                    <a:pt x="1811" y="193"/>
                  </a:cubicBezTo>
                  <a:cubicBezTo>
                    <a:pt x="1821" y="199"/>
                    <a:pt x="1822" y="206"/>
                    <a:pt x="1822" y="206"/>
                  </a:cubicBezTo>
                  <a:cubicBezTo>
                    <a:pt x="1822" y="206"/>
                    <a:pt x="1828" y="213"/>
                    <a:pt x="1821" y="214"/>
                  </a:cubicBezTo>
                  <a:cubicBezTo>
                    <a:pt x="1813" y="216"/>
                    <a:pt x="1810" y="224"/>
                    <a:pt x="1810" y="224"/>
                  </a:cubicBezTo>
                  <a:cubicBezTo>
                    <a:pt x="1810" y="224"/>
                    <a:pt x="1812" y="227"/>
                    <a:pt x="1812" y="229"/>
                  </a:cubicBezTo>
                  <a:cubicBezTo>
                    <a:pt x="1812" y="231"/>
                    <a:pt x="1810" y="234"/>
                    <a:pt x="1811" y="237"/>
                  </a:cubicBezTo>
                  <a:cubicBezTo>
                    <a:pt x="1812" y="240"/>
                    <a:pt x="1817" y="244"/>
                    <a:pt x="1815" y="246"/>
                  </a:cubicBezTo>
                  <a:cubicBezTo>
                    <a:pt x="1813" y="247"/>
                    <a:pt x="1815" y="247"/>
                    <a:pt x="1810" y="247"/>
                  </a:cubicBezTo>
                  <a:cubicBezTo>
                    <a:pt x="1806" y="246"/>
                    <a:pt x="1798" y="244"/>
                    <a:pt x="1797" y="242"/>
                  </a:cubicBezTo>
                  <a:cubicBezTo>
                    <a:pt x="1795" y="241"/>
                    <a:pt x="1795" y="239"/>
                    <a:pt x="1792" y="239"/>
                  </a:cubicBezTo>
                  <a:cubicBezTo>
                    <a:pt x="1789" y="239"/>
                    <a:pt x="1778" y="234"/>
                    <a:pt x="1778" y="234"/>
                  </a:cubicBezTo>
                  <a:cubicBezTo>
                    <a:pt x="1774" y="229"/>
                    <a:pt x="1774" y="229"/>
                    <a:pt x="1774" y="229"/>
                  </a:cubicBezTo>
                  <a:cubicBezTo>
                    <a:pt x="1770" y="223"/>
                    <a:pt x="1770" y="223"/>
                    <a:pt x="1770" y="223"/>
                  </a:cubicBezTo>
                  <a:cubicBezTo>
                    <a:pt x="1770" y="223"/>
                    <a:pt x="1752" y="222"/>
                    <a:pt x="1751" y="220"/>
                  </a:cubicBezTo>
                  <a:cubicBezTo>
                    <a:pt x="1751" y="219"/>
                    <a:pt x="1746" y="203"/>
                    <a:pt x="1745" y="203"/>
                  </a:cubicBezTo>
                  <a:cubicBezTo>
                    <a:pt x="1744" y="203"/>
                    <a:pt x="1738" y="199"/>
                    <a:pt x="1740" y="205"/>
                  </a:cubicBezTo>
                  <a:cubicBezTo>
                    <a:pt x="1741" y="210"/>
                    <a:pt x="1741" y="215"/>
                    <a:pt x="1741" y="215"/>
                  </a:cubicBezTo>
                  <a:cubicBezTo>
                    <a:pt x="1741" y="215"/>
                    <a:pt x="1751" y="223"/>
                    <a:pt x="1749" y="223"/>
                  </a:cubicBezTo>
                  <a:cubicBezTo>
                    <a:pt x="1746" y="223"/>
                    <a:pt x="1747" y="230"/>
                    <a:pt x="1745" y="230"/>
                  </a:cubicBezTo>
                  <a:cubicBezTo>
                    <a:pt x="1744" y="230"/>
                    <a:pt x="1738" y="238"/>
                    <a:pt x="1736" y="237"/>
                  </a:cubicBezTo>
                  <a:cubicBezTo>
                    <a:pt x="1734" y="236"/>
                    <a:pt x="1729" y="238"/>
                    <a:pt x="1728" y="238"/>
                  </a:cubicBezTo>
                  <a:cubicBezTo>
                    <a:pt x="1726" y="238"/>
                    <a:pt x="1726" y="237"/>
                    <a:pt x="1724" y="236"/>
                  </a:cubicBezTo>
                  <a:cubicBezTo>
                    <a:pt x="1722" y="236"/>
                    <a:pt x="1717" y="235"/>
                    <a:pt x="1717" y="237"/>
                  </a:cubicBezTo>
                  <a:cubicBezTo>
                    <a:pt x="1716" y="239"/>
                    <a:pt x="1719" y="245"/>
                    <a:pt x="1722" y="244"/>
                  </a:cubicBezTo>
                  <a:cubicBezTo>
                    <a:pt x="1725" y="243"/>
                    <a:pt x="1734" y="244"/>
                    <a:pt x="1734" y="244"/>
                  </a:cubicBezTo>
                  <a:cubicBezTo>
                    <a:pt x="1734" y="244"/>
                    <a:pt x="1746" y="262"/>
                    <a:pt x="1745" y="264"/>
                  </a:cubicBezTo>
                  <a:cubicBezTo>
                    <a:pt x="1745" y="266"/>
                    <a:pt x="1758" y="275"/>
                    <a:pt x="1756" y="276"/>
                  </a:cubicBezTo>
                  <a:cubicBezTo>
                    <a:pt x="1753" y="277"/>
                    <a:pt x="1754" y="280"/>
                    <a:pt x="1752" y="281"/>
                  </a:cubicBezTo>
                  <a:cubicBezTo>
                    <a:pt x="1751" y="281"/>
                    <a:pt x="1753" y="284"/>
                    <a:pt x="1753" y="285"/>
                  </a:cubicBezTo>
                  <a:cubicBezTo>
                    <a:pt x="1753" y="287"/>
                    <a:pt x="1742" y="284"/>
                    <a:pt x="1732" y="286"/>
                  </a:cubicBezTo>
                  <a:cubicBezTo>
                    <a:pt x="1722" y="288"/>
                    <a:pt x="1709" y="293"/>
                    <a:pt x="1705" y="300"/>
                  </a:cubicBezTo>
                  <a:cubicBezTo>
                    <a:pt x="1701" y="307"/>
                    <a:pt x="1696" y="325"/>
                    <a:pt x="1692" y="326"/>
                  </a:cubicBezTo>
                  <a:cubicBezTo>
                    <a:pt x="1689" y="328"/>
                    <a:pt x="1684" y="336"/>
                    <a:pt x="1684" y="336"/>
                  </a:cubicBezTo>
                  <a:cubicBezTo>
                    <a:pt x="1684" y="336"/>
                    <a:pt x="1675" y="329"/>
                    <a:pt x="1674" y="325"/>
                  </a:cubicBezTo>
                  <a:cubicBezTo>
                    <a:pt x="1673" y="321"/>
                    <a:pt x="1652" y="325"/>
                    <a:pt x="1651" y="325"/>
                  </a:cubicBezTo>
                  <a:cubicBezTo>
                    <a:pt x="1650" y="326"/>
                    <a:pt x="1653" y="330"/>
                    <a:pt x="1651" y="333"/>
                  </a:cubicBezTo>
                  <a:cubicBezTo>
                    <a:pt x="1650" y="336"/>
                    <a:pt x="1655" y="344"/>
                    <a:pt x="1650" y="340"/>
                  </a:cubicBezTo>
                  <a:cubicBezTo>
                    <a:pt x="1644" y="337"/>
                    <a:pt x="1642" y="330"/>
                    <a:pt x="1642" y="330"/>
                  </a:cubicBezTo>
                  <a:cubicBezTo>
                    <a:pt x="1642" y="330"/>
                    <a:pt x="1640" y="334"/>
                    <a:pt x="1638" y="335"/>
                  </a:cubicBezTo>
                  <a:cubicBezTo>
                    <a:pt x="1636" y="335"/>
                    <a:pt x="1629" y="341"/>
                    <a:pt x="1626" y="343"/>
                  </a:cubicBezTo>
                  <a:cubicBezTo>
                    <a:pt x="1622" y="344"/>
                    <a:pt x="1621" y="340"/>
                    <a:pt x="1622" y="344"/>
                  </a:cubicBezTo>
                  <a:cubicBezTo>
                    <a:pt x="1624" y="348"/>
                    <a:pt x="1623" y="356"/>
                    <a:pt x="1622" y="358"/>
                  </a:cubicBezTo>
                  <a:cubicBezTo>
                    <a:pt x="1620" y="361"/>
                    <a:pt x="1622" y="365"/>
                    <a:pt x="1623" y="368"/>
                  </a:cubicBezTo>
                  <a:cubicBezTo>
                    <a:pt x="1624" y="370"/>
                    <a:pt x="1637" y="376"/>
                    <a:pt x="1635" y="376"/>
                  </a:cubicBezTo>
                  <a:cubicBezTo>
                    <a:pt x="1634" y="376"/>
                    <a:pt x="1636" y="386"/>
                    <a:pt x="1636" y="387"/>
                  </a:cubicBezTo>
                  <a:cubicBezTo>
                    <a:pt x="1636" y="389"/>
                    <a:pt x="1642" y="393"/>
                    <a:pt x="1640" y="395"/>
                  </a:cubicBezTo>
                  <a:cubicBezTo>
                    <a:pt x="1638" y="397"/>
                    <a:pt x="1642" y="405"/>
                    <a:pt x="1639" y="404"/>
                  </a:cubicBezTo>
                  <a:cubicBezTo>
                    <a:pt x="1636" y="403"/>
                    <a:pt x="1632" y="401"/>
                    <a:pt x="1632" y="401"/>
                  </a:cubicBezTo>
                  <a:cubicBezTo>
                    <a:pt x="1632" y="401"/>
                    <a:pt x="1640" y="405"/>
                    <a:pt x="1634" y="406"/>
                  </a:cubicBezTo>
                  <a:cubicBezTo>
                    <a:pt x="1628" y="407"/>
                    <a:pt x="1628" y="412"/>
                    <a:pt x="1628" y="412"/>
                  </a:cubicBezTo>
                  <a:cubicBezTo>
                    <a:pt x="1628" y="412"/>
                    <a:pt x="1631" y="413"/>
                    <a:pt x="1631" y="416"/>
                  </a:cubicBezTo>
                  <a:cubicBezTo>
                    <a:pt x="1631" y="419"/>
                    <a:pt x="1639" y="424"/>
                    <a:pt x="1636" y="424"/>
                  </a:cubicBezTo>
                  <a:cubicBezTo>
                    <a:pt x="1634" y="424"/>
                    <a:pt x="1631" y="427"/>
                    <a:pt x="1628" y="427"/>
                  </a:cubicBezTo>
                  <a:cubicBezTo>
                    <a:pt x="1626" y="428"/>
                    <a:pt x="1623" y="436"/>
                    <a:pt x="1623" y="438"/>
                  </a:cubicBezTo>
                  <a:cubicBezTo>
                    <a:pt x="1624" y="440"/>
                    <a:pt x="1622" y="450"/>
                    <a:pt x="1623" y="451"/>
                  </a:cubicBezTo>
                  <a:cubicBezTo>
                    <a:pt x="1624" y="453"/>
                    <a:pt x="1612" y="453"/>
                    <a:pt x="1612" y="453"/>
                  </a:cubicBezTo>
                  <a:cubicBezTo>
                    <a:pt x="1612" y="453"/>
                    <a:pt x="1618" y="462"/>
                    <a:pt x="1616" y="462"/>
                  </a:cubicBezTo>
                  <a:cubicBezTo>
                    <a:pt x="1614" y="463"/>
                    <a:pt x="1613" y="463"/>
                    <a:pt x="1611" y="468"/>
                  </a:cubicBezTo>
                  <a:cubicBezTo>
                    <a:pt x="1609" y="473"/>
                    <a:pt x="1606" y="479"/>
                    <a:pt x="1604" y="480"/>
                  </a:cubicBezTo>
                  <a:cubicBezTo>
                    <a:pt x="1601" y="481"/>
                    <a:pt x="1600" y="484"/>
                    <a:pt x="1600" y="485"/>
                  </a:cubicBezTo>
                  <a:cubicBezTo>
                    <a:pt x="1600" y="487"/>
                    <a:pt x="1591" y="461"/>
                    <a:pt x="1589" y="459"/>
                  </a:cubicBezTo>
                  <a:cubicBezTo>
                    <a:pt x="1587" y="457"/>
                    <a:pt x="1584" y="447"/>
                    <a:pt x="1584" y="447"/>
                  </a:cubicBezTo>
                  <a:cubicBezTo>
                    <a:pt x="1581" y="441"/>
                    <a:pt x="1581" y="441"/>
                    <a:pt x="1581" y="441"/>
                  </a:cubicBezTo>
                  <a:cubicBezTo>
                    <a:pt x="1581" y="441"/>
                    <a:pt x="1579" y="442"/>
                    <a:pt x="1577" y="438"/>
                  </a:cubicBezTo>
                  <a:cubicBezTo>
                    <a:pt x="1574" y="433"/>
                    <a:pt x="1566" y="392"/>
                    <a:pt x="1566" y="392"/>
                  </a:cubicBezTo>
                  <a:cubicBezTo>
                    <a:pt x="1566" y="392"/>
                    <a:pt x="1572" y="390"/>
                    <a:pt x="1571" y="388"/>
                  </a:cubicBezTo>
                  <a:cubicBezTo>
                    <a:pt x="1570" y="386"/>
                    <a:pt x="1568" y="372"/>
                    <a:pt x="1568" y="372"/>
                  </a:cubicBezTo>
                  <a:cubicBezTo>
                    <a:pt x="1568" y="372"/>
                    <a:pt x="1585" y="367"/>
                    <a:pt x="1586" y="360"/>
                  </a:cubicBezTo>
                  <a:cubicBezTo>
                    <a:pt x="1586" y="353"/>
                    <a:pt x="1594" y="345"/>
                    <a:pt x="1599" y="335"/>
                  </a:cubicBezTo>
                  <a:cubicBezTo>
                    <a:pt x="1603" y="325"/>
                    <a:pt x="1607" y="318"/>
                    <a:pt x="1607" y="318"/>
                  </a:cubicBezTo>
                  <a:cubicBezTo>
                    <a:pt x="1607" y="318"/>
                    <a:pt x="1616" y="316"/>
                    <a:pt x="1619" y="316"/>
                  </a:cubicBezTo>
                  <a:cubicBezTo>
                    <a:pt x="1621" y="315"/>
                    <a:pt x="1621" y="316"/>
                    <a:pt x="1620" y="311"/>
                  </a:cubicBezTo>
                  <a:cubicBezTo>
                    <a:pt x="1619" y="307"/>
                    <a:pt x="1615" y="313"/>
                    <a:pt x="1616" y="299"/>
                  </a:cubicBezTo>
                  <a:cubicBezTo>
                    <a:pt x="1618" y="285"/>
                    <a:pt x="1619" y="282"/>
                    <a:pt x="1619" y="282"/>
                  </a:cubicBezTo>
                  <a:cubicBezTo>
                    <a:pt x="1619" y="282"/>
                    <a:pt x="1614" y="280"/>
                    <a:pt x="1612" y="282"/>
                  </a:cubicBezTo>
                  <a:cubicBezTo>
                    <a:pt x="1610" y="283"/>
                    <a:pt x="1605" y="290"/>
                    <a:pt x="1606" y="292"/>
                  </a:cubicBezTo>
                  <a:cubicBezTo>
                    <a:pt x="1607" y="295"/>
                    <a:pt x="1611" y="304"/>
                    <a:pt x="1604" y="303"/>
                  </a:cubicBezTo>
                  <a:cubicBezTo>
                    <a:pt x="1597" y="302"/>
                    <a:pt x="1589" y="309"/>
                    <a:pt x="1590" y="311"/>
                  </a:cubicBezTo>
                  <a:cubicBezTo>
                    <a:pt x="1590" y="313"/>
                    <a:pt x="1593" y="318"/>
                    <a:pt x="1593" y="318"/>
                  </a:cubicBezTo>
                  <a:cubicBezTo>
                    <a:pt x="1589" y="319"/>
                    <a:pt x="1589" y="319"/>
                    <a:pt x="1589" y="319"/>
                  </a:cubicBezTo>
                  <a:cubicBezTo>
                    <a:pt x="1589" y="319"/>
                    <a:pt x="1586" y="315"/>
                    <a:pt x="1585" y="312"/>
                  </a:cubicBezTo>
                  <a:cubicBezTo>
                    <a:pt x="1583" y="309"/>
                    <a:pt x="1585" y="308"/>
                    <a:pt x="1582" y="304"/>
                  </a:cubicBezTo>
                  <a:cubicBezTo>
                    <a:pt x="1580" y="300"/>
                    <a:pt x="1580" y="299"/>
                    <a:pt x="1578" y="298"/>
                  </a:cubicBezTo>
                  <a:cubicBezTo>
                    <a:pt x="1576" y="298"/>
                    <a:pt x="1583" y="294"/>
                    <a:pt x="1574" y="297"/>
                  </a:cubicBezTo>
                  <a:cubicBezTo>
                    <a:pt x="1565" y="301"/>
                    <a:pt x="1571" y="304"/>
                    <a:pt x="1561" y="305"/>
                  </a:cubicBezTo>
                  <a:cubicBezTo>
                    <a:pt x="1552" y="306"/>
                    <a:pt x="1552" y="314"/>
                    <a:pt x="1551" y="317"/>
                  </a:cubicBezTo>
                  <a:cubicBezTo>
                    <a:pt x="1551" y="319"/>
                    <a:pt x="1551" y="313"/>
                    <a:pt x="1546" y="322"/>
                  </a:cubicBezTo>
                  <a:cubicBezTo>
                    <a:pt x="1541" y="331"/>
                    <a:pt x="1544" y="328"/>
                    <a:pt x="1540" y="333"/>
                  </a:cubicBezTo>
                  <a:cubicBezTo>
                    <a:pt x="1537" y="339"/>
                    <a:pt x="1547" y="343"/>
                    <a:pt x="1546" y="344"/>
                  </a:cubicBezTo>
                  <a:cubicBezTo>
                    <a:pt x="1545" y="346"/>
                    <a:pt x="1542" y="350"/>
                    <a:pt x="1542" y="350"/>
                  </a:cubicBezTo>
                  <a:cubicBezTo>
                    <a:pt x="1542" y="350"/>
                    <a:pt x="1541" y="350"/>
                    <a:pt x="1534" y="350"/>
                  </a:cubicBezTo>
                  <a:cubicBezTo>
                    <a:pt x="1528" y="350"/>
                    <a:pt x="1517" y="354"/>
                    <a:pt x="1515" y="353"/>
                  </a:cubicBezTo>
                  <a:cubicBezTo>
                    <a:pt x="1513" y="352"/>
                    <a:pt x="1516" y="343"/>
                    <a:pt x="1516" y="343"/>
                  </a:cubicBezTo>
                  <a:cubicBezTo>
                    <a:pt x="1516" y="343"/>
                    <a:pt x="1499" y="341"/>
                    <a:pt x="1496" y="342"/>
                  </a:cubicBezTo>
                  <a:cubicBezTo>
                    <a:pt x="1494" y="342"/>
                    <a:pt x="1495" y="343"/>
                    <a:pt x="1493" y="345"/>
                  </a:cubicBezTo>
                  <a:cubicBezTo>
                    <a:pt x="1491" y="347"/>
                    <a:pt x="1498" y="350"/>
                    <a:pt x="1489" y="349"/>
                  </a:cubicBezTo>
                  <a:cubicBezTo>
                    <a:pt x="1480" y="348"/>
                    <a:pt x="1474" y="346"/>
                    <a:pt x="1469" y="347"/>
                  </a:cubicBezTo>
                  <a:cubicBezTo>
                    <a:pt x="1464" y="348"/>
                    <a:pt x="1460" y="352"/>
                    <a:pt x="1460" y="352"/>
                  </a:cubicBezTo>
                  <a:cubicBezTo>
                    <a:pt x="1457" y="346"/>
                    <a:pt x="1457" y="346"/>
                    <a:pt x="1457" y="346"/>
                  </a:cubicBezTo>
                  <a:cubicBezTo>
                    <a:pt x="1428" y="350"/>
                    <a:pt x="1428" y="350"/>
                    <a:pt x="1428" y="350"/>
                  </a:cubicBezTo>
                  <a:cubicBezTo>
                    <a:pt x="1428" y="350"/>
                    <a:pt x="1431" y="357"/>
                    <a:pt x="1424" y="367"/>
                  </a:cubicBezTo>
                  <a:cubicBezTo>
                    <a:pt x="1417" y="378"/>
                    <a:pt x="1403" y="408"/>
                    <a:pt x="1396" y="408"/>
                  </a:cubicBezTo>
                  <a:cubicBezTo>
                    <a:pt x="1390" y="408"/>
                    <a:pt x="1373" y="419"/>
                    <a:pt x="1378" y="422"/>
                  </a:cubicBezTo>
                  <a:cubicBezTo>
                    <a:pt x="1383" y="426"/>
                    <a:pt x="1386" y="428"/>
                    <a:pt x="1388" y="429"/>
                  </a:cubicBezTo>
                  <a:cubicBezTo>
                    <a:pt x="1391" y="429"/>
                    <a:pt x="1400" y="427"/>
                    <a:pt x="1401" y="430"/>
                  </a:cubicBezTo>
                  <a:cubicBezTo>
                    <a:pt x="1402" y="433"/>
                    <a:pt x="1409" y="443"/>
                    <a:pt x="1409" y="443"/>
                  </a:cubicBezTo>
                  <a:cubicBezTo>
                    <a:pt x="1409" y="443"/>
                    <a:pt x="1406" y="447"/>
                    <a:pt x="1415" y="444"/>
                  </a:cubicBezTo>
                  <a:cubicBezTo>
                    <a:pt x="1424" y="440"/>
                    <a:pt x="1416" y="434"/>
                    <a:pt x="1416" y="434"/>
                  </a:cubicBezTo>
                  <a:cubicBezTo>
                    <a:pt x="1416" y="434"/>
                    <a:pt x="1431" y="434"/>
                    <a:pt x="1431" y="437"/>
                  </a:cubicBezTo>
                  <a:cubicBezTo>
                    <a:pt x="1432" y="439"/>
                    <a:pt x="1441" y="450"/>
                    <a:pt x="1439" y="450"/>
                  </a:cubicBezTo>
                  <a:cubicBezTo>
                    <a:pt x="1437" y="450"/>
                    <a:pt x="1445" y="447"/>
                    <a:pt x="1446" y="454"/>
                  </a:cubicBezTo>
                  <a:cubicBezTo>
                    <a:pt x="1447" y="460"/>
                    <a:pt x="1447" y="465"/>
                    <a:pt x="1449" y="469"/>
                  </a:cubicBezTo>
                  <a:cubicBezTo>
                    <a:pt x="1450" y="472"/>
                    <a:pt x="1448" y="480"/>
                    <a:pt x="1448" y="480"/>
                  </a:cubicBezTo>
                  <a:cubicBezTo>
                    <a:pt x="1448" y="480"/>
                    <a:pt x="1453" y="489"/>
                    <a:pt x="1452" y="491"/>
                  </a:cubicBezTo>
                  <a:cubicBezTo>
                    <a:pt x="1451" y="493"/>
                    <a:pt x="1456" y="476"/>
                    <a:pt x="1453" y="501"/>
                  </a:cubicBezTo>
                  <a:cubicBezTo>
                    <a:pt x="1450" y="526"/>
                    <a:pt x="1454" y="532"/>
                    <a:pt x="1452" y="535"/>
                  </a:cubicBezTo>
                  <a:cubicBezTo>
                    <a:pt x="1451" y="539"/>
                    <a:pt x="1452" y="538"/>
                    <a:pt x="1448" y="541"/>
                  </a:cubicBezTo>
                  <a:cubicBezTo>
                    <a:pt x="1445" y="544"/>
                    <a:pt x="1445" y="546"/>
                    <a:pt x="1442" y="551"/>
                  </a:cubicBezTo>
                  <a:cubicBezTo>
                    <a:pt x="1439" y="556"/>
                    <a:pt x="1443" y="564"/>
                    <a:pt x="1441" y="566"/>
                  </a:cubicBezTo>
                  <a:cubicBezTo>
                    <a:pt x="1439" y="568"/>
                    <a:pt x="1438" y="573"/>
                    <a:pt x="1433" y="577"/>
                  </a:cubicBezTo>
                  <a:cubicBezTo>
                    <a:pt x="1428" y="580"/>
                    <a:pt x="1412" y="595"/>
                    <a:pt x="1406" y="596"/>
                  </a:cubicBezTo>
                  <a:cubicBezTo>
                    <a:pt x="1400" y="597"/>
                    <a:pt x="1385" y="593"/>
                    <a:pt x="1385" y="593"/>
                  </a:cubicBezTo>
                  <a:cubicBezTo>
                    <a:pt x="1385" y="593"/>
                    <a:pt x="1382" y="602"/>
                    <a:pt x="1379" y="604"/>
                  </a:cubicBezTo>
                  <a:cubicBezTo>
                    <a:pt x="1377" y="606"/>
                    <a:pt x="1372" y="612"/>
                    <a:pt x="1372" y="615"/>
                  </a:cubicBezTo>
                  <a:cubicBezTo>
                    <a:pt x="1372" y="618"/>
                    <a:pt x="1368" y="617"/>
                    <a:pt x="1371" y="624"/>
                  </a:cubicBezTo>
                  <a:cubicBezTo>
                    <a:pt x="1373" y="632"/>
                    <a:pt x="1366" y="637"/>
                    <a:pt x="1366" y="637"/>
                  </a:cubicBezTo>
                  <a:cubicBezTo>
                    <a:pt x="1366" y="637"/>
                    <a:pt x="1363" y="642"/>
                    <a:pt x="1363" y="644"/>
                  </a:cubicBezTo>
                  <a:cubicBezTo>
                    <a:pt x="1364" y="646"/>
                    <a:pt x="1372" y="651"/>
                    <a:pt x="1372" y="654"/>
                  </a:cubicBezTo>
                  <a:cubicBezTo>
                    <a:pt x="1372" y="657"/>
                    <a:pt x="1385" y="670"/>
                    <a:pt x="1384" y="670"/>
                  </a:cubicBezTo>
                  <a:cubicBezTo>
                    <a:pt x="1382" y="670"/>
                    <a:pt x="1386" y="680"/>
                    <a:pt x="1383" y="687"/>
                  </a:cubicBezTo>
                  <a:cubicBezTo>
                    <a:pt x="1379" y="694"/>
                    <a:pt x="1372" y="698"/>
                    <a:pt x="1372" y="698"/>
                  </a:cubicBezTo>
                  <a:cubicBezTo>
                    <a:pt x="1372" y="698"/>
                    <a:pt x="1363" y="706"/>
                    <a:pt x="1360" y="702"/>
                  </a:cubicBezTo>
                  <a:cubicBezTo>
                    <a:pt x="1356" y="698"/>
                    <a:pt x="1352" y="692"/>
                    <a:pt x="1352" y="692"/>
                  </a:cubicBezTo>
                  <a:cubicBezTo>
                    <a:pt x="1352" y="692"/>
                    <a:pt x="1351" y="686"/>
                    <a:pt x="1350" y="677"/>
                  </a:cubicBezTo>
                  <a:cubicBezTo>
                    <a:pt x="1349" y="668"/>
                    <a:pt x="1346" y="666"/>
                    <a:pt x="1348" y="663"/>
                  </a:cubicBezTo>
                  <a:cubicBezTo>
                    <a:pt x="1349" y="660"/>
                    <a:pt x="1347" y="663"/>
                    <a:pt x="1340" y="661"/>
                  </a:cubicBezTo>
                  <a:cubicBezTo>
                    <a:pt x="1334" y="660"/>
                    <a:pt x="1335" y="664"/>
                    <a:pt x="1334" y="660"/>
                  </a:cubicBezTo>
                  <a:cubicBezTo>
                    <a:pt x="1333" y="656"/>
                    <a:pt x="1334" y="650"/>
                    <a:pt x="1333" y="648"/>
                  </a:cubicBezTo>
                  <a:cubicBezTo>
                    <a:pt x="1332" y="645"/>
                    <a:pt x="1332" y="642"/>
                    <a:pt x="1327" y="640"/>
                  </a:cubicBezTo>
                  <a:cubicBezTo>
                    <a:pt x="1322" y="638"/>
                    <a:pt x="1313" y="644"/>
                    <a:pt x="1313" y="644"/>
                  </a:cubicBezTo>
                  <a:cubicBezTo>
                    <a:pt x="1313" y="644"/>
                    <a:pt x="1311" y="647"/>
                    <a:pt x="1307" y="646"/>
                  </a:cubicBezTo>
                  <a:cubicBezTo>
                    <a:pt x="1303" y="644"/>
                    <a:pt x="1291" y="642"/>
                    <a:pt x="1292" y="638"/>
                  </a:cubicBezTo>
                  <a:cubicBezTo>
                    <a:pt x="1293" y="633"/>
                    <a:pt x="1295" y="628"/>
                    <a:pt x="1293" y="628"/>
                  </a:cubicBezTo>
                  <a:cubicBezTo>
                    <a:pt x="1290" y="628"/>
                    <a:pt x="1280" y="633"/>
                    <a:pt x="1276" y="635"/>
                  </a:cubicBezTo>
                  <a:cubicBezTo>
                    <a:pt x="1273" y="638"/>
                    <a:pt x="1274" y="645"/>
                    <a:pt x="1272" y="646"/>
                  </a:cubicBezTo>
                  <a:cubicBezTo>
                    <a:pt x="1271" y="647"/>
                    <a:pt x="1264" y="647"/>
                    <a:pt x="1266" y="652"/>
                  </a:cubicBezTo>
                  <a:cubicBezTo>
                    <a:pt x="1268" y="657"/>
                    <a:pt x="1272" y="664"/>
                    <a:pt x="1275" y="664"/>
                  </a:cubicBezTo>
                  <a:cubicBezTo>
                    <a:pt x="1277" y="665"/>
                    <a:pt x="1283" y="661"/>
                    <a:pt x="1286" y="661"/>
                  </a:cubicBezTo>
                  <a:cubicBezTo>
                    <a:pt x="1289" y="661"/>
                    <a:pt x="1293" y="657"/>
                    <a:pt x="1300" y="661"/>
                  </a:cubicBezTo>
                  <a:cubicBezTo>
                    <a:pt x="1308" y="665"/>
                    <a:pt x="1313" y="667"/>
                    <a:pt x="1315" y="667"/>
                  </a:cubicBezTo>
                  <a:cubicBezTo>
                    <a:pt x="1317" y="668"/>
                    <a:pt x="1328" y="671"/>
                    <a:pt x="1324" y="672"/>
                  </a:cubicBezTo>
                  <a:cubicBezTo>
                    <a:pt x="1319" y="673"/>
                    <a:pt x="1310" y="675"/>
                    <a:pt x="1303" y="677"/>
                  </a:cubicBezTo>
                  <a:cubicBezTo>
                    <a:pt x="1297" y="679"/>
                    <a:pt x="1298" y="679"/>
                    <a:pt x="1296" y="682"/>
                  </a:cubicBezTo>
                  <a:cubicBezTo>
                    <a:pt x="1294" y="685"/>
                    <a:pt x="1290" y="690"/>
                    <a:pt x="1291" y="691"/>
                  </a:cubicBezTo>
                  <a:cubicBezTo>
                    <a:pt x="1292" y="693"/>
                    <a:pt x="1298" y="700"/>
                    <a:pt x="1298" y="700"/>
                  </a:cubicBezTo>
                  <a:cubicBezTo>
                    <a:pt x="1298" y="700"/>
                    <a:pt x="1321" y="723"/>
                    <a:pt x="1319" y="729"/>
                  </a:cubicBezTo>
                  <a:cubicBezTo>
                    <a:pt x="1318" y="735"/>
                    <a:pt x="1319" y="740"/>
                    <a:pt x="1317" y="743"/>
                  </a:cubicBezTo>
                  <a:cubicBezTo>
                    <a:pt x="1316" y="746"/>
                    <a:pt x="1317" y="745"/>
                    <a:pt x="1320" y="750"/>
                  </a:cubicBezTo>
                  <a:cubicBezTo>
                    <a:pt x="1323" y="755"/>
                    <a:pt x="1311" y="784"/>
                    <a:pt x="1311" y="784"/>
                  </a:cubicBezTo>
                  <a:cubicBezTo>
                    <a:pt x="1311" y="784"/>
                    <a:pt x="1295" y="815"/>
                    <a:pt x="1293" y="816"/>
                  </a:cubicBezTo>
                  <a:cubicBezTo>
                    <a:pt x="1291" y="818"/>
                    <a:pt x="1289" y="828"/>
                    <a:pt x="1280" y="830"/>
                  </a:cubicBezTo>
                  <a:cubicBezTo>
                    <a:pt x="1271" y="831"/>
                    <a:pt x="1267" y="832"/>
                    <a:pt x="1262" y="832"/>
                  </a:cubicBezTo>
                  <a:cubicBezTo>
                    <a:pt x="1256" y="833"/>
                    <a:pt x="1244" y="838"/>
                    <a:pt x="1234" y="841"/>
                  </a:cubicBezTo>
                  <a:cubicBezTo>
                    <a:pt x="1224" y="845"/>
                    <a:pt x="1219" y="843"/>
                    <a:pt x="1218" y="844"/>
                  </a:cubicBezTo>
                  <a:cubicBezTo>
                    <a:pt x="1216" y="846"/>
                    <a:pt x="1224" y="852"/>
                    <a:pt x="1216" y="846"/>
                  </a:cubicBezTo>
                  <a:cubicBezTo>
                    <a:pt x="1209" y="840"/>
                    <a:pt x="1217" y="837"/>
                    <a:pt x="1208" y="838"/>
                  </a:cubicBezTo>
                  <a:cubicBezTo>
                    <a:pt x="1199" y="840"/>
                    <a:pt x="1187" y="843"/>
                    <a:pt x="1186" y="848"/>
                  </a:cubicBezTo>
                  <a:cubicBezTo>
                    <a:pt x="1184" y="853"/>
                    <a:pt x="1180" y="861"/>
                    <a:pt x="1183" y="863"/>
                  </a:cubicBezTo>
                  <a:cubicBezTo>
                    <a:pt x="1186" y="866"/>
                    <a:pt x="1176" y="856"/>
                    <a:pt x="1199" y="880"/>
                  </a:cubicBezTo>
                  <a:cubicBezTo>
                    <a:pt x="1222" y="904"/>
                    <a:pt x="1232" y="914"/>
                    <a:pt x="1228" y="923"/>
                  </a:cubicBezTo>
                  <a:cubicBezTo>
                    <a:pt x="1223" y="931"/>
                    <a:pt x="1226" y="940"/>
                    <a:pt x="1216" y="946"/>
                  </a:cubicBezTo>
                  <a:cubicBezTo>
                    <a:pt x="1207" y="952"/>
                    <a:pt x="1211" y="949"/>
                    <a:pt x="1203" y="956"/>
                  </a:cubicBezTo>
                  <a:cubicBezTo>
                    <a:pt x="1195" y="963"/>
                    <a:pt x="1197" y="970"/>
                    <a:pt x="1192" y="965"/>
                  </a:cubicBezTo>
                  <a:cubicBezTo>
                    <a:pt x="1187" y="960"/>
                    <a:pt x="1186" y="960"/>
                    <a:pt x="1174" y="946"/>
                  </a:cubicBezTo>
                  <a:cubicBezTo>
                    <a:pt x="1162" y="933"/>
                    <a:pt x="1171" y="937"/>
                    <a:pt x="1158" y="931"/>
                  </a:cubicBezTo>
                  <a:cubicBezTo>
                    <a:pt x="1145" y="926"/>
                    <a:pt x="1140" y="922"/>
                    <a:pt x="1137" y="921"/>
                  </a:cubicBezTo>
                  <a:cubicBezTo>
                    <a:pt x="1134" y="920"/>
                    <a:pt x="1137" y="922"/>
                    <a:pt x="1134" y="929"/>
                  </a:cubicBezTo>
                  <a:cubicBezTo>
                    <a:pt x="1131" y="935"/>
                    <a:pt x="1126" y="945"/>
                    <a:pt x="1129" y="950"/>
                  </a:cubicBezTo>
                  <a:cubicBezTo>
                    <a:pt x="1132" y="956"/>
                    <a:pt x="1135" y="962"/>
                    <a:pt x="1137" y="965"/>
                  </a:cubicBezTo>
                  <a:cubicBezTo>
                    <a:pt x="1138" y="968"/>
                    <a:pt x="1150" y="979"/>
                    <a:pt x="1154" y="981"/>
                  </a:cubicBezTo>
                  <a:cubicBezTo>
                    <a:pt x="1158" y="984"/>
                    <a:pt x="1189" y="999"/>
                    <a:pt x="1185" y="1007"/>
                  </a:cubicBezTo>
                  <a:cubicBezTo>
                    <a:pt x="1180" y="1015"/>
                    <a:pt x="1193" y="1027"/>
                    <a:pt x="1193" y="1027"/>
                  </a:cubicBezTo>
                  <a:cubicBezTo>
                    <a:pt x="1193" y="1027"/>
                    <a:pt x="1204" y="1034"/>
                    <a:pt x="1201" y="1035"/>
                  </a:cubicBezTo>
                  <a:cubicBezTo>
                    <a:pt x="1197" y="1036"/>
                    <a:pt x="1197" y="1038"/>
                    <a:pt x="1194" y="1038"/>
                  </a:cubicBezTo>
                  <a:cubicBezTo>
                    <a:pt x="1191" y="1038"/>
                    <a:pt x="1181" y="1029"/>
                    <a:pt x="1177" y="1027"/>
                  </a:cubicBezTo>
                  <a:cubicBezTo>
                    <a:pt x="1172" y="1025"/>
                    <a:pt x="1149" y="1007"/>
                    <a:pt x="1149" y="1007"/>
                  </a:cubicBezTo>
                  <a:cubicBezTo>
                    <a:pt x="1149" y="1007"/>
                    <a:pt x="1150" y="999"/>
                    <a:pt x="1146" y="995"/>
                  </a:cubicBezTo>
                  <a:cubicBezTo>
                    <a:pt x="1142" y="991"/>
                    <a:pt x="1140" y="990"/>
                    <a:pt x="1132" y="982"/>
                  </a:cubicBezTo>
                  <a:cubicBezTo>
                    <a:pt x="1124" y="975"/>
                    <a:pt x="1116" y="972"/>
                    <a:pt x="1116" y="961"/>
                  </a:cubicBezTo>
                  <a:cubicBezTo>
                    <a:pt x="1116" y="951"/>
                    <a:pt x="1116" y="935"/>
                    <a:pt x="1113" y="929"/>
                  </a:cubicBezTo>
                  <a:cubicBezTo>
                    <a:pt x="1111" y="923"/>
                    <a:pt x="1104" y="907"/>
                    <a:pt x="1104" y="905"/>
                  </a:cubicBezTo>
                  <a:cubicBezTo>
                    <a:pt x="1105" y="902"/>
                    <a:pt x="1102" y="888"/>
                    <a:pt x="1098" y="888"/>
                  </a:cubicBezTo>
                  <a:cubicBezTo>
                    <a:pt x="1094" y="887"/>
                    <a:pt x="1089" y="885"/>
                    <a:pt x="1086" y="889"/>
                  </a:cubicBezTo>
                  <a:cubicBezTo>
                    <a:pt x="1083" y="893"/>
                    <a:pt x="1076" y="897"/>
                    <a:pt x="1073" y="895"/>
                  </a:cubicBezTo>
                  <a:cubicBezTo>
                    <a:pt x="1069" y="893"/>
                    <a:pt x="1063" y="891"/>
                    <a:pt x="1063" y="891"/>
                  </a:cubicBezTo>
                  <a:cubicBezTo>
                    <a:pt x="1063" y="891"/>
                    <a:pt x="1058" y="870"/>
                    <a:pt x="1056" y="869"/>
                  </a:cubicBezTo>
                  <a:cubicBezTo>
                    <a:pt x="1054" y="868"/>
                    <a:pt x="1051" y="854"/>
                    <a:pt x="1044" y="849"/>
                  </a:cubicBezTo>
                  <a:cubicBezTo>
                    <a:pt x="1037" y="844"/>
                    <a:pt x="1029" y="838"/>
                    <a:pt x="1025" y="833"/>
                  </a:cubicBezTo>
                  <a:cubicBezTo>
                    <a:pt x="1020" y="828"/>
                    <a:pt x="1025" y="827"/>
                    <a:pt x="1020" y="828"/>
                  </a:cubicBezTo>
                  <a:cubicBezTo>
                    <a:pt x="1015" y="829"/>
                    <a:pt x="1016" y="830"/>
                    <a:pt x="1009" y="831"/>
                  </a:cubicBezTo>
                  <a:cubicBezTo>
                    <a:pt x="1001" y="833"/>
                    <a:pt x="993" y="836"/>
                    <a:pt x="991" y="836"/>
                  </a:cubicBezTo>
                  <a:cubicBezTo>
                    <a:pt x="989" y="836"/>
                    <a:pt x="980" y="837"/>
                    <a:pt x="980" y="840"/>
                  </a:cubicBezTo>
                  <a:cubicBezTo>
                    <a:pt x="979" y="842"/>
                    <a:pt x="980" y="849"/>
                    <a:pt x="982" y="851"/>
                  </a:cubicBezTo>
                  <a:cubicBezTo>
                    <a:pt x="983" y="853"/>
                    <a:pt x="994" y="851"/>
                    <a:pt x="976" y="858"/>
                  </a:cubicBezTo>
                  <a:cubicBezTo>
                    <a:pt x="958" y="864"/>
                    <a:pt x="953" y="872"/>
                    <a:pt x="952" y="874"/>
                  </a:cubicBezTo>
                  <a:cubicBezTo>
                    <a:pt x="951" y="877"/>
                    <a:pt x="963" y="878"/>
                    <a:pt x="950" y="883"/>
                  </a:cubicBezTo>
                  <a:cubicBezTo>
                    <a:pt x="937" y="887"/>
                    <a:pt x="926" y="890"/>
                    <a:pt x="920" y="899"/>
                  </a:cubicBezTo>
                  <a:cubicBezTo>
                    <a:pt x="919" y="901"/>
                    <a:pt x="925" y="941"/>
                    <a:pt x="920" y="950"/>
                  </a:cubicBezTo>
                  <a:cubicBezTo>
                    <a:pt x="914" y="959"/>
                    <a:pt x="902" y="969"/>
                    <a:pt x="902" y="969"/>
                  </a:cubicBezTo>
                  <a:cubicBezTo>
                    <a:pt x="902" y="969"/>
                    <a:pt x="905" y="978"/>
                    <a:pt x="886" y="964"/>
                  </a:cubicBezTo>
                  <a:cubicBezTo>
                    <a:pt x="868" y="951"/>
                    <a:pt x="884" y="963"/>
                    <a:pt x="884" y="963"/>
                  </a:cubicBezTo>
                  <a:cubicBezTo>
                    <a:pt x="884" y="963"/>
                    <a:pt x="876" y="937"/>
                    <a:pt x="869" y="930"/>
                  </a:cubicBezTo>
                  <a:cubicBezTo>
                    <a:pt x="863" y="923"/>
                    <a:pt x="851" y="908"/>
                    <a:pt x="848" y="897"/>
                  </a:cubicBezTo>
                  <a:cubicBezTo>
                    <a:pt x="844" y="886"/>
                    <a:pt x="840" y="879"/>
                    <a:pt x="838" y="872"/>
                  </a:cubicBezTo>
                  <a:cubicBezTo>
                    <a:pt x="837" y="866"/>
                    <a:pt x="835" y="849"/>
                    <a:pt x="836" y="848"/>
                  </a:cubicBezTo>
                  <a:cubicBezTo>
                    <a:pt x="836" y="846"/>
                    <a:pt x="832" y="834"/>
                    <a:pt x="832" y="834"/>
                  </a:cubicBezTo>
                  <a:cubicBezTo>
                    <a:pt x="832" y="834"/>
                    <a:pt x="827" y="832"/>
                    <a:pt x="827" y="834"/>
                  </a:cubicBezTo>
                  <a:cubicBezTo>
                    <a:pt x="826" y="836"/>
                    <a:pt x="826" y="840"/>
                    <a:pt x="826" y="844"/>
                  </a:cubicBezTo>
                  <a:cubicBezTo>
                    <a:pt x="825" y="847"/>
                    <a:pt x="811" y="848"/>
                    <a:pt x="811" y="848"/>
                  </a:cubicBezTo>
                  <a:cubicBezTo>
                    <a:pt x="806" y="845"/>
                    <a:pt x="806" y="845"/>
                    <a:pt x="806" y="845"/>
                  </a:cubicBezTo>
                  <a:cubicBezTo>
                    <a:pt x="806" y="845"/>
                    <a:pt x="785" y="823"/>
                    <a:pt x="782" y="820"/>
                  </a:cubicBezTo>
                  <a:cubicBezTo>
                    <a:pt x="779" y="816"/>
                    <a:pt x="775" y="811"/>
                    <a:pt x="770" y="808"/>
                  </a:cubicBezTo>
                  <a:cubicBezTo>
                    <a:pt x="765" y="805"/>
                    <a:pt x="769" y="802"/>
                    <a:pt x="759" y="802"/>
                  </a:cubicBezTo>
                  <a:cubicBezTo>
                    <a:pt x="750" y="802"/>
                    <a:pt x="751" y="802"/>
                    <a:pt x="735" y="801"/>
                  </a:cubicBezTo>
                  <a:cubicBezTo>
                    <a:pt x="719" y="799"/>
                    <a:pt x="715" y="804"/>
                    <a:pt x="708" y="803"/>
                  </a:cubicBezTo>
                  <a:cubicBezTo>
                    <a:pt x="701" y="801"/>
                    <a:pt x="699" y="803"/>
                    <a:pt x="684" y="800"/>
                  </a:cubicBezTo>
                  <a:cubicBezTo>
                    <a:pt x="668" y="797"/>
                    <a:pt x="668" y="797"/>
                    <a:pt x="668" y="797"/>
                  </a:cubicBezTo>
                  <a:cubicBezTo>
                    <a:pt x="668" y="797"/>
                    <a:pt x="666" y="793"/>
                    <a:pt x="663" y="789"/>
                  </a:cubicBezTo>
                  <a:cubicBezTo>
                    <a:pt x="661" y="785"/>
                    <a:pt x="661" y="785"/>
                    <a:pt x="661" y="785"/>
                  </a:cubicBezTo>
                  <a:cubicBezTo>
                    <a:pt x="657" y="788"/>
                    <a:pt x="657" y="788"/>
                    <a:pt x="657" y="788"/>
                  </a:cubicBezTo>
                  <a:cubicBezTo>
                    <a:pt x="657" y="788"/>
                    <a:pt x="654" y="789"/>
                    <a:pt x="652" y="789"/>
                  </a:cubicBezTo>
                  <a:cubicBezTo>
                    <a:pt x="650" y="788"/>
                    <a:pt x="629" y="783"/>
                    <a:pt x="625" y="782"/>
                  </a:cubicBezTo>
                  <a:cubicBezTo>
                    <a:pt x="622" y="781"/>
                    <a:pt x="622" y="784"/>
                    <a:pt x="608" y="774"/>
                  </a:cubicBezTo>
                  <a:cubicBezTo>
                    <a:pt x="594" y="763"/>
                    <a:pt x="599" y="759"/>
                    <a:pt x="599" y="759"/>
                  </a:cubicBezTo>
                  <a:cubicBezTo>
                    <a:pt x="599" y="759"/>
                    <a:pt x="596" y="756"/>
                    <a:pt x="592" y="754"/>
                  </a:cubicBezTo>
                  <a:cubicBezTo>
                    <a:pt x="589" y="752"/>
                    <a:pt x="584" y="749"/>
                    <a:pt x="582" y="749"/>
                  </a:cubicBezTo>
                  <a:cubicBezTo>
                    <a:pt x="581" y="750"/>
                    <a:pt x="572" y="754"/>
                    <a:pt x="574" y="758"/>
                  </a:cubicBezTo>
                  <a:cubicBezTo>
                    <a:pt x="576" y="762"/>
                    <a:pt x="589" y="775"/>
                    <a:pt x="590" y="775"/>
                  </a:cubicBezTo>
                  <a:cubicBezTo>
                    <a:pt x="591" y="775"/>
                    <a:pt x="608" y="794"/>
                    <a:pt x="608" y="794"/>
                  </a:cubicBezTo>
                  <a:cubicBezTo>
                    <a:pt x="615" y="803"/>
                    <a:pt x="615" y="803"/>
                    <a:pt x="615" y="803"/>
                  </a:cubicBezTo>
                  <a:cubicBezTo>
                    <a:pt x="615" y="803"/>
                    <a:pt x="609" y="808"/>
                    <a:pt x="615" y="807"/>
                  </a:cubicBezTo>
                  <a:cubicBezTo>
                    <a:pt x="621" y="806"/>
                    <a:pt x="616" y="805"/>
                    <a:pt x="625" y="806"/>
                  </a:cubicBezTo>
                  <a:cubicBezTo>
                    <a:pt x="634" y="807"/>
                    <a:pt x="639" y="809"/>
                    <a:pt x="642" y="806"/>
                  </a:cubicBezTo>
                  <a:cubicBezTo>
                    <a:pt x="645" y="804"/>
                    <a:pt x="640" y="801"/>
                    <a:pt x="647" y="798"/>
                  </a:cubicBezTo>
                  <a:cubicBezTo>
                    <a:pt x="654" y="795"/>
                    <a:pt x="660" y="796"/>
                    <a:pt x="661" y="797"/>
                  </a:cubicBezTo>
                  <a:cubicBezTo>
                    <a:pt x="662" y="799"/>
                    <a:pt x="666" y="803"/>
                    <a:pt x="667" y="805"/>
                  </a:cubicBezTo>
                  <a:cubicBezTo>
                    <a:pt x="667" y="807"/>
                    <a:pt x="669" y="812"/>
                    <a:pt x="672" y="812"/>
                  </a:cubicBezTo>
                  <a:cubicBezTo>
                    <a:pt x="674" y="813"/>
                    <a:pt x="680" y="812"/>
                    <a:pt x="681" y="816"/>
                  </a:cubicBezTo>
                  <a:cubicBezTo>
                    <a:pt x="682" y="819"/>
                    <a:pt x="689" y="825"/>
                    <a:pt x="689" y="825"/>
                  </a:cubicBezTo>
                  <a:cubicBezTo>
                    <a:pt x="689" y="825"/>
                    <a:pt x="691" y="826"/>
                    <a:pt x="695" y="827"/>
                  </a:cubicBezTo>
                  <a:cubicBezTo>
                    <a:pt x="699" y="829"/>
                    <a:pt x="710" y="835"/>
                    <a:pt x="710" y="835"/>
                  </a:cubicBezTo>
                  <a:cubicBezTo>
                    <a:pt x="707" y="837"/>
                    <a:pt x="702" y="846"/>
                    <a:pt x="698" y="846"/>
                  </a:cubicBezTo>
                  <a:cubicBezTo>
                    <a:pt x="695" y="846"/>
                    <a:pt x="696" y="845"/>
                    <a:pt x="688" y="850"/>
                  </a:cubicBezTo>
                  <a:cubicBezTo>
                    <a:pt x="680" y="854"/>
                    <a:pt x="684" y="864"/>
                    <a:pt x="680" y="865"/>
                  </a:cubicBezTo>
                  <a:cubicBezTo>
                    <a:pt x="676" y="866"/>
                    <a:pt x="670" y="874"/>
                    <a:pt x="667" y="876"/>
                  </a:cubicBezTo>
                  <a:cubicBezTo>
                    <a:pt x="664" y="877"/>
                    <a:pt x="644" y="885"/>
                    <a:pt x="642" y="884"/>
                  </a:cubicBezTo>
                  <a:cubicBezTo>
                    <a:pt x="640" y="884"/>
                    <a:pt x="635" y="887"/>
                    <a:pt x="633" y="887"/>
                  </a:cubicBezTo>
                  <a:cubicBezTo>
                    <a:pt x="632" y="887"/>
                    <a:pt x="633" y="892"/>
                    <a:pt x="632" y="893"/>
                  </a:cubicBezTo>
                  <a:cubicBezTo>
                    <a:pt x="630" y="894"/>
                    <a:pt x="638" y="899"/>
                    <a:pt x="626" y="901"/>
                  </a:cubicBezTo>
                  <a:cubicBezTo>
                    <a:pt x="615" y="902"/>
                    <a:pt x="607" y="906"/>
                    <a:pt x="605" y="906"/>
                  </a:cubicBezTo>
                  <a:cubicBezTo>
                    <a:pt x="602" y="907"/>
                    <a:pt x="597" y="918"/>
                    <a:pt x="588" y="917"/>
                  </a:cubicBezTo>
                  <a:cubicBezTo>
                    <a:pt x="579" y="916"/>
                    <a:pt x="583" y="916"/>
                    <a:pt x="575" y="917"/>
                  </a:cubicBezTo>
                  <a:cubicBezTo>
                    <a:pt x="567" y="917"/>
                    <a:pt x="566" y="920"/>
                    <a:pt x="558" y="921"/>
                  </a:cubicBezTo>
                  <a:cubicBezTo>
                    <a:pt x="550" y="922"/>
                    <a:pt x="545" y="923"/>
                    <a:pt x="545" y="923"/>
                  </a:cubicBezTo>
                  <a:lnTo>
                    <a:pt x="541" y="92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5" name="Freeform 142"/>
            <p:cNvSpPr>
              <a:spLocks/>
            </p:cNvSpPr>
            <p:nvPr/>
          </p:nvSpPr>
          <p:spPr bwMode="auto">
            <a:xfrm>
              <a:off x="5564188" y="941388"/>
              <a:ext cx="414338" cy="223838"/>
            </a:xfrm>
            <a:custGeom>
              <a:avLst/>
              <a:gdLst>
                <a:gd name="T0" fmla="*/ 83 w 155"/>
                <a:gd name="T1" fmla="*/ 44 h 84"/>
                <a:gd name="T2" fmla="*/ 72 w 155"/>
                <a:gd name="T3" fmla="*/ 57 h 84"/>
                <a:gd name="T4" fmla="*/ 60 w 155"/>
                <a:gd name="T5" fmla="*/ 78 h 84"/>
                <a:gd name="T6" fmla="*/ 52 w 155"/>
                <a:gd name="T7" fmla="*/ 81 h 84"/>
                <a:gd name="T8" fmla="*/ 39 w 155"/>
                <a:gd name="T9" fmla="*/ 69 h 84"/>
                <a:gd name="T10" fmla="*/ 30 w 155"/>
                <a:gd name="T11" fmla="*/ 61 h 84"/>
                <a:gd name="T12" fmla="*/ 30 w 155"/>
                <a:gd name="T13" fmla="*/ 54 h 84"/>
                <a:gd name="T14" fmla="*/ 36 w 155"/>
                <a:gd name="T15" fmla="*/ 52 h 84"/>
                <a:gd name="T16" fmla="*/ 20 w 155"/>
                <a:gd name="T17" fmla="*/ 49 h 84"/>
                <a:gd name="T18" fmla="*/ 21 w 155"/>
                <a:gd name="T19" fmla="*/ 54 h 84"/>
                <a:gd name="T20" fmla="*/ 12 w 155"/>
                <a:gd name="T21" fmla="*/ 50 h 84"/>
                <a:gd name="T22" fmla="*/ 2 w 155"/>
                <a:gd name="T23" fmla="*/ 37 h 84"/>
                <a:gd name="T24" fmla="*/ 16 w 155"/>
                <a:gd name="T25" fmla="*/ 38 h 84"/>
                <a:gd name="T26" fmla="*/ 6 w 155"/>
                <a:gd name="T27" fmla="*/ 27 h 84"/>
                <a:gd name="T28" fmla="*/ 9 w 155"/>
                <a:gd name="T29" fmla="*/ 20 h 84"/>
                <a:gd name="T30" fmla="*/ 20 w 155"/>
                <a:gd name="T31" fmla="*/ 18 h 84"/>
                <a:gd name="T32" fmla="*/ 35 w 155"/>
                <a:gd name="T33" fmla="*/ 18 h 84"/>
                <a:gd name="T34" fmla="*/ 42 w 155"/>
                <a:gd name="T35" fmla="*/ 19 h 84"/>
                <a:gd name="T36" fmla="*/ 50 w 155"/>
                <a:gd name="T37" fmla="*/ 14 h 84"/>
                <a:gd name="T38" fmla="*/ 48 w 155"/>
                <a:gd name="T39" fmla="*/ 10 h 84"/>
                <a:gd name="T40" fmla="*/ 60 w 155"/>
                <a:gd name="T41" fmla="*/ 15 h 84"/>
                <a:gd name="T42" fmla="*/ 82 w 155"/>
                <a:gd name="T43" fmla="*/ 24 h 84"/>
                <a:gd name="T44" fmla="*/ 76 w 155"/>
                <a:gd name="T45" fmla="*/ 27 h 84"/>
                <a:gd name="T46" fmla="*/ 84 w 155"/>
                <a:gd name="T47" fmla="*/ 31 h 84"/>
                <a:gd name="T48" fmla="*/ 85 w 155"/>
                <a:gd name="T49" fmla="*/ 21 h 84"/>
                <a:gd name="T50" fmla="*/ 75 w 155"/>
                <a:gd name="T51" fmla="*/ 14 h 84"/>
                <a:gd name="T52" fmla="*/ 67 w 155"/>
                <a:gd name="T53" fmla="*/ 7 h 84"/>
                <a:gd name="T54" fmla="*/ 76 w 155"/>
                <a:gd name="T55" fmla="*/ 2 h 84"/>
                <a:gd name="T56" fmla="*/ 95 w 155"/>
                <a:gd name="T57" fmla="*/ 4 h 84"/>
                <a:gd name="T58" fmla="*/ 110 w 155"/>
                <a:gd name="T59" fmla="*/ 8 h 84"/>
                <a:gd name="T60" fmla="*/ 116 w 155"/>
                <a:gd name="T61" fmla="*/ 4 h 84"/>
                <a:gd name="T62" fmla="*/ 139 w 155"/>
                <a:gd name="T63" fmla="*/ 8 h 84"/>
                <a:gd name="T64" fmla="*/ 148 w 155"/>
                <a:gd name="T65" fmla="*/ 11 h 84"/>
                <a:gd name="T66" fmla="*/ 151 w 155"/>
                <a:gd name="T67" fmla="*/ 19 h 84"/>
                <a:gd name="T68" fmla="*/ 140 w 155"/>
                <a:gd name="T69" fmla="*/ 26 h 84"/>
                <a:gd name="T70" fmla="*/ 116 w 155"/>
                <a:gd name="T71" fmla="*/ 29 h 84"/>
                <a:gd name="T72" fmla="*/ 99 w 155"/>
                <a:gd name="T73" fmla="*/ 31 h 84"/>
                <a:gd name="T74" fmla="*/ 103 w 155"/>
                <a:gd name="T75" fmla="*/ 42 h 84"/>
                <a:gd name="T76" fmla="*/ 108 w 155"/>
                <a:gd name="T77" fmla="*/ 43 h 84"/>
                <a:gd name="T78" fmla="*/ 128 w 155"/>
                <a:gd name="T79" fmla="*/ 60 h 84"/>
                <a:gd name="T80" fmla="*/ 122 w 155"/>
                <a:gd name="T81" fmla="*/ 62 h 84"/>
                <a:gd name="T82" fmla="*/ 117 w 155"/>
                <a:gd name="T83" fmla="*/ 67 h 84"/>
                <a:gd name="T84" fmla="*/ 101 w 155"/>
                <a:gd name="T85" fmla="*/ 71 h 84"/>
                <a:gd name="T86" fmla="*/ 93 w 155"/>
                <a:gd name="T87" fmla="*/ 68 h 84"/>
                <a:gd name="T88" fmla="*/ 97 w 155"/>
                <a:gd name="T89" fmla="*/ 55 h 84"/>
                <a:gd name="T90" fmla="*/ 88 w 155"/>
                <a:gd name="T91" fmla="*/ 48 h 84"/>
                <a:gd name="T92" fmla="*/ 83 w 155"/>
                <a:gd name="T93" fmla="*/ 44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</a:cxnLst>
              <a:rect l="0" t="0" r="r" b="b"/>
              <a:pathLst>
                <a:path w="155" h="84">
                  <a:moveTo>
                    <a:pt x="83" y="44"/>
                  </a:moveTo>
                  <a:cubicBezTo>
                    <a:pt x="79" y="52"/>
                    <a:pt x="78" y="55"/>
                    <a:pt x="72" y="57"/>
                  </a:cubicBezTo>
                  <a:cubicBezTo>
                    <a:pt x="66" y="59"/>
                    <a:pt x="60" y="78"/>
                    <a:pt x="60" y="78"/>
                  </a:cubicBezTo>
                  <a:cubicBezTo>
                    <a:pt x="60" y="78"/>
                    <a:pt x="55" y="84"/>
                    <a:pt x="52" y="81"/>
                  </a:cubicBezTo>
                  <a:cubicBezTo>
                    <a:pt x="49" y="78"/>
                    <a:pt x="43" y="74"/>
                    <a:pt x="39" y="69"/>
                  </a:cubicBezTo>
                  <a:cubicBezTo>
                    <a:pt x="35" y="64"/>
                    <a:pt x="32" y="63"/>
                    <a:pt x="30" y="61"/>
                  </a:cubicBezTo>
                  <a:cubicBezTo>
                    <a:pt x="29" y="59"/>
                    <a:pt x="24" y="54"/>
                    <a:pt x="30" y="54"/>
                  </a:cubicBezTo>
                  <a:cubicBezTo>
                    <a:pt x="35" y="54"/>
                    <a:pt x="40" y="55"/>
                    <a:pt x="36" y="52"/>
                  </a:cubicBezTo>
                  <a:cubicBezTo>
                    <a:pt x="32" y="48"/>
                    <a:pt x="21" y="46"/>
                    <a:pt x="20" y="49"/>
                  </a:cubicBezTo>
                  <a:cubicBezTo>
                    <a:pt x="20" y="52"/>
                    <a:pt x="24" y="53"/>
                    <a:pt x="21" y="54"/>
                  </a:cubicBezTo>
                  <a:cubicBezTo>
                    <a:pt x="17" y="54"/>
                    <a:pt x="18" y="55"/>
                    <a:pt x="12" y="50"/>
                  </a:cubicBezTo>
                  <a:cubicBezTo>
                    <a:pt x="6" y="45"/>
                    <a:pt x="0" y="38"/>
                    <a:pt x="2" y="37"/>
                  </a:cubicBezTo>
                  <a:cubicBezTo>
                    <a:pt x="4" y="35"/>
                    <a:pt x="22" y="45"/>
                    <a:pt x="16" y="38"/>
                  </a:cubicBezTo>
                  <a:cubicBezTo>
                    <a:pt x="10" y="30"/>
                    <a:pt x="6" y="27"/>
                    <a:pt x="6" y="27"/>
                  </a:cubicBezTo>
                  <a:cubicBezTo>
                    <a:pt x="6" y="27"/>
                    <a:pt x="6" y="25"/>
                    <a:pt x="9" y="20"/>
                  </a:cubicBezTo>
                  <a:cubicBezTo>
                    <a:pt x="12" y="15"/>
                    <a:pt x="20" y="18"/>
                    <a:pt x="20" y="18"/>
                  </a:cubicBezTo>
                  <a:cubicBezTo>
                    <a:pt x="20" y="18"/>
                    <a:pt x="33" y="17"/>
                    <a:pt x="35" y="18"/>
                  </a:cubicBezTo>
                  <a:cubicBezTo>
                    <a:pt x="37" y="18"/>
                    <a:pt x="36" y="21"/>
                    <a:pt x="42" y="19"/>
                  </a:cubicBezTo>
                  <a:cubicBezTo>
                    <a:pt x="47" y="17"/>
                    <a:pt x="52" y="18"/>
                    <a:pt x="50" y="14"/>
                  </a:cubicBezTo>
                  <a:cubicBezTo>
                    <a:pt x="48" y="10"/>
                    <a:pt x="48" y="10"/>
                    <a:pt x="48" y="10"/>
                  </a:cubicBezTo>
                  <a:cubicBezTo>
                    <a:pt x="48" y="10"/>
                    <a:pt x="54" y="16"/>
                    <a:pt x="60" y="15"/>
                  </a:cubicBezTo>
                  <a:cubicBezTo>
                    <a:pt x="66" y="14"/>
                    <a:pt x="85" y="21"/>
                    <a:pt x="82" y="24"/>
                  </a:cubicBezTo>
                  <a:cubicBezTo>
                    <a:pt x="78" y="27"/>
                    <a:pt x="74" y="26"/>
                    <a:pt x="76" y="27"/>
                  </a:cubicBezTo>
                  <a:cubicBezTo>
                    <a:pt x="77" y="28"/>
                    <a:pt x="79" y="29"/>
                    <a:pt x="84" y="31"/>
                  </a:cubicBezTo>
                  <a:cubicBezTo>
                    <a:pt x="89" y="32"/>
                    <a:pt x="91" y="27"/>
                    <a:pt x="85" y="21"/>
                  </a:cubicBezTo>
                  <a:cubicBezTo>
                    <a:pt x="80" y="16"/>
                    <a:pt x="75" y="14"/>
                    <a:pt x="75" y="14"/>
                  </a:cubicBezTo>
                  <a:cubicBezTo>
                    <a:pt x="75" y="14"/>
                    <a:pt x="68" y="9"/>
                    <a:pt x="67" y="7"/>
                  </a:cubicBezTo>
                  <a:cubicBezTo>
                    <a:pt x="67" y="5"/>
                    <a:pt x="73" y="3"/>
                    <a:pt x="76" y="2"/>
                  </a:cubicBezTo>
                  <a:cubicBezTo>
                    <a:pt x="79" y="0"/>
                    <a:pt x="91" y="6"/>
                    <a:pt x="95" y="4"/>
                  </a:cubicBezTo>
                  <a:cubicBezTo>
                    <a:pt x="100" y="2"/>
                    <a:pt x="110" y="9"/>
                    <a:pt x="110" y="8"/>
                  </a:cubicBezTo>
                  <a:cubicBezTo>
                    <a:pt x="109" y="6"/>
                    <a:pt x="102" y="4"/>
                    <a:pt x="116" y="4"/>
                  </a:cubicBezTo>
                  <a:cubicBezTo>
                    <a:pt x="130" y="3"/>
                    <a:pt x="135" y="7"/>
                    <a:pt x="139" y="8"/>
                  </a:cubicBezTo>
                  <a:cubicBezTo>
                    <a:pt x="142" y="9"/>
                    <a:pt x="146" y="12"/>
                    <a:pt x="148" y="11"/>
                  </a:cubicBezTo>
                  <a:cubicBezTo>
                    <a:pt x="149" y="11"/>
                    <a:pt x="155" y="18"/>
                    <a:pt x="151" y="19"/>
                  </a:cubicBezTo>
                  <a:cubicBezTo>
                    <a:pt x="148" y="19"/>
                    <a:pt x="147" y="28"/>
                    <a:pt x="140" y="26"/>
                  </a:cubicBezTo>
                  <a:cubicBezTo>
                    <a:pt x="133" y="24"/>
                    <a:pt x="136" y="31"/>
                    <a:pt x="116" y="29"/>
                  </a:cubicBezTo>
                  <a:cubicBezTo>
                    <a:pt x="97" y="27"/>
                    <a:pt x="98" y="26"/>
                    <a:pt x="99" y="31"/>
                  </a:cubicBezTo>
                  <a:cubicBezTo>
                    <a:pt x="100" y="35"/>
                    <a:pt x="103" y="42"/>
                    <a:pt x="103" y="42"/>
                  </a:cubicBezTo>
                  <a:cubicBezTo>
                    <a:pt x="108" y="43"/>
                    <a:pt x="108" y="43"/>
                    <a:pt x="108" y="43"/>
                  </a:cubicBezTo>
                  <a:cubicBezTo>
                    <a:pt x="108" y="43"/>
                    <a:pt x="129" y="60"/>
                    <a:pt x="128" y="60"/>
                  </a:cubicBezTo>
                  <a:cubicBezTo>
                    <a:pt x="127" y="60"/>
                    <a:pt x="126" y="61"/>
                    <a:pt x="122" y="62"/>
                  </a:cubicBezTo>
                  <a:cubicBezTo>
                    <a:pt x="119" y="62"/>
                    <a:pt x="117" y="63"/>
                    <a:pt x="117" y="67"/>
                  </a:cubicBezTo>
                  <a:cubicBezTo>
                    <a:pt x="118" y="71"/>
                    <a:pt x="106" y="74"/>
                    <a:pt x="101" y="71"/>
                  </a:cubicBezTo>
                  <a:cubicBezTo>
                    <a:pt x="96" y="68"/>
                    <a:pt x="95" y="70"/>
                    <a:pt x="93" y="68"/>
                  </a:cubicBezTo>
                  <a:cubicBezTo>
                    <a:pt x="90" y="66"/>
                    <a:pt x="100" y="57"/>
                    <a:pt x="97" y="55"/>
                  </a:cubicBezTo>
                  <a:cubicBezTo>
                    <a:pt x="93" y="52"/>
                    <a:pt x="90" y="49"/>
                    <a:pt x="88" y="48"/>
                  </a:cubicBezTo>
                  <a:cubicBezTo>
                    <a:pt x="87" y="47"/>
                    <a:pt x="83" y="44"/>
                    <a:pt x="83" y="4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6" name="Freeform 143"/>
            <p:cNvSpPr>
              <a:spLocks/>
            </p:cNvSpPr>
            <p:nvPr/>
          </p:nvSpPr>
          <p:spPr bwMode="auto">
            <a:xfrm>
              <a:off x="6503988" y="1135063"/>
              <a:ext cx="427038" cy="342900"/>
            </a:xfrm>
            <a:custGeom>
              <a:avLst/>
              <a:gdLst>
                <a:gd name="T0" fmla="*/ 66 w 160"/>
                <a:gd name="T1" fmla="*/ 120 h 128"/>
                <a:gd name="T2" fmla="*/ 59 w 160"/>
                <a:gd name="T3" fmla="*/ 124 h 128"/>
                <a:gd name="T4" fmla="*/ 33 w 160"/>
                <a:gd name="T5" fmla="*/ 116 h 128"/>
                <a:gd name="T6" fmla="*/ 16 w 160"/>
                <a:gd name="T7" fmla="*/ 111 h 128"/>
                <a:gd name="T8" fmla="*/ 12 w 160"/>
                <a:gd name="T9" fmla="*/ 103 h 128"/>
                <a:gd name="T10" fmla="*/ 24 w 160"/>
                <a:gd name="T11" fmla="*/ 89 h 128"/>
                <a:gd name="T12" fmla="*/ 26 w 160"/>
                <a:gd name="T13" fmla="*/ 74 h 128"/>
                <a:gd name="T14" fmla="*/ 31 w 160"/>
                <a:gd name="T15" fmla="*/ 73 h 128"/>
                <a:gd name="T16" fmla="*/ 38 w 160"/>
                <a:gd name="T17" fmla="*/ 68 h 128"/>
                <a:gd name="T18" fmla="*/ 32 w 160"/>
                <a:gd name="T19" fmla="*/ 65 h 128"/>
                <a:gd name="T20" fmla="*/ 30 w 160"/>
                <a:gd name="T21" fmla="*/ 59 h 128"/>
                <a:gd name="T22" fmla="*/ 47 w 160"/>
                <a:gd name="T23" fmla="*/ 53 h 128"/>
                <a:gd name="T24" fmla="*/ 46 w 160"/>
                <a:gd name="T25" fmla="*/ 42 h 128"/>
                <a:gd name="T26" fmla="*/ 46 w 160"/>
                <a:gd name="T27" fmla="*/ 33 h 128"/>
                <a:gd name="T28" fmla="*/ 64 w 160"/>
                <a:gd name="T29" fmla="*/ 31 h 128"/>
                <a:gd name="T30" fmla="*/ 87 w 160"/>
                <a:gd name="T31" fmla="*/ 14 h 128"/>
                <a:gd name="T32" fmla="*/ 111 w 160"/>
                <a:gd name="T33" fmla="*/ 14 h 128"/>
                <a:gd name="T34" fmla="*/ 126 w 160"/>
                <a:gd name="T35" fmla="*/ 10 h 128"/>
                <a:gd name="T36" fmla="*/ 136 w 160"/>
                <a:gd name="T37" fmla="*/ 4 h 128"/>
                <a:gd name="T38" fmla="*/ 159 w 160"/>
                <a:gd name="T39" fmla="*/ 3 h 128"/>
                <a:gd name="T40" fmla="*/ 158 w 160"/>
                <a:gd name="T41" fmla="*/ 12 h 128"/>
                <a:gd name="T42" fmla="*/ 152 w 160"/>
                <a:gd name="T43" fmla="*/ 15 h 128"/>
                <a:gd name="T44" fmla="*/ 126 w 160"/>
                <a:gd name="T45" fmla="*/ 23 h 128"/>
                <a:gd name="T46" fmla="*/ 111 w 160"/>
                <a:gd name="T47" fmla="*/ 29 h 128"/>
                <a:gd name="T48" fmla="*/ 94 w 160"/>
                <a:gd name="T49" fmla="*/ 41 h 128"/>
                <a:gd name="T50" fmla="*/ 69 w 160"/>
                <a:gd name="T51" fmla="*/ 49 h 128"/>
                <a:gd name="T52" fmla="*/ 64 w 160"/>
                <a:gd name="T53" fmla="*/ 63 h 128"/>
                <a:gd name="T54" fmla="*/ 57 w 160"/>
                <a:gd name="T55" fmla="*/ 71 h 128"/>
                <a:gd name="T56" fmla="*/ 54 w 160"/>
                <a:gd name="T57" fmla="*/ 77 h 128"/>
                <a:gd name="T58" fmla="*/ 49 w 160"/>
                <a:gd name="T59" fmla="*/ 91 h 128"/>
                <a:gd name="T60" fmla="*/ 49 w 160"/>
                <a:gd name="T61" fmla="*/ 105 h 128"/>
                <a:gd name="T62" fmla="*/ 66 w 160"/>
                <a:gd name="T63" fmla="*/ 116 h 128"/>
                <a:gd name="T64" fmla="*/ 66 w 160"/>
                <a:gd name="T65" fmla="*/ 120 h 1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160" h="128">
                  <a:moveTo>
                    <a:pt x="66" y="120"/>
                  </a:moveTo>
                  <a:cubicBezTo>
                    <a:pt x="64" y="122"/>
                    <a:pt x="72" y="128"/>
                    <a:pt x="59" y="124"/>
                  </a:cubicBezTo>
                  <a:cubicBezTo>
                    <a:pt x="46" y="120"/>
                    <a:pt x="37" y="123"/>
                    <a:pt x="33" y="116"/>
                  </a:cubicBezTo>
                  <a:cubicBezTo>
                    <a:pt x="30" y="109"/>
                    <a:pt x="20" y="115"/>
                    <a:pt x="16" y="111"/>
                  </a:cubicBezTo>
                  <a:cubicBezTo>
                    <a:pt x="12" y="106"/>
                    <a:pt x="0" y="116"/>
                    <a:pt x="12" y="103"/>
                  </a:cubicBezTo>
                  <a:cubicBezTo>
                    <a:pt x="24" y="89"/>
                    <a:pt x="23" y="98"/>
                    <a:pt x="24" y="89"/>
                  </a:cubicBezTo>
                  <a:cubicBezTo>
                    <a:pt x="25" y="81"/>
                    <a:pt x="26" y="74"/>
                    <a:pt x="26" y="74"/>
                  </a:cubicBezTo>
                  <a:cubicBezTo>
                    <a:pt x="26" y="74"/>
                    <a:pt x="27" y="71"/>
                    <a:pt x="31" y="73"/>
                  </a:cubicBezTo>
                  <a:cubicBezTo>
                    <a:pt x="35" y="74"/>
                    <a:pt x="39" y="69"/>
                    <a:pt x="38" y="68"/>
                  </a:cubicBezTo>
                  <a:cubicBezTo>
                    <a:pt x="36" y="68"/>
                    <a:pt x="35" y="68"/>
                    <a:pt x="32" y="65"/>
                  </a:cubicBezTo>
                  <a:cubicBezTo>
                    <a:pt x="30" y="62"/>
                    <a:pt x="25" y="60"/>
                    <a:pt x="30" y="59"/>
                  </a:cubicBezTo>
                  <a:cubicBezTo>
                    <a:pt x="34" y="58"/>
                    <a:pt x="48" y="56"/>
                    <a:pt x="47" y="53"/>
                  </a:cubicBezTo>
                  <a:cubicBezTo>
                    <a:pt x="47" y="50"/>
                    <a:pt x="46" y="42"/>
                    <a:pt x="46" y="42"/>
                  </a:cubicBezTo>
                  <a:cubicBezTo>
                    <a:pt x="46" y="42"/>
                    <a:pt x="44" y="33"/>
                    <a:pt x="46" y="33"/>
                  </a:cubicBezTo>
                  <a:cubicBezTo>
                    <a:pt x="48" y="32"/>
                    <a:pt x="61" y="33"/>
                    <a:pt x="64" y="31"/>
                  </a:cubicBezTo>
                  <a:cubicBezTo>
                    <a:pt x="66" y="29"/>
                    <a:pt x="83" y="16"/>
                    <a:pt x="87" y="14"/>
                  </a:cubicBezTo>
                  <a:cubicBezTo>
                    <a:pt x="90" y="12"/>
                    <a:pt x="109" y="14"/>
                    <a:pt x="111" y="14"/>
                  </a:cubicBezTo>
                  <a:cubicBezTo>
                    <a:pt x="113" y="14"/>
                    <a:pt x="123" y="13"/>
                    <a:pt x="126" y="10"/>
                  </a:cubicBezTo>
                  <a:cubicBezTo>
                    <a:pt x="130" y="8"/>
                    <a:pt x="131" y="7"/>
                    <a:pt x="136" y="4"/>
                  </a:cubicBezTo>
                  <a:cubicBezTo>
                    <a:pt x="140" y="0"/>
                    <a:pt x="159" y="1"/>
                    <a:pt x="159" y="3"/>
                  </a:cubicBezTo>
                  <a:cubicBezTo>
                    <a:pt x="160" y="6"/>
                    <a:pt x="158" y="12"/>
                    <a:pt x="158" y="12"/>
                  </a:cubicBezTo>
                  <a:cubicBezTo>
                    <a:pt x="158" y="12"/>
                    <a:pt x="157" y="11"/>
                    <a:pt x="152" y="15"/>
                  </a:cubicBezTo>
                  <a:cubicBezTo>
                    <a:pt x="148" y="20"/>
                    <a:pt x="131" y="22"/>
                    <a:pt x="126" y="23"/>
                  </a:cubicBezTo>
                  <a:cubicBezTo>
                    <a:pt x="121" y="24"/>
                    <a:pt x="122" y="26"/>
                    <a:pt x="111" y="29"/>
                  </a:cubicBezTo>
                  <a:cubicBezTo>
                    <a:pt x="101" y="32"/>
                    <a:pt x="108" y="39"/>
                    <a:pt x="94" y="41"/>
                  </a:cubicBezTo>
                  <a:cubicBezTo>
                    <a:pt x="81" y="44"/>
                    <a:pt x="73" y="44"/>
                    <a:pt x="69" y="49"/>
                  </a:cubicBezTo>
                  <a:cubicBezTo>
                    <a:pt x="66" y="55"/>
                    <a:pt x="66" y="61"/>
                    <a:pt x="64" y="63"/>
                  </a:cubicBezTo>
                  <a:cubicBezTo>
                    <a:pt x="62" y="65"/>
                    <a:pt x="57" y="69"/>
                    <a:pt x="57" y="71"/>
                  </a:cubicBezTo>
                  <a:cubicBezTo>
                    <a:pt x="58" y="73"/>
                    <a:pt x="54" y="77"/>
                    <a:pt x="54" y="77"/>
                  </a:cubicBezTo>
                  <a:cubicBezTo>
                    <a:pt x="54" y="77"/>
                    <a:pt x="52" y="89"/>
                    <a:pt x="49" y="91"/>
                  </a:cubicBezTo>
                  <a:cubicBezTo>
                    <a:pt x="47" y="92"/>
                    <a:pt x="44" y="98"/>
                    <a:pt x="49" y="105"/>
                  </a:cubicBezTo>
                  <a:cubicBezTo>
                    <a:pt x="54" y="111"/>
                    <a:pt x="66" y="116"/>
                    <a:pt x="66" y="116"/>
                  </a:cubicBezTo>
                  <a:lnTo>
                    <a:pt x="66" y="12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7" name="Freeform 144"/>
            <p:cNvSpPr>
              <a:spLocks/>
            </p:cNvSpPr>
            <p:nvPr/>
          </p:nvSpPr>
          <p:spPr bwMode="auto">
            <a:xfrm>
              <a:off x="6338888" y="900113"/>
              <a:ext cx="180975" cy="84138"/>
            </a:xfrm>
            <a:custGeom>
              <a:avLst/>
              <a:gdLst>
                <a:gd name="T0" fmla="*/ 60 w 68"/>
                <a:gd name="T1" fmla="*/ 29 h 31"/>
                <a:gd name="T2" fmla="*/ 41 w 68"/>
                <a:gd name="T3" fmla="*/ 26 h 31"/>
                <a:gd name="T4" fmla="*/ 22 w 68"/>
                <a:gd name="T5" fmla="*/ 21 h 31"/>
                <a:gd name="T6" fmla="*/ 3 w 68"/>
                <a:gd name="T7" fmla="*/ 15 h 31"/>
                <a:gd name="T8" fmla="*/ 4 w 68"/>
                <a:gd name="T9" fmla="*/ 9 h 31"/>
                <a:gd name="T10" fmla="*/ 11 w 68"/>
                <a:gd name="T11" fmla="*/ 8 h 31"/>
                <a:gd name="T12" fmla="*/ 17 w 68"/>
                <a:gd name="T13" fmla="*/ 9 h 31"/>
                <a:gd name="T14" fmla="*/ 37 w 68"/>
                <a:gd name="T15" fmla="*/ 5 h 31"/>
                <a:gd name="T16" fmla="*/ 41 w 68"/>
                <a:gd name="T17" fmla="*/ 8 h 31"/>
                <a:gd name="T18" fmla="*/ 48 w 68"/>
                <a:gd name="T19" fmla="*/ 4 h 31"/>
                <a:gd name="T20" fmla="*/ 64 w 68"/>
                <a:gd name="T21" fmla="*/ 13 h 31"/>
                <a:gd name="T22" fmla="*/ 61 w 68"/>
                <a:gd name="T23" fmla="*/ 24 h 31"/>
                <a:gd name="T24" fmla="*/ 60 w 68"/>
                <a:gd name="T25" fmla="*/ 29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8" h="31">
                  <a:moveTo>
                    <a:pt x="60" y="29"/>
                  </a:moveTo>
                  <a:cubicBezTo>
                    <a:pt x="50" y="27"/>
                    <a:pt x="51" y="31"/>
                    <a:pt x="41" y="26"/>
                  </a:cubicBezTo>
                  <a:cubicBezTo>
                    <a:pt x="31" y="20"/>
                    <a:pt x="33" y="20"/>
                    <a:pt x="22" y="21"/>
                  </a:cubicBezTo>
                  <a:cubicBezTo>
                    <a:pt x="10" y="22"/>
                    <a:pt x="6" y="19"/>
                    <a:pt x="3" y="15"/>
                  </a:cubicBezTo>
                  <a:cubicBezTo>
                    <a:pt x="0" y="10"/>
                    <a:pt x="0" y="10"/>
                    <a:pt x="4" y="9"/>
                  </a:cubicBezTo>
                  <a:cubicBezTo>
                    <a:pt x="7" y="8"/>
                    <a:pt x="6" y="7"/>
                    <a:pt x="11" y="8"/>
                  </a:cubicBezTo>
                  <a:cubicBezTo>
                    <a:pt x="17" y="9"/>
                    <a:pt x="4" y="18"/>
                    <a:pt x="17" y="9"/>
                  </a:cubicBezTo>
                  <a:cubicBezTo>
                    <a:pt x="30" y="0"/>
                    <a:pt x="37" y="5"/>
                    <a:pt x="37" y="5"/>
                  </a:cubicBezTo>
                  <a:cubicBezTo>
                    <a:pt x="37" y="5"/>
                    <a:pt x="36" y="11"/>
                    <a:pt x="41" y="8"/>
                  </a:cubicBezTo>
                  <a:cubicBezTo>
                    <a:pt x="47" y="6"/>
                    <a:pt x="48" y="4"/>
                    <a:pt x="48" y="4"/>
                  </a:cubicBezTo>
                  <a:cubicBezTo>
                    <a:pt x="48" y="4"/>
                    <a:pt x="68" y="10"/>
                    <a:pt x="64" y="13"/>
                  </a:cubicBezTo>
                  <a:cubicBezTo>
                    <a:pt x="59" y="17"/>
                    <a:pt x="61" y="24"/>
                    <a:pt x="61" y="24"/>
                  </a:cubicBezTo>
                  <a:lnTo>
                    <a:pt x="60" y="2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8" name="Freeform 145"/>
            <p:cNvSpPr>
              <a:spLocks/>
            </p:cNvSpPr>
            <p:nvPr/>
          </p:nvSpPr>
          <p:spPr bwMode="auto">
            <a:xfrm>
              <a:off x="6527800" y="933451"/>
              <a:ext cx="77788" cy="31750"/>
            </a:xfrm>
            <a:custGeom>
              <a:avLst/>
              <a:gdLst>
                <a:gd name="T0" fmla="*/ 21 w 29"/>
                <a:gd name="T1" fmla="*/ 10 h 12"/>
                <a:gd name="T2" fmla="*/ 9 w 29"/>
                <a:gd name="T3" fmla="*/ 12 h 12"/>
                <a:gd name="T4" fmla="*/ 1 w 29"/>
                <a:gd name="T5" fmla="*/ 9 h 12"/>
                <a:gd name="T6" fmla="*/ 5 w 29"/>
                <a:gd name="T7" fmla="*/ 6 h 12"/>
                <a:gd name="T8" fmla="*/ 12 w 29"/>
                <a:gd name="T9" fmla="*/ 5 h 12"/>
                <a:gd name="T10" fmla="*/ 13 w 29"/>
                <a:gd name="T11" fmla="*/ 0 h 12"/>
                <a:gd name="T12" fmla="*/ 24 w 29"/>
                <a:gd name="T13" fmla="*/ 2 h 12"/>
                <a:gd name="T14" fmla="*/ 27 w 29"/>
                <a:gd name="T15" fmla="*/ 7 h 12"/>
                <a:gd name="T16" fmla="*/ 21 w 29"/>
                <a:gd name="T17" fmla="*/ 1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9" h="12">
                  <a:moveTo>
                    <a:pt x="21" y="10"/>
                  </a:move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0" y="12"/>
                    <a:pt x="1" y="9"/>
                  </a:cubicBezTo>
                  <a:cubicBezTo>
                    <a:pt x="2" y="7"/>
                    <a:pt x="2" y="9"/>
                    <a:pt x="5" y="6"/>
                  </a:cubicBezTo>
                  <a:cubicBezTo>
                    <a:pt x="8" y="4"/>
                    <a:pt x="9" y="5"/>
                    <a:pt x="12" y="5"/>
                  </a:cubicBezTo>
                  <a:cubicBezTo>
                    <a:pt x="14" y="5"/>
                    <a:pt x="13" y="0"/>
                    <a:pt x="13" y="0"/>
                  </a:cubicBezTo>
                  <a:cubicBezTo>
                    <a:pt x="13" y="0"/>
                    <a:pt x="22" y="1"/>
                    <a:pt x="24" y="2"/>
                  </a:cubicBezTo>
                  <a:cubicBezTo>
                    <a:pt x="26" y="3"/>
                    <a:pt x="29" y="7"/>
                    <a:pt x="27" y="7"/>
                  </a:cubicBezTo>
                  <a:cubicBezTo>
                    <a:pt x="25" y="7"/>
                    <a:pt x="21" y="10"/>
                    <a:pt x="21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39" name="Freeform 146"/>
            <p:cNvSpPr>
              <a:spLocks/>
            </p:cNvSpPr>
            <p:nvPr/>
          </p:nvSpPr>
          <p:spPr bwMode="auto">
            <a:xfrm>
              <a:off x="6559550" y="860426"/>
              <a:ext cx="120650" cy="69850"/>
            </a:xfrm>
            <a:custGeom>
              <a:avLst/>
              <a:gdLst>
                <a:gd name="T0" fmla="*/ 31 w 45"/>
                <a:gd name="T1" fmla="*/ 24 h 26"/>
                <a:gd name="T2" fmla="*/ 19 w 45"/>
                <a:gd name="T3" fmla="*/ 25 h 26"/>
                <a:gd name="T4" fmla="*/ 14 w 45"/>
                <a:gd name="T5" fmla="*/ 22 h 26"/>
                <a:gd name="T6" fmla="*/ 5 w 45"/>
                <a:gd name="T7" fmla="*/ 22 h 26"/>
                <a:gd name="T8" fmla="*/ 2 w 45"/>
                <a:gd name="T9" fmla="*/ 20 h 26"/>
                <a:gd name="T10" fmla="*/ 12 w 45"/>
                <a:gd name="T11" fmla="*/ 16 h 26"/>
                <a:gd name="T12" fmla="*/ 16 w 45"/>
                <a:gd name="T13" fmla="*/ 11 h 26"/>
                <a:gd name="T14" fmla="*/ 19 w 45"/>
                <a:gd name="T15" fmla="*/ 6 h 26"/>
                <a:gd name="T16" fmla="*/ 22 w 45"/>
                <a:gd name="T17" fmla="*/ 4 h 26"/>
                <a:gd name="T18" fmla="*/ 28 w 45"/>
                <a:gd name="T19" fmla="*/ 1 h 26"/>
                <a:gd name="T20" fmla="*/ 35 w 45"/>
                <a:gd name="T21" fmla="*/ 4 h 26"/>
                <a:gd name="T22" fmla="*/ 34 w 45"/>
                <a:gd name="T23" fmla="*/ 12 h 26"/>
                <a:gd name="T24" fmla="*/ 34 w 45"/>
                <a:gd name="T25" fmla="*/ 16 h 26"/>
                <a:gd name="T26" fmla="*/ 41 w 45"/>
                <a:gd name="T27" fmla="*/ 21 h 26"/>
                <a:gd name="T28" fmla="*/ 34 w 45"/>
                <a:gd name="T29" fmla="*/ 22 h 26"/>
                <a:gd name="T30" fmla="*/ 31 w 45"/>
                <a:gd name="T31" fmla="*/ 2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5" h="26">
                  <a:moveTo>
                    <a:pt x="31" y="24"/>
                  </a:moveTo>
                  <a:cubicBezTo>
                    <a:pt x="29" y="24"/>
                    <a:pt x="22" y="26"/>
                    <a:pt x="19" y="25"/>
                  </a:cubicBezTo>
                  <a:cubicBezTo>
                    <a:pt x="17" y="24"/>
                    <a:pt x="17" y="22"/>
                    <a:pt x="14" y="22"/>
                  </a:cubicBezTo>
                  <a:cubicBezTo>
                    <a:pt x="10" y="21"/>
                    <a:pt x="5" y="22"/>
                    <a:pt x="5" y="22"/>
                  </a:cubicBezTo>
                  <a:cubicBezTo>
                    <a:pt x="5" y="22"/>
                    <a:pt x="0" y="25"/>
                    <a:pt x="2" y="20"/>
                  </a:cubicBezTo>
                  <a:cubicBezTo>
                    <a:pt x="5" y="15"/>
                    <a:pt x="11" y="17"/>
                    <a:pt x="12" y="16"/>
                  </a:cubicBezTo>
                  <a:cubicBezTo>
                    <a:pt x="12" y="14"/>
                    <a:pt x="13" y="13"/>
                    <a:pt x="16" y="11"/>
                  </a:cubicBezTo>
                  <a:cubicBezTo>
                    <a:pt x="19" y="8"/>
                    <a:pt x="15" y="9"/>
                    <a:pt x="19" y="6"/>
                  </a:cubicBezTo>
                  <a:cubicBezTo>
                    <a:pt x="22" y="4"/>
                    <a:pt x="22" y="4"/>
                    <a:pt x="22" y="4"/>
                  </a:cubicBezTo>
                  <a:cubicBezTo>
                    <a:pt x="22" y="4"/>
                    <a:pt x="25" y="0"/>
                    <a:pt x="28" y="1"/>
                  </a:cubicBezTo>
                  <a:cubicBezTo>
                    <a:pt x="32" y="2"/>
                    <a:pt x="35" y="4"/>
                    <a:pt x="35" y="4"/>
                  </a:cubicBezTo>
                  <a:cubicBezTo>
                    <a:pt x="35" y="4"/>
                    <a:pt x="36" y="12"/>
                    <a:pt x="34" y="12"/>
                  </a:cubicBezTo>
                  <a:cubicBezTo>
                    <a:pt x="32" y="12"/>
                    <a:pt x="34" y="16"/>
                    <a:pt x="34" y="16"/>
                  </a:cubicBezTo>
                  <a:cubicBezTo>
                    <a:pt x="34" y="16"/>
                    <a:pt x="45" y="20"/>
                    <a:pt x="41" y="21"/>
                  </a:cubicBezTo>
                  <a:cubicBezTo>
                    <a:pt x="37" y="22"/>
                    <a:pt x="34" y="22"/>
                    <a:pt x="34" y="22"/>
                  </a:cubicBezTo>
                  <a:lnTo>
                    <a:pt x="31" y="2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0" name="Freeform 147"/>
            <p:cNvSpPr>
              <a:spLocks/>
            </p:cNvSpPr>
            <p:nvPr/>
          </p:nvSpPr>
          <p:spPr bwMode="auto">
            <a:xfrm>
              <a:off x="6613525" y="938213"/>
              <a:ext cx="74613" cy="28575"/>
            </a:xfrm>
            <a:custGeom>
              <a:avLst/>
              <a:gdLst>
                <a:gd name="T0" fmla="*/ 1 w 28"/>
                <a:gd name="T1" fmla="*/ 10 h 11"/>
                <a:gd name="T2" fmla="*/ 9 w 28"/>
                <a:gd name="T3" fmla="*/ 9 h 11"/>
                <a:gd name="T4" fmla="*/ 16 w 28"/>
                <a:gd name="T5" fmla="*/ 7 h 11"/>
                <a:gd name="T6" fmla="*/ 25 w 28"/>
                <a:gd name="T7" fmla="*/ 3 h 11"/>
                <a:gd name="T8" fmla="*/ 17 w 28"/>
                <a:gd name="T9" fmla="*/ 2 h 11"/>
                <a:gd name="T10" fmla="*/ 5 w 28"/>
                <a:gd name="T11" fmla="*/ 1 h 11"/>
                <a:gd name="T12" fmla="*/ 0 w 28"/>
                <a:gd name="T13" fmla="*/ 7 h 11"/>
                <a:gd name="T14" fmla="*/ 1 w 28"/>
                <a:gd name="T15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8" h="11">
                  <a:moveTo>
                    <a:pt x="1" y="10"/>
                  </a:moveTo>
                  <a:cubicBezTo>
                    <a:pt x="4" y="11"/>
                    <a:pt x="6" y="11"/>
                    <a:pt x="9" y="9"/>
                  </a:cubicBezTo>
                  <a:cubicBezTo>
                    <a:pt x="12" y="7"/>
                    <a:pt x="12" y="6"/>
                    <a:pt x="16" y="7"/>
                  </a:cubicBezTo>
                  <a:cubicBezTo>
                    <a:pt x="19" y="8"/>
                    <a:pt x="28" y="3"/>
                    <a:pt x="25" y="3"/>
                  </a:cubicBezTo>
                  <a:cubicBezTo>
                    <a:pt x="23" y="3"/>
                    <a:pt x="19" y="3"/>
                    <a:pt x="17" y="2"/>
                  </a:cubicBezTo>
                  <a:cubicBezTo>
                    <a:pt x="15" y="0"/>
                    <a:pt x="9" y="1"/>
                    <a:pt x="5" y="1"/>
                  </a:cubicBezTo>
                  <a:cubicBezTo>
                    <a:pt x="1" y="2"/>
                    <a:pt x="0" y="7"/>
                    <a:pt x="0" y="7"/>
                  </a:cubicBezTo>
                  <a:lnTo>
                    <a:pt x="1" y="1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1" name="Freeform 148"/>
            <p:cNvSpPr>
              <a:spLocks/>
            </p:cNvSpPr>
            <p:nvPr/>
          </p:nvSpPr>
          <p:spPr bwMode="auto">
            <a:xfrm>
              <a:off x="6684963" y="900113"/>
              <a:ext cx="69850" cy="66675"/>
            </a:xfrm>
            <a:custGeom>
              <a:avLst/>
              <a:gdLst>
                <a:gd name="T0" fmla="*/ 9 w 26"/>
                <a:gd name="T1" fmla="*/ 18 h 25"/>
                <a:gd name="T2" fmla="*/ 13 w 26"/>
                <a:gd name="T3" fmla="*/ 21 h 25"/>
                <a:gd name="T4" fmla="*/ 21 w 26"/>
                <a:gd name="T5" fmla="*/ 16 h 25"/>
                <a:gd name="T6" fmla="*/ 26 w 26"/>
                <a:gd name="T7" fmla="*/ 10 h 25"/>
                <a:gd name="T8" fmla="*/ 20 w 26"/>
                <a:gd name="T9" fmla="*/ 4 h 25"/>
                <a:gd name="T10" fmla="*/ 15 w 26"/>
                <a:gd name="T11" fmla="*/ 1 h 25"/>
                <a:gd name="T12" fmla="*/ 8 w 26"/>
                <a:gd name="T13" fmla="*/ 10 h 25"/>
                <a:gd name="T14" fmla="*/ 2 w 26"/>
                <a:gd name="T15" fmla="*/ 11 h 25"/>
                <a:gd name="T16" fmla="*/ 9 w 26"/>
                <a:gd name="T17" fmla="*/ 17 h 25"/>
                <a:gd name="T18" fmla="*/ 9 w 26"/>
                <a:gd name="T19" fmla="*/ 18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25">
                  <a:moveTo>
                    <a:pt x="9" y="18"/>
                  </a:moveTo>
                  <a:cubicBezTo>
                    <a:pt x="9" y="18"/>
                    <a:pt x="7" y="25"/>
                    <a:pt x="13" y="21"/>
                  </a:cubicBezTo>
                  <a:cubicBezTo>
                    <a:pt x="19" y="17"/>
                    <a:pt x="19" y="16"/>
                    <a:pt x="21" y="16"/>
                  </a:cubicBezTo>
                  <a:cubicBezTo>
                    <a:pt x="23" y="15"/>
                    <a:pt x="26" y="10"/>
                    <a:pt x="26" y="10"/>
                  </a:cubicBezTo>
                  <a:cubicBezTo>
                    <a:pt x="26" y="10"/>
                    <a:pt x="22" y="6"/>
                    <a:pt x="20" y="4"/>
                  </a:cubicBezTo>
                  <a:cubicBezTo>
                    <a:pt x="17" y="2"/>
                    <a:pt x="20" y="0"/>
                    <a:pt x="15" y="1"/>
                  </a:cubicBezTo>
                  <a:cubicBezTo>
                    <a:pt x="9" y="1"/>
                    <a:pt x="8" y="10"/>
                    <a:pt x="8" y="10"/>
                  </a:cubicBezTo>
                  <a:cubicBezTo>
                    <a:pt x="8" y="10"/>
                    <a:pt x="0" y="7"/>
                    <a:pt x="2" y="11"/>
                  </a:cubicBezTo>
                  <a:cubicBezTo>
                    <a:pt x="4" y="15"/>
                    <a:pt x="9" y="17"/>
                    <a:pt x="9" y="17"/>
                  </a:cubicBezTo>
                  <a:lnTo>
                    <a:pt x="9" y="1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2" name="Freeform 149"/>
            <p:cNvSpPr>
              <a:spLocks/>
            </p:cNvSpPr>
            <p:nvPr/>
          </p:nvSpPr>
          <p:spPr bwMode="auto">
            <a:xfrm>
              <a:off x="6645275" y="965201"/>
              <a:ext cx="57150" cy="19050"/>
            </a:xfrm>
            <a:custGeom>
              <a:avLst/>
              <a:gdLst>
                <a:gd name="T0" fmla="*/ 9 w 21"/>
                <a:gd name="T1" fmla="*/ 0 h 7"/>
                <a:gd name="T2" fmla="*/ 4 w 21"/>
                <a:gd name="T3" fmla="*/ 5 h 7"/>
                <a:gd name="T4" fmla="*/ 15 w 21"/>
                <a:gd name="T5" fmla="*/ 7 h 7"/>
                <a:gd name="T6" fmla="*/ 20 w 21"/>
                <a:gd name="T7" fmla="*/ 5 h 7"/>
                <a:gd name="T8" fmla="*/ 15 w 21"/>
                <a:gd name="T9" fmla="*/ 0 h 7"/>
                <a:gd name="T10" fmla="*/ 9 w 21"/>
                <a:gd name="T11" fmla="*/ 0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7">
                  <a:moveTo>
                    <a:pt x="9" y="0"/>
                  </a:moveTo>
                  <a:cubicBezTo>
                    <a:pt x="7" y="0"/>
                    <a:pt x="0" y="3"/>
                    <a:pt x="4" y="5"/>
                  </a:cubicBezTo>
                  <a:cubicBezTo>
                    <a:pt x="8" y="7"/>
                    <a:pt x="14" y="7"/>
                    <a:pt x="15" y="7"/>
                  </a:cubicBezTo>
                  <a:cubicBezTo>
                    <a:pt x="17" y="7"/>
                    <a:pt x="20" y="7"/>
                    <a:pt x="20" y="5"/>
                  </a:cubicBezTo>
                  <a:cubicBezTo>
                    <a:pt x="21" y="3"/>
                    <a:pt x="15" y="0"/>
                    <a:pt x="15" y="0"/>
                  </a:cubicBezTo>
                  <a:lnTo>
                    <a:pt x="9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3" name="Freeform 150"/>
            <p:cNvSpPr>
              <a:spLocks/>
            </p:cNvSpPr>
            <p:nvPr/>
          </p:nvSpPr>
          <p:spPr bwMode="auto">
            <a:xfrm>
              <a:off x="6645275" y="839788"/>
              <a:ext cx="34925" cy="23813"/>
            </a:xfrm>
            <a:custGeom>
              <a:avLst/>
              <a:gdLst>
                <a:gd name="T0" fmla="*/ 9 w 13"/>
                <a:gd name="T1" fmla="*/ 9 h 9"/>
                <a:gd name="T2" fmla="*/ 0 w 13"/>
                <a:gd name="T3" fmla="*/ 4 h 9"/>
                <a:gd name="T4" fmla="*/ 8 w 13"/>
                <a:gd name="T5" fmla="*/ 0 h 9"/>
                <a:gd name="T6" fmla="*/ 12 w 13"/>
                <a:gd name="T7" fmla="*/ 2 h 9"/>
                <a:gd name="T8" fmla="*/ 9 w 13"/>
                <a:gd name="T9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" h="9">
                  <a:moveTo>
                    <a:pt x="9" y="9"/>
                  </a:moveTo>
                  <a:cubicBezTo>
                    <a:pt x="9" y="9"/>
                    <a:pt x="0" y="6"/>
                    <a:pt x="0" y="4"/>
                  </a:cubicBezTo>
                  <a:cubicBezTo>
                    <a:pt x="1" y="3"/>
                    <a:pt x="6" y="0"/>
                    <a:pt x="8" y="0"/>
                  </a:cubicBezTo>
                  <a:cubicBezTo>
                    <a:pt x="9" y="1"/>
                    <a:pt x="13" y="0"/>
                    <a:pt x="12" y="2"/>
                  </a:cubicBezTo>
                  <a:cubicBezTo>
                    <a:pt x="12" y="4"/>
                    <a:pt x="9" y="9"/>
                    <a:pt x="9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4" name="Freeform 151"/>
            <p:cNvSpPr>
              <a:spLocks/>
            </p:cNvSpPr>
            <p:nvPr/>
          </p:nvSpPr>
          <p:spPr bwMode="auto">
            <a:xfrm>
              <a:off x="6746875" y="868363"/>
              <a:ext cx="77788" cy="61913"/>
            </a:xfrm>
            <a:custGeom>
              <a:avLst/>
              <a:gdLst>
                <a:gd name="T0" fmla="*/ 16 w 29"/>
                <a:gd name="T1" fmla="*/ 22 h 23"/>
                <a:gd name="T2" fmla="*/ 19 w 29"/>
                <a:gd name="T3" fmla="*/ 19 h 23"/>
                <a:gd name="T4" fmla="*/ 29 w 29"/>
                <a:gd name="T5" fmla="*/ 12 h 23"/>
                <a:gd name="T6" fmla="*/ 26 w 29"/>
                <a:gd name="T7" fmla="*/ 7 h 23"/>
                <a:gd name="T8" fmla="*/ 17 w 29"/>
                <a:gd name="T9" fmla="*/ 1 h 23"/>
                <a:gd name="T10" fmla="*/ 11 w 29"/>
                <a:gd name="T11" fmla="*/ 11 h 23"/>
                <a:gd name="T12" fmla="*/ 3 w 29"/>
                <a:gd name="T13" fmla="*/ 13 h 23"/>
                <a:gd name="T14" fmla="*/ 5 w 29"/>
                <a:gd name="T15" fmla="*/ 18 h 23"/>
                <a:gd name="T16" fmla="*/ 10 w 29"/>
                <a:gd name="T17" fmla="*/ 23 h 23"/>
                <a:gd name="T18" fmla="*/ 16 w 29"/>
                <a:gd name="T19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9" h="23">
                  <a:moveTo>
                    <a:pt x="16" y="22"/>
                  </a:moveTo>
                  <a:cubicBezTo>
                    <a:pt x="15" y="22"/>
                    <a:pt x="15" y="21"/>
                    <a:pt x="19" y="19"/>
                  </a:cubicBezTo>
                  <a:cubicBezTo>
                    <a:pt x="22" y="18"/>
                    <a:pt x="29" y="14"/>
                    <a:pt x="29" y="12"/>
                  </a:cubicBezTo>
                  <a:cubicBezTo>
                    <a:pt x="29" y="11"/>
                    <a:pt x="28" y="10"/>
                    <a:pt x="26" y="7"/>
                  </a:cubicBezTo>
                  <a:cubicBezTo>
                    <a:pt x="23" y="5"/>
                    <a:pt x="19" y="0"/>
                    <a:pt x="17" y="1"/>
                  </a:cubicBezTo>
                  <a:cubicBezTo>
                    <a:pt x="14" y="3"/>
                    <a:pt x="13" y="10"/>
                    <a:pt x="11" y="11"/>
                  </a:cubicBezTo>
                  <a:cubicBezTo>
                    <a:pt x="10" y="12"/>
                    <a:pt x="6" y="13"/>
                    <a:pt x="3" y="13"/>
                  </a:cubicBezTo>
                  <a:cubicBezTo>
                    <a:pt x="0" y="13"/>
                    <a:pt x="3" y="18"/>
                    <a:pt x="5" y="18"/>
                  </a:cubicBezTo>
                  <a:cubicBezTo>
                    <a:pt x="8" y="19"/>
                    <a:pt x="8" y="23"/>
                    <a:pt x="10" y="23"/>
                  </a:cubicBezTo>
                  <a:cubicBezTo>
                    <a:pt x="12" y="22"/>
                    <a:pt x="16" y="22"/>
                    <a:pt x="16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5" name="Freeform 152"/>
            <p:cNvSpPr>
              <a:spLocks/>
            </p:cNvSpPr>
            <p:nvPr/>
          </p:nvSpPr>
          <p:spPr bwMode="auto">
            <a:xfrm>
              <a:off x="7412038" y="890588"/>
              <a:ext cx="246063" cy="168275"/>
            </a:xfrm>
            <a:custGeom>
              <a:avLst/>
              <a:gdLst>
                <a:gd name="T0" fmla="*/ 23 w 92"/>
                <a:gd name="T1" fmla="*/ 42 h 63"/>
                <a:gd name="T2" fmla="*/ 22 w 92"/>
                <a:gd name="T3" fmla="*/ 49 h 63"/>
                <a:gd name="T4" fmla="*/ 8 w 92"/>
                <a:gd name="T5" fmla="*/ 40 h 63"/>
                <a:gd name="T6" fmla="*/ 2 w 92"/>
                <a:gd name="T7" fmla="*/ 45 h 63"/>
                <a:gd name="T8" fmla="*/ 3 w 92"/>
                <a:gd name="T9" fmla="*/ 35 h 63"/>
                <a:gd name="T10" fmla="*/ 7 w 92"/>
                <a:gd name="T11" fmla="*/ 31 h 63"/>
                <a:gd name="T12" fmla="*/ 8 w 92"/>
                <a:gd name="T13" fmla="*/ 21 h 63"/>
                <a:gd name="T14" fmla="*/ 13 w 92"/>
                <a:gd name="T15" fmla="*/ 17 h 63"/>
                <a:gd name="T16" fmla="*/ 29 w 92"/>
                <a:gd name="T17" fmla="*/ 8 h 63"/>
                <a:gd name="T18" fmla="*/ 34 w 92"/>
                <a:gd name="T19" fmla="*/ 2 h 63"/>
                <a:gd name="T20" fmla="*/ 44 w 92"/>
                <a:gd name="T21" fmla="*/ 6 h 63"/>
                <a:gd name="T22" fmla="*/ 51 w 92"/>
                <a:gd name="T23" fmla="*/ 16 h 63"/>
                <a:gd name="T24" fmla="*/ 61 w 92"/>
                <a:gd name="T25" fmla="*/ 27 h 63"/>
                <a:gd name="T26" fmla="*/ 70 w 92"/>
                <a:gd name="T27" fmla="*/ 36 h 63"/>
                <a:gd name="T28" fmla="*/ 90 w 92"/>
                <a:gd name="T29" fmla="*/ 42 h 63"/>
                <a:gd name="T30" fmla="*/ 85 w 92"/>
                <a:gd name="T31" fmla="*/ 47 h 63"/>
                <a:gd name="T32" fmla="*/ 86 w 92"/>
                <a:gd name="T33" fmla="*/ 51 h 63"/>
                <a:gd name="T34" fmla="*/ 87 w 92"/>
                <a:gd name="T35" fmla="*/ 58 h 63"/>
                <a:gd name="T36" fmla="*/ 72 w 92"/>
                <a:gd name="T37" fmla="*/ 58 h 63"/>
                <a:gd name="T38" fmla="*/ 66 w 92"/>
                <a:gd name="T39" fmla="*/ 62 h 63"/>
                <a:gd name="T40" fmla="*/ 55 w 92"/>
                <a:gd name="T41" fmla="*/ 57 h 63"/>
                <a:gd name="T42" fmla="*/ 44 w 92"/>
                <a:gd name="T43" fmla="*/ 52 h 63"/>
                <a:gd name="T44" fmla="*/ 36 w 92"/>
                <a:gd name="T45" fmla="*/ 51 h 63"/>
                <a:gd name="T46" fmla="*/ 28 w 92"/>
                <a:gd name="T47" fmla="*/ 41 h 63"/>
                <a:gd name="T48" fmla="*/ 23 w 92"/>
                <a:gd name="T49" fmla="*/ 42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92" h="63">
                  <a:moveTo>
                    <a:pt x="23" y="42"/>
                  </a:moveTo>
                  <a:cubicBezTo>
                    <a:pt x="21" y="46"/>
                    <a:pt x="33" y="56"/>
                    <a:pt x="22" y="49"/>
                  </a:cubicBezTo>
                  <a:cubicBezTo>
                    <a:pt x="10" y="42"/>
                    <a:pt x="8" y="40"/>
                    <a:pt x="8" y="40"/>
                  </a:cubicBezTo>
                  <a:cubicBezTo>
                    <a:pt x="2" y="45"/>
                    <a:pt x="2" y="45"/>
                    <a:pt x="2" y="45"/>
                  </a:cubicBezTo>
                  <a:cubicBezTo>
                    <a:pt x="2" y="45"/>
                    <a:pt x="0" y="37"/>
                    <a:pt x="3" y="35"/>
                  </a:cubicBezTo>
                  <a:cubicBezTo>
                    <a:pt x="7" y="33"/>
                    <a:pt x="8" y="37"/>
                    <a:pt x="7" y="31"/>
                  </a:cubicBezTo>
                  <a:cubicBezTo>
                    <a:pt x="6" y="24"/>
                    <a:pt x="6" y="23"/>
                    <a:pt x="8" y="21"/>
                  </a:cubicBezTo>
                  <a:cubicBezTo>
                    <a:pt x="10" y="18"/>
                    <a:pt x="9" y="20"/>
                    <a:pt x="13" y="17"/>
                  </a:cubicBezTo>
                  <a:cubicBezTo>
                    <a:pt x="16" y="14"/>
                    <a:pt x="27" y="12"/>
                    <a:pt x="29" y="8"/>
                  </a:cubicBezTo>
                  <a:cubicBezTo>
                    <a:pt x="31" y="5"/>
                    <a:pt x="33" y="3"/>
                    <a:pt x="34" y="2"/>
                  </a:cubicBezTo>
                  <a:cubicBezTo>
                    <a:pt x="36" y="0"/>
                    <a:pt x="40" y="5"/>
                    <a:pt x="44" y="6"/>
                  </a:cubicBezTo>
                  <a:cubicBezTo>
                    <a:pt x="49" y="7"/>
                    <a:pt x="51" y="16"/>
                    <a:pt x="51" y="16"/>
                  </a:cubicBezTo>
                  <a:cubicBezTo>
                    <a:pt x="51" y="16"/>
                    <a:pt x="58" y="24"/>
                    <a:pt x="61" y="27"/>
                  </a:cubicBezTo>
                  <a:cubicBezTo>
                    <a:pt x="65" y="30"/>
                    <a:pt x="64" y="38"/>
                    <a:pt x="70" y="36"/>
                  </a:cubicBezTo>
                  <a:cubicBezTo>
                    <a:pt x="77" y="35"/>
                    <a:pt x="92" y="42"/>
                    <a:pt x="90" y="42"/>
                  </a:cubicBezTo>
                  <a:cubicBezTo>
                    <a:pt x="88" y="43"/>
                    <a:pt x="85" y="47"/>
                    <a:pt x="85" y="47"/>
                  </a:cubicBezTo>
                  <a:cubicBezTo>
                    <a:pt x="86" y="51"/>
                    <a:pt x="86" y="51"/>
                    <a:pt x="86" y="51"/>
                  </a:cubicBezTo>
                  <a:cubicBezTo>
                    <a:pt x="86" y="51"/>
                    <a:pt x="91" y="58"/>
                    <a:pt x="87" y="58"/>
                  </a:cubicBezTo>
                  <a:cubicBezTo>
                    <a:pt x="83" y="57"/>
                    <a:pt x="78" y="58"/>
                    <a:pt x="72" y="58"/>
                  </a:cubicBezTo>
                  <a:cubicBezTo>
                    <a:pt x="66" y="58"/>
                    <a:pt x="68" y="63"/>
                    <a:pt x="66" y="62"/>
                  </a:cubicBezTo>
                  <a:cubicBezTo>
                    <a:pt x="63" y="61"/>
                    <a:pt x="61" y="60"/>
                    <a:pt x="55" y="57"/>
                  </a:cubicBezTo>
                  <a:cubicBezTo>
                    <a:pt x="49" y="53"/>
                    <a:pt x="52" y="53"/>
                    <a:pt x="44" y="52"/>
                  </a:cubicBezTo>
                  <a:cubicBezTo>
                    <a:pt x="36" y="51"/>
                    <a:pt x="41" y="60"/>
                    <a:pt x="36" y="51"/>
                  </a:cubicBezTo>
                  <a:cubicBezTo>
                    <a:pt x="31" y="43"/>
                    <a:pt x="28" y="41"/>
                    <a:pt x="28" y="41"/>
                  </a:cubicBezTo>
                  <a:lnTo>
                    <a:pt x="23" y="4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6" name="Freeform 153"/>
            <p:cNvSpPr>
              <a:spLocks/>
            </p:cNvSpPr>
            <p:nvPr/>
          </p:nvSpPr>
          <p:spPr bwMode="auto">
            <a:xfrm>
              <a:off x="7631113" y="1004888"/>
              <a:ext cx="157163" cy="90488"/>
            </a:xfrm>
            <a:custGeom>
              <a:avLst/>
              <a:gdLst>
                <a:gd name="T0" fmla="*/ 5 w 59"/>
                <a:gd name="T1" fmla="*/ 32 h 34"/>
                <a:gd name="T2" fmla="*/ 19 w 59"/>
                <a:gd name="T3" fmla="*/ 28 h 34"/>
                <a:gd name="T4" fmla="*/ 35 w 59"/>
                <a:gd name="T5" fmla="*/ 30 h 34"/>
                <a:gd name="T6" fmla="*/ 48 w 59"/>
                <a:gd name="T7" fmla="*/ 29 h 34"/>
                <a:gd name="T8" fmla="*/ 49 w 59"/>
                <a:gd name="T9" fmla="*/ 25 h 34"/>
                <a:gd name="T10" fmla="*/ 55 w 59"/>
                <a:gd name="T11" fmla="*/ 22 h 34"/>
                <a:gd name="T12" fmla="*/ 39 w 59"/>
                <a:gd name="T13" fmla="*/ 9 h 34"/>
                <a:gd name="T14" fmla="*/ 25 w 59"/>
                <a:gd name="T15" fmla="*/ 1 h 34"/>
                <a:gd name="T16" fmla="*/ 13 w 59"/>
                <a:gd name="T17" fmla="*/ 6 h 34"/>
                <a:gd name="T18" fmla="*/ 10 w 59"/>
                <a:gd name="T19" fmla="*/ 13 h 34"/>
                <a:gd name="T20" fmla="*/ 2 w 59"/>
                <a:gd name="T21" fmla="*/ 24 h 34"/>
                <a:gd name="T22" fmla="*/ 2 w 59"/>
                <a:gd name="T23" fmla="*/ 32 h 34"/>
                <a:gd name="T24" fmla="*/ 5 w 59"/>
                <a:gd name="T25" fmla="*/ 32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59" h="34">
                  <a:moveTo>
                    <a:pt x="5" y="32"/>
                  </a:moveTo>
                  <a:cubicBezTo>
                    <a:pt x="11" y="30"/>
                    <a:pt x="14" y="28"/>
                    <a:pt x="19" y="28"/>
                  </a:cubicBezTo>
                  <a:cubicBezTo>
                    <a:pt x="25" y="28"/>
                    <a:pt x="31" y="29"/>
                    <a:pt x="35" y="30"/>
                  </a:cubicBezTo>
                  <a:cubicBezTo>
                    <a:pt x="38" y="31"/>
                    <a:pt x="47" y="31"/>
                    <a:pt x="48" y="29"/>
                  </a:cubicBezTo>
                  <a:cubicBezTo>
                    <a:pt x="48" y="27"/>
                    <a:pt x="49" y="25"/>
                    <a:pt x="49" y="25"/>
                  </a:cubicBezTo>
                  <a:cubicBezTo>
                    <a:pt x="49" y="25"/>
                    <a:pt x="59" y="26"/>
                    <a:pt x="55" y="22"/>
                  </a:cubicBezTo>
                  <a:cubicBezTo>
                    <a:pt x="51" y="18"/>
                    <a:pt x="39" y="9"/>
                    <a:pt x="39" y="9"/>
                  </a:cubicBezTo>
                  <a:cubicBezTo>
                    <a:pt x="39" y="9"/>
                    <a:pt x="28" y="2"/>
                    <a:pt x="25" y="1"/>
                  </a:cubicBezTo>
                  <a:cubicBezTo>
                    <a:pt x="22" y="0"/>
                    <a:pt x="17" y="4"/>
                    <a:pt x="13" y="6"/>
                  </a:cubicBezTo>
                  <a:cubicBezTo>
                    <a:pt x="10" y="7"/>
                    <a:pt x="10" y="10"/>
                    <a:pt x="10" y="13"/>
                  </a:cubicBezTo>
                  <a:cubicBezTo>
                    <a:pt x="10" y="15"/>
                    <a:pt x="5" y="24"/>
                    <a:pt x="2" y="24"/>
                  </a:cubicBezTo>
                  <a:cubicBezTo>
                    <a:pt x="0" y="24"/>
                    <a:pt x="1" y="30"/>
                    <a:pt x="2" y="32"/>
                  </a:cubicBezTo>
                  <a:cubicBezTo>
                    <a:pt x="3" y="34"/>
                    <a:pt x="5" y="32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7" name="Freeform 154"/>
            <p:cNvSpPr>
              <a:spLocks/>
            </p:cNvSpPr>
            <p:nvPr/>
          </p:nvSpPr>
          <p:spPr bwMode="auto">
            <a:xfrm>
              <a:off x="7227888" y="1185863"/>
              <a:ext cx="39688" cy="42863"/>
            </a:xfrm>
            <a:custGeom>
              <a:avLst/>
              <a:gdLst>
                <a:gd name="T0" fmla="*/ 8 w 15"/>
                <a:gd name="T1" fmla="*/ 0 h 16"/>
                <a:gd name="T2" fmla="*/ 1 w 15"/>
                <a:gd name="T3" fmla="*/ 3 h 16"/>
                <a:gd name="T4" fmla="*/ 2 w 15"/>
                <a:gd name="T5" fmla="*/ 8 h 16"/>
                <a:gd name="T6" fmla="*/ 0 w 15"/>
                <a:gd name="T7" fmla="*/ 14 h 16"/>
                <a:gd name="T8" fmla="*/ 3 w 15"/>
                <a:gd name="T9" fmla="*/ 15 h 16"/>
                <a:gd name="T10" fmla="*/ 7 w 15"/>
                <a:gd name="T11" fmla="*/ 11 h 16"/>
                <a:gd name="T12" fmla="*/ 8 w 15"/>
                <a:gd name="T13" fmla="*/ 4 h 16"/>
                <a:gd name="T14" fmla="*/ 15 w 15"/>
                <a:gd name="T15" fmla="*/ 4 h 16"/>
                <a:gd name="T16" fmla="*/ 8 w 15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" h="16">
                  <a:moveTo>
                    <a:pt x="8" y="0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4" y="8"/>
                    <a:pt x="2" y="8"/>
                  </a:cubicBezTo>
                  <a:cubicBezTo>
                    <a:pt x="1" y="8"/>
                    <a:pt x="0" y="14"/>
                    <a:pt x="0" y="14"/>
                  </a:cubicBezTo>
                  <a:cubicBezTo>
                    <a:pt x="0" y="14"/>
                    <a:pt x="0" y="16"/>
                    <a:pt x="3" y="15"/>
                  </a:cubicBezTo>
                  <a:cubicBezTo>
                    <a:pt x="7" y="14"/>
                    <a:pt x="7" y="11"/>
                    <a:pt x="7" y="11"/>
                  </a:cubicBezTo>
                  <a:cubicBezTo>
                    <a:pt x="7" y="11"/>
                    <a:pt x="5" y="4"/>
                    <a:pt x="8" y="4"/>
                  </a:cubicBezTo>
                  <a:cubicBezTo>
                    <a:pt x="10" y="4"/>
                    <a:pt x="15" y="4"/>
                    <a:pt x="15" y="4"/>
                  </a:cubicBezTo>
                  <a:lnTo>
                    <a:pt x="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8" name="Freeform 155"/>
            <p:cNvSpPr>
              <a:spLocks/>
            </p:cNvSpPr>
            <p:nvPr/>
          </p:nvSpPr>
          <p:spPr bwMode="auto">
            <a:xfrm>
              <a:off x="7391400" y="1114426"/>
              <a:ext cx="33338" cy="28575"/>
            </a:xfrm>
            <a:custGeom>
              <a:avLst/>
              <a:gdLst>
                <a:gd name="T0" fmla="*/ 0 w 13"/>
                <a:gd name="T1" fmla="*/ 11 h 11"/>
                <a:gd name="T2" fmla="*/ 8 w 13"/>
                <a:gd name="T3" fmla="*/ 7 h 11"/>
                <a:gd name="T4" fmla="*/ 10 w 13"/>
                <a:gd name="T5" fmla="*/ 0 h 11"/>
                <a:gd name="T6" fmla="*/ 4 w 13"/>
                <a:gd name="T7" fmla="*/ 3 h 11"/>
                <a:gd name="T8" fmla="*/ 4 w 13"/>
                <a:gd name="T9" fmla="*/ 9 h 11"/>
                <a:gd name="T10" fmla="*/ 0 w 13"/>
                <a:gd name="T1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11">
                  <a:moveTo>
                    <a:pt x="0" y="11"/>
                  </a:moveTo>
                  <a:cubicBezTo>
                    <a:pt x="0" y="11"/>
                    <a:pt x="4" y="11"/>
                    <a:pt x="8" y="7"/>
                  </a:cubicBezTo>
                  <a:cubicBezTo>
                    <a:pt x="11" y="3"/>
                    <a:pt x="13" y="0"/>
                    <a:pt x="10" y="0"/>
                  </a:cubicBezTo>
                  <a:cubicBezTo>
                    <a:pt x="8" y="0"/>
                    <a:pt x="4" y="3"/>
                    <a:pt x="4" y="3"/>
                  </a:cubicBezTo>
                  <a:cubicBezTo>
                    <a:pt x="4" y="9"/>
                    <a:pt x="4" y="9"/>
                    <a:pt x="4" y="9"/>
                  </a:cubicBezTo>
                  <a:lnTo>
                    <a:pt x="0" y="1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49" name="Freeform 156"/>
            <p:cNvSpPr>
              <a:spLocks/>
            </p:cNvSpPr>
            <p:nvPr/>
          </p:nvSpPr>
          <p:spPr bwMode="auto">
            <a:xfrm>
              <a:off x="7131050" y="914401"/>
              <a:ext cx="30163" cy="19050"/>
            </a:xfrm>
            <a:custGeom>
              <a:avLst/>
              <a:gdLst>
                <a:gd name="T0" fmla="*/ 0 w 11"/>
                <a:gd name="T1" fmla="*/ 6 h 7"/>
                <a:gd name="T2" fmla="*/ 11 w 11"/>
                <a:gd name="T3" fmla="*/ 7 h 7"/>
                <a:gd name="T4" fmla="*/ 9 w 11"/>
                <a:gd name="T5" fmla="*/ 0 h 7"/>
                <a:gd name="T6" fmla="*/ 0 w 11"/>
                <a:gd name="T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0" y="6"/>
                  </a:moveTo>
                  <a:cubicBezTo>
                    <a:pt x="5" y="6"/>
                    <a:pt x="11" y="7"/>
                    <a:pt x="11" y="7"/>
                  </a:cubicBezTo>
                  <a:cubicBezTo>
                    <a:pt x="11" y="7"/>
                    <a:pt x="10" y="0"/>
                    <a:pt x="9" y="0"/>
                  </a:cubicBezTo>
                  <a:cubicBezTo>
                    <a:pt x="7" y="0"/>
                    <a:pt x="0" y="6"/>
                    <a:pt x="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0" name="Freeform 157"/>
            <p:cNvSpPr>
              <a:spLocks/>
            </p:cNvSpPr>
            <p:nvPr/>
          </p:nvSpPr>
          <p:spPr bwMode="auto">
            <a:xfrm>
              <a:off x="8523288" y="1162051"/>
              <a:ext cx="211138" cy="101600"/>
            </a:xfrm>
            <a:custGeom>
              <a:avLst/>
              <a:gdLst>
                <a:gd name="T0" fmla="*/ 7 w 79"/>
                <a:gd name="T1" fmla="*/ 9 h 38"/>
                <a:gd name="T2" fmla="*/ 5 w 79"/>
                <a:gd name="T3" fmla="*/ 23 h 38"/>
                <a:gd name="T4" fmla="*/ 16 w 79"/>
                <a:gd name="T5" fmla="*/ 30 h 38"/>
                <a:gd name="T6" fmla="*/ 24 w 79"/>
                <a:gd name="T7" fmla="*/ 37 h 38"/>
                <a:gd name="T8" fmla="*/ 30 w 79"/>
                <a:gd name="T9" fmla="*/ 31 h 38"/>
                <a:gd name="T10" fmla="*/ 30 w 79"/>
                <a:gd name="T11" fmla="*/ 29 h 38"/>
                <a:gd name="T12" fmla="*/ 42 w 79"/>
                <a:gd name="T13" fmla="*/ 31 h 38"/>
                <a:gd name="T14" fmla="*/ 49 w 79"/>
                <a:gd name="T15" fmla="*/ 32 h 38"/>
                <a:gd name="T16" fmla="*/ 52 w 79"/>
                <a:gd name="T17" fmla="*/ 28 h 38"/>
                <a:gd name="T18" fmla="*/ 59 w 79"/>
                <a:gd name="T19" fmla="*/ 29 h 38"/>
                <a:gd name="T20" fmla="*/ 76 w 79"/>
                <a:gd name="T21" fmla="*/ 22 h 38"/>
                <a:gd name="T22" fmla="*/ 76 w 79"/>
                <a:gd name="T23" fmla="*/ 15 h 38"/>
                <a:gd name="T24" fmla="*/ 70 w 79"/>
                <a:gd name="T25" fmla="*/ 13 h 38"/>
                <a:gd name="T26" fmla="*/ 61 w 79"/>
                <a:gd name="T27" fmla="*/ 9 h 38"/>
                <a:gd name="T28" fmla="*/ 39 w 79"/>
                <a:gd name="T29" fmla="*/ 9 h 38"/>
                <a:gd name="T30" fmla="*/ 35 w 79"/>
                <a:gd name="T31" fmla="*/ 11 h 38"/>
                <a:gd name="T32" fmla="*/ 28 w 79"/>
                <a:gd name="T33" fmla="*/ 9 h 38"/>
                <a:gd name="T34" fmla="*/ 20 w 79"/>
                <a:gd name="T35" fmla="*/ 1 h 38"/>
                <a:gd name="T36" fmla="*/ 9 w 79"/>
                <a:gd name="T37" fmla="*/ 6 h 38"/>
                <a:gd name="T38" fmla="*/ 7 w 79"/>
                <a:gd name="T39" fmla="*/ 9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9" h="38">
                  <a:moveTo>
                    <a:pt x="7" y="9"/>
                  </a:moveTo>
                  <a:cubicBezTo>
                    <a:pt x="4" y="3"/>
                    <a:pt x="0" y="19"/>
                    <a:pt x="5" y="23"/>
                  </a:cubicBezTo>
                  <a:cubicBezTo>
                    <a:pt x="9" y="26"/>
                    <a:pt x="16" y="30"/>
                    <a:pt x="16" y="30"/>
                  </a:cubicBezTo>
                  <a:cubicBezTo>
                    <a:pt x="16" y="30"/>
                    <a:pt x="23" y="36"/>
                    <a:pt x="24" y="37"/>
                  </a:cubicBezTo>
                  <a:cubicBezTo>
                    <a:pt x="25" y="38"/>
                    <a:pt x="30" y="31"/>
                    <a:pt x="30" y="31"/>
                  </a:cubicBezTo>
                  <a:cubicBezTo>
                    <a:pt x="30" y="31"/>
                    <a:pt x="21" y="29"/>
                    <a:pt x="30" y="29"/>
                  </a:cubicBezTo>
                  <a:cubicBezTo>
                    <a:pt x="38" y="29"/>
                    <a:pt x="42" y="31"/>
                    <a:pt x="42" y="31"/>
                  </a:cubicBezTo>
                  <a:cubicBezTo>
                    <a:pt x="42" y="31"/>
                    <a:pt x="48" y="34"/>
                    <a:pt x="49" y="32"/>
                  </a:cubicBezTo>
                  <a:cubicBezTo>
                    <a:pt x="50" y="31"/>
                    <a:pt x="48" y="28"/>
                    <a:pt x="52" y="28"/>
                  </a:cubicBezTo>
                  <a:cubicBezTo>
                    <a:pt x="55" y="28"/>
                    <a:pt x="54" y="27"/>
                    <a:pt x="59" y="29"/>
                  </a:cubicBezTo>
                  <a:cubicBezTo>
                    <a:pt x="64" y="31"/>
                    <a:pt x="76" y="22"/>
                    <a:pt x="76" y="22"/>
                  </a:cubicBezTo>
                  <a:cubicBezTo>
                    <a:pt x="76" y="22"/>
                    <a:pt x="79" y="16"/>
                    <a:pt x="76" y="15"/>
                  </a:cubicBezTo>
                  <a:cubicBezTo>
                    <a:pt x="72" y="13"/>
                    <a:pt x="72" y="14"/>
                    <a:pt x="70" y="13"/>
                  </a:cubicBezTo>
                  <a:cubicBezTo>
                    <a:pt x="68" y="13"/>
                    <a:pt x="72" y="14"/>
                    <a:pt x="61" y="9"/>
                  </a:cubicBezTo>
                  <a:cubicBezTo>
                    <a:pt x="49" y="5"/>
                    <a:pt x="42" y="9"/>
                    <a:pt x="39" y="9"/>
                  </a:cubicBezTo>
                  <a:cubicBezTo>
                    <a:pt x="35" y="9"/>
                    <a:pt x="39" y="11"/>
                    <a:pt x="35" y="11"/>
                  </a:cubicBezTo>
                  <a:cubicBezTo>
                    <a:pt x="32" y="11"/>
                    <a:pt x="36" y="18"/>
                    <a:pt x="28" y="9"/>
                  </a:cubicBezTo>
                  <a:cubicBezTo>
                    <a:pt x="20" y="1"/>
                    <a:pt x="25" y="0"/>
                    <a:pt x="20" y="1"/>
                  </a:cubicBezTo>
                  <a:cubicBezTo>
                    <a:pt x="16" y="2"/>
                    <a:pt x="9" y="6"/>
                    <a:pt x="9" y="6"/>
                  </a:cubicBezTo>
                  <a:cubicBezTo>
                    <a:pt x="9" y="6"/>
                    <a:pt x="8" y="11"/>
                    <a:pt x="7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1" name="Freeform 158"/>
            <p:cNvSpPr>
              <a:spLocks/>
            </p:cNvSpPr>
            <p:nvPr/>
          </p:nvSpPr>
          <p:spPr bwMode="auto">
            <a:xfrm>
              <a:off x="8618538" y="1263651"/>
              <a:ext cx="101600" cy="65088"/>
            </a:xfrm>
            <a:custGeom>
              <a:avLst/>
              <a:gdLst>
                <a:gd name="T0" fmla="*/ 15 w 38"/>
                <a:gd name="T1" fmla="*/ 23 h 24"/>
                <a:gd name="T2" fmla="*/ 38 w 38"/>
                <a:gd name="T3" fmla="*/ 24 h 24"/>
                <a:gd name="T4" fmla="*/ 34 w 38"/>
                <a:gd name="T5" fmla="*/ 17 h 24"/>
                <a:gd name="T6" fmla="*/ 25 w 38"/>
                <a:gd name="T7" fmla="*/ 12 h 24"/>
                <a:gd name="T8" fmla="*/ 18 w 38"/>
                <a:gd name="T9" fmla="*/ 6 h 24"/>
                <a:gd name="T10" fmla="*/ 15 w 38"/>
                <a:gd name="T11" fmla="*/ 5 h 24"/>
                <a:gd name="T12" fmla="*/ 8 w 38"/>
                <a:gd name="T13" fmla="*/ 0 h 24"/>
                <a:gd name="T14" fmla="*/ 4 w 38"/>
                <a:gd name="T15" fmla="*/ 3 h 24"/>
                <a:gd name="T16" fmla="*/ 5 w 38"/>
                <a:gd name="T17" fmla="*/ 10 h 24"/>
                <a:gd name="T18" fmla="*/ 11 w 38"/>
                <a:gd name="T19" fmla="*/ 14 h 24"/>
                <a:gd name="T20" fmla="*/ 7 w 38"/>
                <a:gd name="T21" fmla="*/ 19 h 24"/>
                <a:gd name="T22" fmla="*/ 15 w 38"/>
                <a:gd name="T23" fmla="*/ 23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8" h="24">
                  <a:moveTo>
                    <a:pt x="15" y="23"/>
                  </a:moveTo>
                  <a:cubicBezTo>
                    <a:pt x="38" y="24"/>
                    <a:pt x="38" y="24"/>
                    <a:pt x="38" y="24"/>
                  </a:cubicBezTo>
                  <a:cubicBezTo>
                    <a:pt x="34" y="17"/>
                    <a:pt x="34" y="17"/>
                    <a:pt x="34" y="17"/>
                  </a:cubicBezTo>
                  <a:cubicBezTo>
                    <a:pt x="25" y="12"/>
                    <a:pt x="25" y="12"/>
                    <a:pt x="25" y="12"/>
                  </a:cubicBezTo>
                  <a:cubicBezTo>
                    <a:pt x="25" y="12"/>
                    <a:pt x="21" y="7"/>
                    <a:pt x="18" y="6"/>
                  </a:cubicBezTo>
                  <a:cubicBezTo>
                    <a:pt x="15" y="5"/>
                    <a:pt x="18" y="7"/>
                    <a:pt x="15" y="5"/>
                  </a:cubicBezTo>
                  <a:cubicBezTo>
                    <a:pt x="12" y="3"/>
                    <a:pt x="11" y="0"/>
                    <a:pt x="8" y="0"/>
                  </a:cubicBezTo>
                  <a:cubicBezTo>
                    <a:pt x="6" y="0"/>
                    <a:pt x="8" y="0"/>
                    <a:pt x="4" y="3"/>
                  </a:cubicBezTo>
                  <a:cubicBezTo>
                    <a:pt x="0" y="7"/>
                    <a:pt x="5" y="10"/>
                    <a:pt x="5" y="10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4"/>
                    <a:pt x="6" y="17"/>
                    <a:pt x="7" y="19"/>
                  </a:cubicBezTo>
                  <a:cubicBezTo>
                    <a:pt x="8" y="21"/>
                    <a:pt x="15" y="23"/>
                    <a:pt x="15" y="2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2" name="Freeform 159"/>
            <p:cNvSpPr>
              <a:spLocks/>
            </p:cNvSpPr>
            <p:nvPr/>
          </p:nvSpPr>
          <p:spPr bwMode="auto">
            <a:xfrm>
              <a:off x="8488363" y="1252538"/>
              <a:ext cx="46038" cy="41275"/>
            </a:xfrm>
            <a:custGeom>
              <a:avLst/>
              <a:gdLst>
                <a:gd name="T0" fmla="*/ 17 w 17"/>
                <a:gd name="T1" fmla="*/ 15 h 15"/>
                <a:gd name="T2" fmla="*/ 4 w 17"/>
                <a:gd name="T3" fmla="*/ 6 h 15"/>
                <a:gd name="T4" fmla="*/ 5 w 17"/>
                <a:gd name="T5" fmla="*/ 3 h 15"/>
                <a:gd name="T6" fmla="*/ 17 w 17"/>
                <a:gd name="T7" fmla="*/ 10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0" y="0"/>
                    <a:pt x="5" y="3"/>
                  </a:cubicBezTo>
                  <a:cubicBezTo>
                    <a:pt x="10" y="6"/>
                    <a:pt x="17" y="10"/>
                    <a:pt x="17" y="10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3" name="Freeform 160"/>
            <p:cNvSpPr>
              <a:spLocks/>
            </p:cNvSpPr>
            <p:nvPr/>
          </p:nvSpPr>
          <p:spPr bwMode="auto">
            <a:xfrm>
              <a:off x="8755063" y="1185863"/>
              <a:ext cx="109538" cy="66675"/>
            </a:xfrm>
            <a:custGeom>
              <a:avLst/>
              <a:gdLst>
                <a:gd name="T0" fmla="*/ 2 w 41"/>
                <a:gd name="T1" fmla="*/ 3 h 25"/>
                <a:gd name="T2" fmla="*/ 8 w 41"/>
                <a:gd name="T3" fmla="*/ 14 h 25"/>
                <a:gd name="T4" fmla="*/ 13 w 41"/>
                <a:gd name="T5" fmla="*/ 16 h 25"/>
                <a:gd name="T6" fmla="*/ 22 w 41"/>
                <a:gd name="T7" fmla="*/ 22 h 25"/>
                <a:gd name="T8" fmla="*/ 27 w 41"/>
                <a:gd name="T9" fmla="*/ 24 h 25"/>
                <a:gd name="T10" fmla="*/ 33 w 41"/>
                <a:gd name="T11" fmla="*/ 23 h 25"/>
                <a:gd name="T12" fmla="*/ 38 w 41"/>
                <a:gd name="T13" fmla="*/ 20 h 25"/>
                <a:gd name="T14" fmla="*/ 40 w 41"/>
                <a:gd name="T15" fmla="*/ 16 h 25"/>
                <a:gd name="T16" fmla="*/ 37 w 41"/>
                <a:gd name="T17" fmla="*/ 14 h 25"/>
                <a:gd name="T18" fmla="*/ 25 w 41"/>
                <a:gd name="T19" fmla="*/ 11 h 25"/>
                <a:gd name="T20" fmla="*/ 13 w 41"/>
                <a:gd name="T21" fmla="*/ 5 h 25"/>
                <a:gd name="T22" fmla="*/ 9 w 41"/>
                <a:gd name="T23" fmla="*/ 3 h 25"/>
                <a:gd name="T24" fmla="*/ 2 w 41"/>
                <a:gd name="T25" fmla="*/ 3 h 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1" h="25">
                  <a:moveTo>
                    <a:pt x="2" y="3"/>
                  </a:moveTo>
                  <a:cubicBezTo>
                    <a:pt x="3" y="5"/>
                    <a:pt x="8" y="14"/>
                    <a:pt x="8" y="14"/>
                  </a:cubicBezTo>
                  <a:cubicBezTo>
                    <a:pt x="8" y="14"/>
                    <a:pt x="11" y="14"/>
                    <a:pt x="13" y="16"/>
                  </a:cubicBezTo>
                  <a:cubicBezTo>
                    <a:pt x="15" y="17"/>
                    <a:pt x="22" y="22"/>
                    <a:pt x="22" y="22"/>
                  </a:cubicBezTo>
                  <a:cubicBezTo>
                    <a:pt x="27" y="24"/>
                    <a:pt x="27" y="24"/>
                    <a:pt x="27" y="24"/>
                  </a:cubicBezTo>
                  <a:cubicBezTo>
                    <a:pt x="27" y="24"/>
                    <a:pt x="28" y="25"/>
                    <a:pt x="33" y="23"/>
                  </a:cubicBezTo>
                  <a:cubicBezTo>
                    <a:pt x="38" y="22"/>
                    <a:pt x="36" y="22"/>
                    <a:pt x="38" y="20"/>
                  </a:cubicBezTo>
                  <a:cubicBezTo>
                    <a:pt x="40" y="18"/>
                    <a:pt x="41" y="18"/>
                    <a:pt x="40" y="16"/>
                  </a:cubicBezTo>
                  <a:cubicBezTo>
                    <a:pt x="39" y="14"/>
                    <a:pt x="40" y="14"/>
                    <a:pt x="37" y="14"/>
                  </a:cubicBezTo>
                  <a:cubicBezTo>
                    <a:pt x="33" y="13"/>
                    <a:pt x="31" y="13"/>
                    <a:pt x="25" y="11"/>
                  </a:cubicBezTo>
                  <a:cubicBezTo>
                    <a:pt x="18" y="10"/>
                    <a:pt x="15" y="6"/>
                    <a:pt x="13" y="5"/>
                  </a:cubicBezTo>
                  <a:cubicBezTo>
                    <a:pt x="11" y="3"/>
                    <a:pt x="17" y="5"/>
                    <a:pt x="9" y="3"/>
                  </a:cubicBezTo>
                  <a:cubicBezTo>
                    <a:pt x="0" y="0"/>
                    <a:pt x="2" y="3"/>
                    <a:pt x="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4" name="Freeform 161"/>
            <p:cNvSpPr>
              <a:spLocks/>
            </p:cNvSpPr>
            <p:nvPr/>
          </p:nvSpPr>
          <p:spPr bwMode="auto">
            <a:xfrm>
              <a:off x="9567863" y="1404938"/>
              <a:ext cx="111125" cy="46038"/>
            </a:xfrm>
            <a:custGeom>
              <a:avLst/>
              <a:gdLst>
                <a:gd name="T0" fmla="*/ 7 w 42"/>
                <a:gd name="T1" fmla="*/ 4 h 17"/>
                <a:gd name="T2" fmla="*/ 3 w 42"/>
                <a:gd name="T3" fmla="*/ 8 h 17"/>
                <a:gd name="T4" fmla="*/ 13 w 42"/>
                <a:gd name="T5" fmla="*/ 12 h 17"/>
                <a:gd name="T6" fmla="*/ 24 w 42"/>
                <a:gd name="T7" fmla="*/ 16 h 17"/>
                <a:gd name="T8" fmla="*/ 33 w 42"/>
                <a:gd name="T9" fmla="*/ 12 h 17"/>
                <a:gd name="T10" fmla="*/ 41 w 42"/>
                <a:gd name="T11" fmla="*/ 13 h 17"/>
                <a:gd name="T12" fmla="*/ 39 w 42"/>
                <a:gd name="T13" fmla="*/ 7 h 17"/>
                <a:gd name="T14" fmla="*/ 30 w 42"/>
                <a:gd name="T15" fmla="*/ 2 h 17"/>
                <a:gd name="T16" fmla="*/ 25 w 42"/>
                <a:gd name="T17" fmla="*/ 2 h 17"/>
                <a:gd name="T18" fmla="*/ 9 w 42"/>
                <a:gd name="T19" fmla="*/ 0 h 17"/>
                <a:gd name="T20" fmla="*/ 7 w 42"/>
                <a:gd name="T21" fmla="*/ 4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42" h="17">
                  <a:moveTo>
                    <a:pt x="7" y="4"/>
                  </a:moveTo>
                  <a:cubicBezTo>
                    <a:pt x="5" y="4"/>
                    <a:pt x="0" y="7"/>
                    <a:pt x="3" y="8"/>
                  </a:cubicBezTo>
                  <a:cubicBezTo>
                    <a:pt x="7" y="9"/>
                    <a:pt x="7" y="10"/>
                    <a:pt x="13" y="12"/>
                  </a:cubicBezTo>
                  <a:cubicBezTo>
                    <a:pt x="20" y="14"/>
                    <a:pt x="22" y="17"/>
                    <a:pt x="24" y="16"/>
                  </a:cubicBezTo>
                  <a:cubicBezTo>
                    <a:pt x="26" y="16"/>
                    <a:pt x="28" y="12"/>
                    <a:pt x="33" y="12"/>
                  </a:cubicBezTo>
                  <a:cubicBezTo>
                    <a:pt x="37" y="12"/>
                    <a:pt x="40" y="15"/>
                    <a:pt x="41" y="13"/>
                  </a:cubicBezTo>
                  <a:cubicBezTo>
                    <a:pt x="42" y="12"/>
                    <a:pt x="42" y="8"/>
                    <a:pt x="39" y="7"/>
                  </a:cubicBezTo>
                  <a:cubicBezTo>
                    <a:pt x="36" y="5"/>
                    <a:pt x="32" y="2"/>
                    <a:pt x="30" y="2"/>
                  </a:cubicBezTo>
                  <a:cubicBezTo>
                    <a:pt x="28" y="2"/>
                    <a:pt x="28" y="2"/>
                    <a:pt x="25" y="2"/>
                  </a:cubicBezTo>
                  <a:cubicBezTo>
                    <a:pt x="22" y="2"/>
                    <a:pt x="9" y="0"/>
                    <a:pt x="9" y="0"/>
                  </a:cubicBezTo>
                  <a:lnTo>
                    <a:pt x="7" y="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5" name="Freeform 162"/>
            <p:cNvSpPr>
              <a:spLocks/>
            </p:cNvSpPr>
            <p:nvPr/>
          </p:nvSpPr>
          <p:spPr bwMode="auto">
            <a:xfrm>
              <a:off x="10475913" y="1951038"/>
              <a:ext cx="60325" cy="114300"/>
            </a:xfrm>
            <a:custGeom>
              <a:avLst/>
              <a:gdLst>
                <a:gd name="T0" fmla="*/ 6 w 23"/>
                <a:gd name="T1" fmla="*/ 0 h 43"/>
                <a:gd name="T2" fmla="*/ 4 w 23"/>
                <a:gd name="T3" fmla="*/ 8 h 43"/>
                <a:gd name="T4" fmla="*/ 4 w 23"/>
                <a:gd name="T5" fmla="*/ 13 h 43"/>
                <a:gd name="T6" fmla="*/ 6 w 23"/>
                <a:gd name="T7" fmla="*/ 24 h 43"/>
                <a:gd name="T8" fmla="*/ 6 w 23"/>
                <a:gd name="T9" fmla="*/ 28 h 43"/>
                <a:gd name="T10" fmla="*/ 5 w 23"/>
                <a:gd name="T11" fmla="*/ 37 h 43"/>
                <a:gd name="T12" fmla="*/ 13 w 23"/>
                <a:gd name="T13" fmla="*/ 38 h 43"/>
                <a:gd name="T14" fmla="*/ 15 w 23"/>
                <a:gd name="T15" fmla="*/ 33 h 43"/>
                <a:gd name="T16" fmla="*/ 22 w 23"/>
                <a:gd name="T17" fmla="*/ 29 h 43"/>
                <a:gd name="T18" fmla="*/ 20 w 23"/>
                <a:gd name="T19" fmla="*/ 23 h 43"/>
                <a:gd name="T20" fmla="*/ 14 w 23"/>
                <a:gd name="T21" fmla="*/ 5 h 43"/>
                <a:gd name="T22" fmla="*/ 6 w 23"/>
                <a:gd name="T23" fmla="*/ 0 h 4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3" h="43">
                  <a:moveTo>
                    <a:pt x="6" y="0"/>
                  </a:moveTo>
                  <a:cubicBezTo>
                    <a:pt x="6" y="2"/>
                    <a:pt x="4" y="8"/>
                    <a:pt x="4" y="8"/>
                  </a:cubicBezTo>
                  <a:cubicBezTo>
                    <a:pt x="4" y="8"/>
                    <a:pt x="5" y="10"/>
                    <a:pt x="4" y="13"/>
                  </a:cubicBezTo>
                  <a:cubicBezTo>
                    <a:pt x="4" y="15"/>
                    <a:pt x="8" y="24"/>
                    <a:pt x="6" y="24"/>
                  </a:cubicBezTo>
                  <a:cubicBezTo>
                    <a:pt x="5" y="24"/>
                    <a:pt x="10" y="24"/>
                    <a:pt x="6" y="28"/>
                  </a:cubicBezTo>
                  <a:cubicBezTo>
                    <a:pt x="3" y="31"/>
                    <a:pt x="0" y="35"/>
                    <a:pt x="5" y="37"/>
                  </a:cubicBezTo>
                  <a:cubicBezTo>
                    <a:pt x="9" y="38"/>
                    <a:pt x="13" y="43"/>
                    <a:pt x="13" y="38"/>
                  </a:cubicBezTo>
                  <a:cubicBezTo>
                    <a:pt x="13" y="34"/>
                    <a:pt x="14" y="36"/>
                    <a:pt x="15" y="33"/>
                  </a:cubicBezTo>
                  <a:cubicBezTo>
                    <a:pt x="17" y="29"/>
                    <a:pt x="22" y="31"/>
                    <a:pt x="22" y="29"/>
                  </a:cubicBezTo>
                  <a:cubicBezTo>
                    <a:pt x="22" y="27"/>
                    <a:pt x="23" y="27"/>
                    <a:pt x="20" y="23"/>
                  </a:cubicBezTo>
                  <a:cubicBezTo>
                    <a:pt x="17" y="19"/>
                    <a:pt x="14" y="5"/>
                    <a:pt x="14" y="5"/>
                  </a:cubicBezTo>
                  <a:lnTo>
                    <a:pt x="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6" name="Freeform 163"/>
            <p:cNvSpPr>
              <a:spLocks/>
            </p:cNvSpPr>
            <p:nvPr/>
          </p:nvSpPr>
          <p:spPr bwMode="auto">
            <a:xfrm>
              <a:off x="10464800" y="2085976"/>
              <a:ext cx="42863" cy="33338"/>
            </a:xfrm>
            <a:custGeom>
              <a:avLst/>
              <a:gdLst>
                <a:gd name="T0" fmla="*/ 11 w 16"/>
                <a:gd name="T1" fmla="*/ 0 h 12"/>
                <a:gd name="T2" fmla="*/ 2 w 16"/>
                <a:gd name="T3" fmla="*/ 4 h 12"/>
                <a:gd name="T4" fmla="*/ 13 w 16"/>
                <a:gd name="T5" fmla="*/ 9 h 12"/>
                <a:gd name="T6" fmla="*/ 16 w 16"/>
                <a:gd name="T7" fmla="*/ 6 h 12"/>
                <a:gd name="T8" fmla="*/ 11 w 16"/>
                <a:gd name="T9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12">
                  <a:moveTo>
                    <a:pt x="11" y="0"/>
                  </a:moveTo>
                  <a:cubicBezTo>
                    <a:pt x="8" y="0"/>
                    <a:pt x="0" y="3"/>
                    <a:pt x="2" y="4"/>
                  </a:cubicBezTo>
                  <a:cubicBezTo>
                    <a:pt x="3" y="6"/>
                    <a:pt x="12" y="12"/>
                    <a:pt x="13" y="9"/>
                  </a:cubicBezTo>
                  <a:cubicBezTo>
                    <a:pt x="14" y="7"/>
                    <a:pt x="16" y="9"/>
                    <a:pt x="16" y="6"/>
                  </a:cubicBezTo>
                  <a:cubicBezTo>
                    <a:pt x="16" y="3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7" name="Freeform 164"/>
            <p:cNvSpPr>
              <a:spLocks/>
            </p:cNvSpPr>
            <p:nvPr/>
          </p:nvSpPr>
          <p:spPr bwMode="auto">
            <a:xfrm>
              <a:off x="10445750" y="2124076"/>
              <a:ext cx="74613" cy="58738"/>
            </a:xfrm>
            <a:custGeom>
              <a:avLst/>
              <a:gdLst>
                <a:gd name="T0" fmla="*/ 3 w 28"/>
                <a:gd name="T1" fmla="*/ 2 h 22"/>
                <a:gd name="T2" fmla="*/ 27 w 28"/>
                <a:gd name="T3" fmla="*/ 1 h 22"/>
                <a:gd name="T4" fmla="*/ 22 w 28"/>
                <a:gd name="T5" fmla="*/ 8 h 22"/>
                <a:gd name="T6" fmla="*/ 12 w 28"/>
                <a:gd name="T7" fmla="*/ 9 h 22"/>
                <a:gd name="T8" fmla="*/ 10 w 28"/>
                <a:gd name="T9" fmla="*/ 20 h 22"/>
                <a:gd name="T10" fmla="*/ 1 w 28"/>
                <a:gd name="T11" fmla="*/ 10 h 22"/>
                <a:gd name="T12" fmla="*/ 3 w 28"/>
                <a:gd name="T13" fmla="*/ 2 h 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8" h="22">
                  <a:moveTo>
                    <a:pt x="3" y="2"/>
                  </a:moveTo>
                  <a:cubicBezTo>
                    <a:pt x="3" y="2"/>
                    <a:pt x="28" y="0"/>
                    <a:pt x="27" y="1"/>
                  </a:cubicBezTo>
                  <a:cubicBezTo>
                    <a:pt x="25" y="1"/>
                    <a:pt x="27" y="8"/>
                    <a:pt x="22" y="8"/>
                  </a:cubicBezTo>
                  <a:cubicBezTo>
                    <a:pt x="16" y="9"/>
                    <a:pt x="14" y="5"/>
                    <a:pt x="12" y="9"/>
                  </a:cubicBezTo>
                  <a:cubicBezTo>
                    <a:pt x="10" y="13"/>
                    <a:pt x="13" y="22"/>
                    <a:pt x="10" y="20"/>
                  </a:cubicBezTo>
                  <a:cubicBezTo>
                    <a:pt x="6" y="18"/>
                    <a:pt x="1" y="12"/>
                    <a:pt x="1" y="10"/>
                  </a:cubicBezTo>
                  <a:cubicBezTo>
                    <a:pt x="0" y="8"/>
                    <a:pt x="3" y="2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8" name="Freeform 165"/>
            <p:cNvSpPr>
              <a:spLocks/>
            </p:cNvSpPr>
            <p:nvPr/>
          </p:nvSpPr>
          <p:spPr bwMode="auto">
            <a:xfrm>
              <a:off x="10085388" y="1993901"/>
              <a:ext cx="46038" cy="39688"/>
            </a:xfrm>
            <a:custGeom>
              <a:avLst/>
              <a:gdLst>
                <a:gd name="T0" fmla="*/ 17 w 17"/>
                <a:gd name="T1" fmla="*/ 15 h 15"/>
                <a:gd name="T2" fmla="*/ 13 w 17"/>
                <a:gd name="T3" fmla="*/ 1 h 15"/>
                <a:gd name="T4" fmla="*/ 1 w 17"/>
                <a:gd name="T5" fmla="*/ 2 h 15"/>
                <a:gd name="T6" fmla="*/ 10 w 17"/>
                <a:gd name="T7" fmla="*/ 12 h 15"/>
                <a:gd name="T8" fmla="*/ 17 w 17"/>
                <a:gd name="T9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5">
                  <a:moveTo>
                    <a:pt x="17" y="15"/>
                  </a:moveTo>
                  <a:cubicBezTo>
                    <a:pt x="16" y="11"/>
                    <a:pt x="15" y="1"/>
                    <a:pt x="13" y="1"/>
                  </a:cubicBezTo>
                  <a:cubicBezTo>
                    <a:pt x="11" y="0"/>
                    <a:pt x="2" y="1"/>
                    <a:pt x="1" y="2"/>
                  </a:cubicBezTo>
                  <a:cubicBezTo>
                    <a:pt x="0" y="4"/>
                    <a:pt x="10" y="12"/>
                    <a:pt x="10" y="12"/>
                  </a:cubicBezTo>
                  <a:lnTo>
                    <a:pt x="17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59" name="Freeform 166"/>
            <p:cNvSpPr>
              <a:spLocks/>
            </p:cNvSpPr>
            <p:nvPr/>
          </p:nvSpPr>
          <p:spPr bwMode="auto">
            <a:xfrm>
              <a:off x="9880600" y="1806576"/>
              <a:ext cx="114300" cy="44450"/>
            </a:xfrm>
            <a:custGeom>
              <a:avLst/>
              <a:gdLst>
                <a:gd name="T0" fmla="*/ 32 w 43"/>
                <a:gd name="T1" fmla="*/ 17 h 17"/>
                <a:gd name="T2" fmla="*/ 16 w 43"/>
                <a:gd name="T3" fmla="*/ 13 h 17"/>
                <a:gd name="T4" fmla="*/ 8 w 43"/>
                <a:gd name="T5" fmla="*/ 9 h 17"/>
                <a:gd name="T6" fmla="*/ 19 w 43"/>
                <a:gd name="T7" fmla="*/ 1 h 17"/>
                <a:gd name="T8" fmla="*/ 29 w 43"/>
                <a:gd name="T9" fmla="*/ 3 h 17"/>
                <a:gd name="T10" fmla="*/ 41 w 43"/>
                <a:gd name="T11" fmla="*/ 10 h 17"/>
                <a:gd name="T12" fmla="*/ 40 w 43"/>
                <a:gd name="T13" fmla="*/ 14 h 17"/>
                <a:gd name="T14" fmla="*/ 32 w 43"/>
                <a:gd name="T15" fmla="*/ 17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3" h="17">
                  <a:moveTo>
                    <a:pt x="32" y="17"/>
                  </a:moveTo>
                  <a:cubicBezTo>
                    <a:pt x="26" y="14"/>
                    <a:pt x="19" y="14"/>
                    <a:pt x="16" y="13"/>
                  </a:cubicBezTo>
                  <a:cubicBezTo>
                    <a:pt x="13" y="12"/>
                    <a:pt x="17" y="17"/>
                    <a:pt x="8" y="9"/>
                  </a:cubicBezTo>
                  <a:cubicBezTo>
                    <a:pt x="0" y="1"/>
                    <a:pt x="12" y="1"/>
                    <a:pt x="19" y="1"/>
                  </a:cubicBezTo>
                  <a:cubicBezTo>
                    <a:pt x="26" y="0"/>
                    <a:pt x="20" y="0"/>
                    <a:pt x="29" y="3"/>
                  </a:cubicBezTo>
                  <a:cubicBezTo>
                    <a:pt x="37" y="6"/>
                    <a:pt x="41" y="10"/>
                    <a:pt x="41" y="10"/>
                  </a:cubicBezTo>
                  <a:cubicBezTo>
                    <a:pt x="41" y="10"/>
                    <a:pt x="43" y="14"/>
                    <a:pt x="40" y="14"/>
                  </a:cubicBezTo>
                  <a:cubicBezTo>
                    <a:pt x="36" y="15"/>
                    <a:pt x="32" y="17"/>
                    <a:pt x="32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0" name="Freeform 167"/>
            <p:cNvSpPr>
              <a:spLocks/>
            </p:cNvSpPr>
            <p:nvPr/>
          </p:nvSpPr>
          <p:spPr bwMode="auto">
            <a:xfrm>
              <a:off x="10158413" y="2297113"/>
              <a:ext cx="58738" cy="46038"/>
            </a:xfrm>
            <a:custGeom>
              <a:avLst/>
              <a:gdLst>
                <a:gd name="T0" fmla="*/ 18 w 22"/>
                <a:gd name="T1" fmla="*/ 0 h 17"/>
                <a:gd name="T2" fmla="*/ 10 w 22"/>
                <a:gd name="T3" fmla="*/ 7 h 17"/>
                <a:gd name="T4" fmla="*/ 1 w 22"/>
                <a:gd name="T5" fmla="*/ 10 h 17"/>
                <a:gd name="T6" fmla="*/ 7 w 22"/>
                <a:gd name="T7" fmla="*/ 17 h 17"/>
                <a:gd name="T8" fmla="*/ 7 w 22"/>
                <a:gd name="T9" fmla="*/ 13 h 17"/>
                <a:gd name="T10" fmla="*/ 17 w 22"/>
                <a:gd name="T11" fmla="*/ 11 h 17"/>
                <a:gd name="T12" fmla="*/ 21 w 22"/>
                <a:gd name="T13" fmla="*/ 6 h 17"/>
                <a:gd name="T14" fmla="*/ 21 w 22"/>
                <a:gd name="T15" fmla="*/ 2 h 17"/>
                <a:gd name="T16" fmla="*/ 18 w 22"/>
                <a:gd name="T17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2" h="17">
                  <a:moveTo>
                    <a:pt x="18" y="0"/>
                  </a:moveTo>
                  <a:cubicBezTo>
                    <a:pt x="16" y="3"/>
                    <a:pt x="13" y="9"/>
                    <a:pt x="10" y="7"/>
                  </a:cubicBezTo>
                  <a:cubicBezTo>
                    <a:pt x="8" y="6"/>
                    <a:pt x="0" y="9"/>
                    <a:pt x="1" y="10"/>
                  </a:cubicBezTo>
                  <a:cubicBezTo>
                    <a:pt x="2" y="11"/>
                    <a:pt x="7" y="17"/>
                    <a:pt x="7" y="17"/>
                  </a:cubicBezTo>
                  <a:cubicBezTo>
                    <a:pt x="7" y="17"/>
                    <a:pt x="5" y="16"/>
                    <a:pt x="7" y="13"/>
                  </a:cubicBezTo>
                  <a:cubicBezTo>
                    <a:pt x="9" y="9"/>
                    <a:pt x="14" y="12"/>
                    <a:pt x="17" y="11"/>
                  </a:cubicBezTo>
                  <a:cubicBezTo>
                    <a:pt x="20" y="9"/>
                    <a:pt x="21" y="7"/>
                    <a:pt x="21" y="6"/>
                  </a:cubicBezTo>
                  <a:cubicBezTo>
                    <a:pt x="22" y="4"/>
                    <a:pt x="22" y="4"/>
                    <a:pt x="21" y="2"/>
                  </a:cubicBezTo>
                  <a:cubicBezTo>
                    <a:pt x="21" y="1"/>
                    <a:pt x="18" y="0"/>
                    <a:pt x="1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1" name="Freeform 168"/>
            <p:cNvSpPr>
              <a:spLocks/>
            </p:cNvSpPr>
            <p:nvPr/>
          </p:nvSpPr>
          <p:spPr bwMode="auto">
            <a:xfrm>
              <a:off x="9999663" y="2343151"/>
              <a:ext cx="65088" cy="39688"/>
            </a:xfrm>
            <a:custGeom>
              <a:avLst/>
              <a:gdLst>
                <a:gd name="T0" fmla="*/ 16 w 24"/>
                <a:gd name="T1" fmla="*/ 12 h 15"/>
                <a:gd name="T2" fmla="*/ 9 w 24"/>
                <a:gd name="T3" fmla="*/ 15 h 15"/>
                <a:gd name="T4" fmla="*/ 1 w 24"/>
                <a:gd name="T5" fmla="*/ 10 h 15"/>
                <a:gd name="T6" fmla="*/ 8 w 24"/>
                <a:gd name="T7" fmla="*/ 5 h 15"/>
                <a:gd name="T8" fmla="*/ 14 w 24"/>
                <a:gd name="T9" fmla="*/ 5 h 15"/>
                <a:gd name="T10" fmla="*/ 16 w 24"/>
                <a:gd name="T11" fmla="*/ 12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15">
                  <a:moveTo>
                    <a:pt x="16" y="12"/>
                  </a:moveTo>
                  <a:cubicBezTo>
                    <a:pt x="11" y="12"/>
                    <a:pt x="11" y="15"/>
                    <a:pt x="9" y="15"/>
                  </a:cubicBezTo>
                  <a:cubicBezTo>
                    <a:pt x="6" y="15"/>
                    <a:pt x="0" y="10"/>
                    <a:pt x="1" y="10"/>
                  </a:cubicBezTo>
                  <a:cubicBezTo>
                    <a:pt x="3" y="9"/>
                    <a:pt x="6" y="5"/>
                    <a:pt x="8" y="5"/>
                  </a:cubicBezTo>
                  <a:cubicBezTo>
                    <a:pt x="9" y="4"/>
                    <a:pt x="5" y="0"/>
                    <a:pt x="14" y="5"/>
                  </a:cubicBezTo>
                  <a:cubicBezTo>
                    <a:pt x="24" y="10"/>
                    <a:pt x="16" y="12"/>
                    <a:pt x="16" y="1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2" name="Freeform 169"/>
            <p:cNvSpPr>
              <a:spLocks/>
            </p:cNvSpPr>
            <p:nvPr/>
          </p:nvSpPr>
          <p:spPr bwMode="auto">
            <a:xfrm>
              <a:off x="9931400" y="2378076"/>
              <a:ext cx="55563" cy="20638"/>
            </a:xfrm>
            <a:custGeom>
              <a:avLst/>
              <a:gdLst>
                <a:gd name="T0" fmla="*/ 21 w 21"/>
                <a:gd name="T1" fmla="*/ 6 h 8"/>
                <a:gd name="T2" fmla="*/ 8 w 21"/>
                <a:gd name="T3" fmla="*/ 6 h 8"/>
                <a:gd name="T4" fmla="*/ 3 w 21"/>
                <a:gd name="T5" fmla="*/ 1 h 8"/>
                <a:gd name="T6" fmla="*/ 12 w 21"/>
                <a:gd name="T7" fmla="*/ 1 h 8"/>
                <a:gd name="T8" fmla="*/ 20 w 21"/>
                <a:gd name="T9" fmla="*/ 2 h 8"/>
                <a:gd name="T10" fmla="*/ 21 w 21"/>
                <a:gd name="T1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8">
                  <a:moveTo>
                    <a:pt x="21" y="6"/>
                  </a:moveTo>
                  <a:cubicBezTo>
                    <a:pt x="16" y="8"/>
                    <a:pt x="8" y="6"/>
                    <a:pt x="8" y="6"/>
                  </a:cubicBezTo>
                  <a:cubicBezTo>
                    <a:pt x="8" y="6"/>
                    <a:pt x="0" y="2"/>
                    <a:pt x="3" y="1"/>
                  </a:cubicBezTo>
                  <a:cubicBezTo>
                    <a:pt x="6" y="0"/>
                    <a:pt x="9" y="1"/>
                    <a:pt x="12" y="1"/>
                  </a:cubicBezTo>
                  <a:cubicBezTo>
                    <a:pt x="15" y="2"/>
                    <a:pt x="20" y="2"/>
                    <a:pt x="20" y="2"/>
                  </a:cubicBezTo>
                  <a:lnTo>
                    <a:pt x="21" y="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3" name="Freeform 170"/>
            <p:cNvSpPr>
              <a:spLocks/>
            </p:cNvSpPr>
            <p:nvPr/>
          </p:nvSpPr>
          <p:spPr bwMode="auto">
            <a:xfrm>
              <a:off x="9847263" y="2379663"/>
              <a:ext cx="46038" cy="26988"/>
            </a:xfrm>
            <a:custGeom>
              <a:avLst/>
              <a:gdLst>
                <a:gd name="T0" fmla="*/ 10 w 17"/>
                <a:gd name="T1" fmla="*/ 10 h 10"/>
                <a:gd name="T2" fmla="*/ 3 w 17"/>
                <a:gd name="T3" fmla="*/ 1 h 10"/>
                <a:gd name="T4" fmla="*/ 15 w 17"/>
                <a:gd name="T5" fmla="*/ 5 h 10"/>
                <a:gd name="T6" fmla="*/ 10 w 17"/>
                <a:gd name="T7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0">
                  <a:moveTo>
                    <a:pt x="10" y="10"/>
                  </a:moveTo>
                  <a:cubicBezTo>
                    <a:pt x="8" y="8"/>
                    <a:pt x="0" y="0"/>
                    <a:pt x="3" y="1"/>
                  </a:cubicBezTo>
                  <a:cubicBezTo>
                    <a:pt x="6" y="2"/>
                    <a:pt x="17" y="4"/>
                    <a:pt x="15" y="5"/>
                  </a:cubicBezTo>
                  <a:cubicBezTo>
                    <a:pt x="13" y="6"/>
                    <a:pt x="10" y="10"/>
                    <a:pt x="10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4" name="Freeform 171"/>
            <p:cNvSpPr>
              <a:spLocks/>
            </p:cNvSpPr>
            <p:nvPr/>
          </p:nvSpPr>
          <p:spPr bwMode="auto">
            <a:xfrm>
              <a:off x="9485313" y="2174876"/>
              <a:ext cx="63500" cy="61913"/>
            </a:xfrm>
            <a:custGeom>
              <a:avLst/>
              <a:gdLst>
                <a:gd name="T0" fmla="*/ 20 w 24"/>
                <a:gd name="T1" fmla="*/ 23 h 23"/>
                <a:gd name="T2" fmla="*/ 5 w 24"/>
                <a:gd name="T3" fmla="*/ 16 h 23"/>
                <a:gd name="T4" fmla="*/ 5 w 24"/>
                <a:gd name="T5" fmla="*/ 5 h 23"/>
                <a:gd name="T6" fmla="*/ 14 w 24"/>
                <a:gd name="T7" fmla="*/ 17 h 23"/>
                <a:gd name="T8" fmla="*/ 24 w 24"/>
                <a:gd name="T9" fmla="*/ 23 h 23"/>
                <a:gd name="T10" fmla="*/ 20 w 24"/>
                <a:gd name="T11" fmla="*/ 23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4" h="23">
                  <a:moveTo>
                    <a:pt x="20" y="23"/>
                  </a:moveTo>
                  <a:cubicBezTo>
                    <a:pt x="17" y="22"/>
                    <a:pt x="7" y="19"/>
                    <a:pt x="5" y="16"/>
                  </a:cubicBezTo>
                  <a:cubicBezTo>
                    <a:pt x="4" y="12"/>
                    <a:pt x="0" y="0"/>
                    <a:pt x="5" y="5"/>
                  </a:cubicBezTo>
                  <a:cubicBezTo>
                    <a:pt x="9" y="11"/>
                    <a:pt x="10" y="16"/>
                    <a:pt x="14" y="17"/>
                  </a:cubicBezTo>
                  <a:cubicBezTo>
                    <a:pt x="18" y="19"/>
                    <a:pt x="24" y="23"/>
                    <a:pt x="24" y="23"/>
                  </a:cubicBezTo>
                  <a:lnTo>
                    <a:pt x="20" y="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5" name="Freeform 172"/>
            <p:cNvSpPr>
              <a:spLocks/>
            </p:cNvSpPr>
            <p:nvPr/>
          </p:nvSpPr>
          <p:spPr bwMode="auto">
            <a:xfrm>
              <a:off x="9544050" y="2206626"/>
              <a:ext cx="50800" cy="39688"/>
            </a:xfrm>
            <a:custGeom>
              <a:avLst/>
              <a:gdLst>
                <a:gd name="T0" fmla="*/ 12 w 19"/>
                <a:gd name="T1" fmla="*/ 15 h 15"/>
                <a:gd name="T2" fmla="*/ 15 w 19"/>
                <a:gd name="T3" fmla="*/ 10 h 15"/>
                <a:gd name="T4" fmla="*/ 7 w 19"/>
                <a:gd name="T5" fmla="*/ 6 h 15"/>
                <a:gd name="T6" fmla="*/ 2 w 19"/>
                <a:gd name="T7" fmla="*/ 2 h 15"/>
                <a:gd name="T8" fmla="*/ 7 w 19"/>
                <a:gd name="T9" fmla="*/ 11 h 15"/>
                <a:gd name="T10" fmla="*/ 12 w 19"/>
                <a:gd name="T1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9" h="15">
                  <a:moveTo>
                    <a:pt x="12" y="15"/>
                  </a:moveTo>
                  <a:cubicBezTo>
                    <a:pt x="16" y="13"/>
                    <a:pt x="19" y="11"/>
                    <a:pt x="15" y="10"/>
                  </a:cubicBezTo>
                  <a:cubicBezTo>
                    <a:pt x="11" y="9"/>
                    <a:pt x="13" y="9"/>
                    <a:pt x="7" y="6"/>
                  </a:cubicBezTo>
                  <a:cubicBezTo>
                    <a:pt x="2" y="2"/>
                    <a:pt x="4" y="0"/>
                    <a:pt x="2" y="2"/>
                  </a:cubicBezTo>
                  <a:cubicBezTo>
                    <a:pt x="0" y="4"/>
                    <a:pt x="7" y="11"/>
                    <a:pt x="7" y="11"/>
                  </a:cubicBezTo>
                  <a:lnTo>
                    <a:pt x="12" y="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6" name="Freeform 173"/>
            <p:cNvSpPr>
              <a:spLocks/>
            </p:cNvSpPr>
            <p:nvPr/>
          </p:nvSpPr>
          <p:spPr bwMode="auto">
            <a:xfrm>
              <a:off x="8923338" y="2244726"/>
              <a:ext cx="147638" cy="330200"/>
            </a:xfrm>
            <a:custGeom>
              <a:avLst/>
              <a:gdLst>
                <a:gd name="T0" fmla="*/ 28 w 55"/>
                <a:gd name="T1" fmla="*/ 123 h 124"/>
                <a:gd name="T2" fmla="*/ 23 w 55"/>
                <a:gd name="T3" fmla="*/ 109 h 124"/>
                <a:gd name="T4" fmla="*/ 17 w 55"/>
                <a:gd name="T5" fmla="*/ 80 h 124"/>
                <a:gd name="T6" fmla="*/ 13 w 55"/>
                <a:gd name="T7" fmla="*/ 65 h 124"/>
                <a:gd name="T8" fmla="*/ 7 w 55"/>
                <a:gd name="T9" fmla="*/ 47 h 124"/>
                <a:gd name="T10" fmla="*/ 2 w 55"/>
                <a:gd name="T11" fmla="*/ 18 h 124"/>
                <a:gd name="T12" fmla="*/ 1 w 55"/>
                <a:gd name="T13" fmla="*/ 0 h 124"/>
                <a:gd name="T14" fmla="*/ 12 w 55"/>
                <a:gd name="T15" fmla="*/ 9 h 124"/>
                <a:gd name="T16" fmla="*/ 21 w 55"/>
                <a:gd name="T17" fmla="*/ 41 h 124"/>
                <a:gd name="T18" fmla="*/ 26 w 55"/>
                <a:gd name="T19" fmla="*/ 55 h 124"/>
                <a:gd name="T20" fmla="*/ 31 w 55"/>
                <a:gd name="T21" fmla="*/ 58 h 124"/>
                <a:gd name="T22" fmla="*/ 35 w 55"/>
                <a:gd name="T23" fmla="*/ 67 h 124"/>
                <a:gd name="T24" fmla="*/ 33 w 55"/>
                <a:gd name="T25" fmla="*/ 71 h 124"/>
                <a:gd name="T26" fmla="*/ 45 w 55"/>
                <a:gd name="T27" fmla="*/ 79 h 124"/>
                <a:gd name="T28" fmla="*/ 50 w 55"/>
                <a:gd name="T29" fmla="*/ 88 h 124"/>
                <a:gd name="T30" fmla="*/ 39 w 55"/>
                <a:gd name="T31" fmla="*/ 86 h 124"/>
                <a:gd name="T32" fmla="*/ 32 w 55"/>
                <a:gd name="T33" fmla="*/ 80 h 124"/>
                <a:gd name="T34" fmla="*/ 29 w 55"/>
                <a:gd name="T35" fmla="*/ 81 h 124"/>
                <a:gd name="T36" fmla="*/ 29 w 55"/>
                <a:gd name="T37" fmla="*/ 90 h 124"/>
                <a:gd name="T38" fmla="*/ 30 w 55"/>
                <a:gd name="T39" fmla="*/ 104 h 124"/>
                <a:gd name="T40" fmla="*/ 35 w 55"/>
                <a:gd name="T41" fmla="*/ 113 h 124"/>
                <a:gd name="T42" fmla="*/ 40 w 55"/>
                <a:gd name="T43" fmla="*/ 118 h 124"/>
                <a:gd name="T44" fmla="*/ 43 w 55"/>
                <a:gd name="T45" fmla="*/ 123 h 124"/>
                <a:gd name="T46" fmla="*/ 33 w 55"/>
                <a:gd name="T47" fmla="*/ 122 h 124"/>
                <a:gd name="T48" fmla="*/ 28 w 55"/>
                <a:gd name="T49" fmla="*/ 123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55" h="124">
                  <a:moveTo>
                    <a:pt x="28" y="123"/>
                  </a:moveTo>
                  <a:cubicBezTo>
                    <a:pt x="29" y="121"/>
                    <a:pt x="27" y="121"/>
                    <a:pt x="23" y="109"/>
                  </a:cubicBezTo>
                  <a:cubicBezTo>
                    <a:pt x="18" y="97"/>
                    <a:pt x="17" y="86"/>
                    <a:pt x="17" y="80"/>
                  </a:cubicBezTo>
                  <a:cubicBezTo>
                    <a:pt x="17" y="73"/>
                    <a:pt x="16" y="73"/>
                    <a:pt x="13" y="65"/>
                  </a:cubicBezTo>
                  <a:cubicBezTo>
                    <a:pt x="10" y="57"/>
                    <a:pt x="6" y="51"/>
                    <a:pt x="7" y="47"/>
                  </a:cubicBezTo>
                  <a:cubicBezTo>
                    <a:pt x="7" y="43"/>
                    <a:pt x="3" y="22"/>
                    <a:pt x="2" y="18"/>
                  </a:cubicBezTo>
                  <a:cubicBezTo>
                    <a:pt x="1" y="14"/>
                    <a:pt x="0" y="0"/>
                    <a:pt x="1" y="0"/>
                  </a:cubicBezTo>
                  <a:cubicBezTo>
                    <a:pt x="3" y="0"/>
                    <a:pt x="10" y="5"/>
                    <a:pt x="12" y="9"/>
                  </a:cubicBezTo>
                  <a:cubicBezTo>
                    <a:pt x="14" y="12"/>
                    <a:pt x="18" y="36"/>
                    <a:pt x="21" y="41"/>
                  </a:cubicBezTo>
                  <a:cubicBezTo>
                    <a:pt x="24" y="47"/>
                    <a:pt x="21" y="53"/>
                    <a:pt x="26" y="55"/>
                  </a:cubicBezTo>
                  <a:cubicBezTo>
                    <a:pt x="31" y="58"/>
                    <a:pt x="31" y="50"/>
                    <a:pt x="31" y="58"/>
                  </a:cubicBezTo>
                  <a:cubicBezTo>
                    <a:pt x="31" y="66"/>
                    <a:pt x="38" y="67"/>
                    <a:pt x="35" y="67"/>
                  </a:cubicBezTo>
                  <a:cubicBezTo>
                    <a:pt x="32" y="67"/>
                    <a:pt x="33" y="71"/>
                    <a:pt x="33" y="71"/>
                  </a:cubicBezTo>
                  <a:cubicBezTo>
                    <a:pt x="33" y="71"/>
                    <a:pt x="43" y="77"/>
                    <a:pt x="45" y="79"/>
                  </a:cubicBezTo>
                  <a:cubicBezTo>
                    <a:pt x="47" y="81"/>
                    <a:pt x="55" y="89"/>
                    <a:pt x="50" y="88"/>
                  </a:cubicBezTo>
                  <a:cubicBezTo>
                    <a:pt x="44" y="87"/>
                    <a:pt x="42" y="91"/>
                    <a:pt x="39" y="86"/>
                  </a:cubicBezTo>
                  <a:cubicBezTo>
                    <a:pt x="35" y="82"/>
                    <a:pt x="35" y="82"/>
                    <a:pt x="32" y="80"/>
                  </a:cubicBezTo>
                  <a:cubicBezTo>
                    <a:pt x="30" y="78"/>
                    <a:pt x="28" y="77"/>
                    <a:pt x="29" y="81"/>
                  </a:cubicBezTo>
                  <a:cubicBezTo>
                    <a:pt x="30" y="84"/>
                    <a:pt x="29" y="84"/>
                    <a:pt x="29" y="90"/>
                  </a:cubicBezTo>
                  <a:cubicBezTo>
                    <a:pt x="30" y="96"/>
                    <a:pt x="31" y="101"/>
                    <a:pt x="30" y="104"/>
                  </a:cubicBezTo>
                  <a:cubicBezTo>
                    <a:pt x="29" y="106"/>
                    <a:pt x="33" y="112"/>
                    <a:pt x="35" y="113"/>
                  </a:cubicBezTo>
                  <a:cubicBezTo>
                    <a:pt x="37" y="114"/>
                    <a:pt x="40" y="116"/>
                    <a:pt x="40" y="118"/>
                  </a:cubicBezTo>
                  <a:cubicBezTo>
                    <a:pt x="41" y="119"/>
                    <a:pt x="48" y="123"/>
                    <a:pt x="43" y="123"/>
                  </a:cubicBezTo>
                  <a:cubicBezTo>
                    <a:pt x="38" y="124"/>
                    <a:pt x="33" y="122"/>
                    <a:pt x="33" y="122"/>
                  </a:cubicBezTo>
                  <a:lnTo>
                    <a:pt x="28" y="12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7" name="Freeform 174"/>
            <p:cNvSpPr>
              <a:spLocks/>
            </p:cNvSpPr>
            <p:nvPr/>
          </p:nvSpPr>
          <p:spPr bwMode="auto">
            <a:xfrm>
              <a:off x="8963025" y="2543176"/>
              <a:ext cx="276225" cy="198438"/>
            </a:xfrm>
            <a:custGeom>
              <a:avLst/>
              <a:gdLst>
                <a:gd name="T0" fmla="*/ 39 w 103"/>
                <a:gd name="T1" fmla="*/ 39 h 74"/>
                <a:gd name="T2" fmla="*/ 23 w 103"/>
                <a:gd name="T3" fmla="*/ 30 h 74"/>
                <a:gd name="T4" fmla="*/ 14 w 103"/>
                <a:gd name="T5" fmla="*/ 22 h 74"/>
                <a:gd name="T6" fmla="*/ 7 w 103"/>
                <a:gd name="T7" fmla="*/ 25 h 74"/>
                <a:gd name="T8" fmla="*/ 13 w 103"/>
                <a:gd name="T9" fmla="*/ 35 h 74"/>
                <a:gd name="T10" fmla="*/ 13 w 103"/>
                <a:gd name="T11" fmla="*/ 40 h 74"/>
                <a:gd name="T12" fmla="*/ 10 w 103"/>
                <a:gd name="T13" fmla="*/ 48 h 74"/>
                <a:gd name="T14" fmla="*/ 6 w 103"/>
                <a:gd name="T15" fmla="*/ 51 h 74"/>
                <a:gd name="T16" fmla="*/ 3 w 103"/>
                <a:gd name="T17" fmla="*/ 55 h 74"/>
                <a:gd name="T18" fmla="*/ 8 w 103"/>
                <a:gd name="T19" fmla="*/ 65 h 74"/>
                <a:gd name="T20" fmla="*/ 3 w 103"/>
                <a:gd name="T21" fmla="*/ 70 h 74"/>
                <a:gd name="T22" fmla="*/ 10 w 103"/>
                <a:gd name="T23" fmla="*/ 72 h 74"/>
                <a:gd name="T24" fmla="*/ 16 w 103"/>
                <a:gd name="T25" fmla="*/ 66 h 74"/>
                <a:gd name="T26" fmla="*/ 20 w 103"/>
                <a:gd name="T27" fmla="*/ 59 h 74"/>
                <a:gd name="T28" fmla="*/ 28 w 103"/>
                <a:gd name="T29" fmla="*/ 60 h 74"/>
                <a:gd name="T30" fmla="*/ 32 w 103"/>
                <a:gd name="T31" fmla="*/ 62 h 74"/>
                <a:gd name="T32" fmla="*/ 39 w 103"/>
                <a:gd name="T33" fmla="*/ 65 h 74"/>
                <a:gd name="T34" fmla="*/ 40 w 103"/>
                <a:gd name="T35" fmla="*/ 60 h 74"/>
                <a:gd name="T36" fmla="*/ 48 w 103"/>
                <a:gd name="T37" fmla="*/ 54 h 74"/>
                <a:gd name="T38" fmla="*/ 56 w 103"/>
                <a:gd name="T39" fmla="*/ 53 h 74"/>
                <a:gd name="T40" fmla="*/ 56 w 103"/>
                <a:gd name="T41" fmla="*/ 44 h 74"/>
                <a:gd name="T42" fmla="*/ 53 w 103"/>
                <a:gd name="T43" fmla="*/ 39 h 74"/>
                <a:gd name="T44" fmla="*/ 74 w 103"/>
                <a:gd name="T45" fmla="*/ 32 h 74"/>
                <a:gd name="T46" fmla="*/ 85 w 103"/>
                <a:gd name="T47" fmla="*/ 28 h 74"/>
                <a:gd name="T48" fmla="*/ 90 w 103"/>
                <a:gd name="T49" fmla="*/ 15 h 74"/>
                <a:gd name="T50" fmla="*/ 102 w 103"/>
                <a:gd name="T51" fmla="*/ 8 h 74"/>
                <a:gd name="T52" fmla="*/ 96 w 103"/>
                <a:gd name="T53" fmla="*/ 5 h 74"/>
                <a:gd name="T54" fmla="*/ 81 w 103"/>
                <a:gd name="T55" fmla="*/ 18 h 74"/>
                <a:gd name="T56" fmla="*/ 67 w 103"/>
                <a:gd name="T57" fmla="*/ 27 h 74"/>
                <a:gd name="T58" fmla="*/ 58 w 103"/>
                <a:gd name="T59" fmla="*/ 34 h 74"/>
                <a:gd name="T60" fmla="*/ 41 w 103"/>
                <a:gd name="T61" fmla="*/ 36 h 74"/>
                <a:gd name="T62" fmla="*/ 39 w 103"/>
                <a:gd name="T63" fmla="*/ 39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03" h="74">
                  <a:moveTo>
                    <a:pt x="39" y="39"/>
                  </a:moveTo>
                  <a:cubicBezTo>
                    <a:pt x="28" y="33"/>
                    <a:pt x="29" y="37"/>
                    <a:pt x="23" y="30"/>
                  </a:cubicBezTo>
                  <a:cubicBezTo>
                    <a:pt x="17" y="24"/>
                    <a:pt x="14" y="22"/>
                    <a:pt x="14" y="22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3" y="35"/>
                    <a:pt x="13" y="35"/>
                    <a:pt x="13" y="35"/>
                  </a:cubicBezTo>
                  <a:cubicBezTo>
                    <a:pt x="13" y="35"/>
                    <a:pt x="15" y="38"/>
                    <a:pt x="13" y="40"/>
                  </a:cubicBezTo>
                  <a:cubicBezTo>
                    <a:pt x="12" y="41"/>
                    <a:pt x="12" y="48"/>
                    <a:pt x="10" y="48"/>
                  </a:cubicBezTo>
                  <a:cubicBezTo>
                    <a:pt x="9" y="49"/>
                    <a:pt x="9" y="52"/>
                    <a:pt x="6" y="51"/>
                  </a:cubicBezTo>
                  <a:cubicBezTo>
                    <a:pt x="3" y="51"/>
                    <a:pt x="4" y="52"/>
                    <a:pt x="3" y="55"/>
                  </a:cubicBezTo>
                  <a:cubicBezTo>
                    <a:pt x="2" y="57"/>
                    <a:pt x="11" y="64"/>
                    <a:pt x="8" y="65"/>
                  </a:cubicBezTo>
                  <a:cubicBezTo>
                    <a:pt x="4" y="66"/>
                    <a:pt x="0" y="69"/>
                    <a:pt x="3" y="70"/>
                  </a:cubicBezTo>
                  <a:cubicBezTo>
                    <a:pt x="6" y="71"/>
                    <a:pt x="8" y="74"/>
                    <a:pt x="10" y="72"/>
                  </a:cubicBezTo>
                  <a:cubicBezTo>
                    <a:pt x="13" y="71"/>
                    <a:pt x="18" y="69"/>
                    <a:pt x="16" y="66"/>
                  </a:cubicBezTo>
                  <a:cubicBezTo>
                    <a:pt x="14" y="64"/>
                    <a:pt x="18" y="59"/>
                    <a:pt x="20" y="59"/>
                  </a:cubicBezTo>
                  <a:cubicBezTo>
                    <a:pt x="23" y="59"/>
                    <a:pt x="25" y="59"/>
                    <a:pt x="28" y="60"/>
                  </a:cubicBezTo>
                  <a:cubicBezTo>
                    <a:pt x="31" y="60"/>
                    <a:pt x="30" y="62"/>
                    <a:pt x="32" y="62"/>
                  </a:cubicBezTo>
                  <a:cubicBezTo>
                    <a:pt x="34" y="63"/>
                    <a:pt x="35" y="66"/>
                    <a:pt x="39" y="65"/>
                  </a:cubicBezTo>
                  <a:cubicBezTo>
                    <a:pt x="43" y="64"/>
                    <a:pt x="37" y="62"/>
                    <a:pt x="40" y="60"/>
                  </a:cubicBezTo>
                  <a:cubicBezTo>
                    <a:pt x="43" y="58"/>
                    <a:pt x="46" y="55"/>
                    <a:pt x="48" y="54"/>
                  </a:cubicBezTo>
                  <a:cubicBezTo>
                    <a:pt x="51" y="53"/>
                    <a:pt x="56" y="53"/>
                    <a:pt x="56" y="53"/>
                  </a:cubicBezTo>
                  <a:cubicBezTo>
                    <a:pt x="56" y="44"/>
                    <a:pt x="56" y="44"/>
                    <a:pt x="56" y="44"/>
                  </a:cubicBezTo>
                  <a:cubicBezTo>
                    <a:pt x="56" y="44"/>
                    <a:pt x="53" y="41"/>
                    <a:pt x="53" y="39"/>
                  </a:cubicBezTo>
                  <a:cubicBezTo>
                    <a:pt x="54" y="36"/>
                    <a:pt x="72" y="33"/>
                    <a:pt x="74" y="32"/>
                  </a:cubicBezTo>
                  <a:cubicBezTo>
                    <a:pt x="75" y="31"/>
                    <a:pt x="82" y="32"/>
                    <a:pt x="85" y="28"/>
                  </a:cubicBezTo>
                  <a:cubicBezTo>
                    <a:pt x="87" y="24"/>
                    <a:pt x="88" y="17"/>
                    <a:pt x="90" y="15"/>
                  </a:cubicBezTo>
                  <a:cubicBezTo>
                    <a:pt x="93" y="14"/>
                    <a:pt x="102" y="10"/>
                    <a:pt x="102" y="8"/>
                  </a:cubicBezTo>
                  <a:cubicBezTo>
                    <a:pt x="101" y="7"/>
                    <a:pt x="103" y="0"/>
                    <a:pt x="96" y="5"/>
                  </a:cubicBezTo>
                  <a:cubicBezTo>
                    <a:pt x="90" y="10"/>
                    <a:pt x="90" y="13"/>
                    <a:pt x="81" y="18"/>
                  </a:cubicBezTo>
                  <a:cubicBezTo>
                    <a:pt x="72" y="22"/>
                    <a:pt x="69" y="25"/>
                    <a:pt x="67" y="27"/>
                  </a:cubicBezTo>
                  <a:cubicBezTo>
                    <a:pt x="65" y="29"/>
                    <a:pt x="68" y="34"/>
                    <a:pt x="58" y="34"/>
                  </a:cubicBezTo>
                  <a:cubicBezTo>
                    <a:pt x="47" y="34"/>
                    <a:pt x="41" y="36"/>
                    <a:pt x="41" y="36"/>
                  </a:cubicBezTo>
                  <a:lnTo>
                    <a:pt x="39" y="3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8" name="Freeform 175"/>
            <p:cNvSpPr>
              <a:spLocks/>
            </p:cNvSpPr>
            <p:nvPr/>
          </p:nvSpPr>
          <p:spPr bwMode="auto">
            <a:xfrm>
              <a:off x="8755063" y="2735263"/>
              <a:ext cx="320675" cy="360363"/>
            </a:xfrm>
            <a:custGeom>
              <a:avLst/>
              <a:gdLst>
                <a:gd name="T0" fmla="*/ 98 w 120"/>
                <a:gd name="T1" fmla="*/ 0 h 135"/>
                <a:gd name="T2" fmla="*/ 91 w 120"/>
                <a:gd name="T3" fmla="*/ 6 h 135"/>
                <a:gd name="T4" fmla="*/ 85 w 120"/>
                <a:gd name="T5" fmla="*/ 12 h 135"/>
                <a:gd name="T6" fmla="*/ 89 w 120"/>
                <a:gd name="T7" fmla="*/ 29 h 135"/>
                <a:gd name="T8" fmla="*/ 92 w 120"/>
                <a:gd name="T9" fmla="*/ 41 h 135"/>
                <a:gd name="T10" fmla="*/ 86 w 120"/>
                <a:gd name="T11" fmla="*/ 45 h 135"/>
                <a:gd name="T12" fmla="*/ 81 w 120"/>
                <a:gd name="T13" fmla="*/ 51 h 135"/>
                <a:gd name="T14" fmla="*/ 78 w 120"/>
                <a:gd name="T15" fmla="*/ 55 h 135"/>
                <a:gd name="T16" fmla="*/ 70 w 120"/>
                <a:gd name="T17" fmla="*/ 48 h 135"/>
                <a:gd name="T18" fmla="*/ 65 w 120"/>
                <a:gd name="T19" fmla="*/ 55 h 135"/>
                <a:gd name="T20" fmla="*/ 63 w 120"/>
                <a:gd name="T21" fmla="*/ 60 h 135"/>
                <a:gd name="T22" fmla="*/ 60 w 120"/>
                <a:gd name="T23" fmla="*/ 66 h 135"/>
                <a:gd name="T24" fmla="*/ 51 w 120"/>
                <a:gd name="T25" fmla="*/ 72 h 135"/>
                <a:gd name="T26" fmla="*/ 49 w 120"/>
                <a:gd name="T27" fmla="*/ 77 h 135"/>
                <a:gd name="T28" fmla="*/ 28 w 120"/>
                <a:gd name="T29" fmla="*/ 79 h 135"/>
                <a:gd name="T30" fmla="*/ 21 w 120"/>
                <a:gd name="T31" fmla="*/ 84 h 135"/>
                <a:gd name="T32" fmla="*/ 18 w 120"/>
                <a:gd name="T33" fmla="*/ 90 h 135"/>
                <a:gd name="T34" fmla="*/ 14 w 120"/>
                <a:gd name="T35" fmla="*/ 99 h 135"/>
                <a:gd name="T36" fmla="*/ 2 w 120"/>
                <a:gd name="T37" fmla="*/ 101 h 135"/>
                <a:gd name="T38" fmla="*/ 6 w 120"/>
                <a:gd name="T39" fmla="*/ 109 h 135"/>
                <a:gd name="T40" fmla="*/ 17 w 120"/>
                <a:gd name="T41" fmla="*/ 115 h 135"/>
                <a:gd name="T42" fmla="*/ 21 w 120"/>
                <a:gd name="T43" fmla="*/ 129 h 135"/>
                <a:gd name="T44" fmla="*/ 21 w 120"/>
                <a:gd name="T45" fmla="*/ 130 h 135"/>
                <a:gd name="T46" fmla="*/ 30 w 120"/>
                <a:gd name="T47" fmla="*/ 120 h 135"/>
                <a:gd name="T48" fmla="*/ 36 w 120"/>
                <a:gd name="T49" fmla="*/ 100 h 135"/>
                <a:gd name="T50" fmla="*/ 46 w 120"/>
                <a:gd name="T51" fmla="*/ 103 h 135"/>
                <a:gd name="T52" fmla="*/ 55 w 120"/>
                <a:gd name="T53" fmla="*/ 93 h 135"/>
                <a:gd name="T54" fmla="*/ 58 w 120"/>
                <a:gd name="T55" fmla="*/ 93 h 135"/>
                <a:gd name="T56" fmla="*/ 65 w 120"/>
                <a:gd name="T57" fmla="*/ 98 h 135"/>
                <a:gd name="T58" fmla="*/ 78 w 120"/>
                <a:gd name="T59" fmla="*/ 90 h 135"/>
                <a:gd name="T60" fmla="*/ 77 w 120"/>
                <a:gd name="T61" fmla="*/ 81 h 135"/>
                <a:gd name="T62" fmla="*/ 84 w 120"/>
                <a:gd name="T63" fmla="*/ 78 h 135"/>
                <a:gd name="T64" fmla="*/ 91 w 120"/>
                <a:gd name="T65" fmla="*/ 84 h 135"/>
                <a:gd name="T66" fmla="*/ 112 w 120"/>
                <a:gd name="T67" fmla="*/ 80 h 135"/>
                <a:gd name="T68" fmla="*/ 108 w 120"/>
                <a:gd name="T69" fmla="*/ 67 h 135"/>
                <a:gd name="T70" fmla="*/ 111 w 120"/>
                <a:gd name="T71" fmla="*/ 61 h 135"/>
                <a:gd name="T72" fmla="*/ 108 w 120"/>
                <a:gd name="T73" fmla="*/ 42 h 135"/>
                <a:gd name="T74" fmla="*/ 117 w 120"/>
                <a:gd name="T75" fmla="*/ 33 h 135"/>
                <a:gd name="T76" fmla="*/ 117 w 120"/>
                <a:gd name="T77" fmla="*/ 27 h 135"/>
                <a:gd name="T78" fmla="*/ 109 w 120"/>
                <a:gd name="T79" fmla="*/ 11 h 135"/>
                <a:gd name="T80" fmla="*/ 101 w 120"/>
                <a:gd name="T81" fmla="*/ 4 h 135"/>
                <a:gd name="T82" fmla="*/ 98 w 120"/>
                <a:gd name="T83" fmla="*/ 0 h 1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</a:cxnLst>
              <a:rect l="0" t="0" r="r" b="b"/>
              <a:pathLst>
                <a:path w="120" h="135">
                  <a:moveTo>
                    <a:pt x="98" y="0"/>
                  </a:moveTo>
                  <a:cubicBezTo>
                    <a:pt x="97" y="1"/>
                    <a:pt x="93" y="4"/>
                    <a:pt x="91" y="6"/>
                  </a:cubicBezTo>
                  <a:cubicBezTo>
                    <a:pt x="88" y="8"/>
                    <a:pt x="85" y="8"/>
                    <a:pt x="85" y="12"/>
                  </a:cubicBezTo>
                  <a:cubicBezTo>
                    <a:pt x="85" y="17"/>
                    <a:pt x="90" y="22"/>
                    <a:pt x="89" y="29"/>
                  </a:cubicBezTo>
                  <a:cubicBezTo>
                    <a:pt x="87" y="35"/>
                    <a:pt x="97" y="40"/>
                    <a:pt x="92" y="41"/>
                  </a:cubicBezTo>
                  <a:cubicBezTo>
                    <a:pt x="87" y="43"/>
                    <a:pt x="88" y="44"/>
                    <a:pt x="86" y="45"/>
                  </a:cubicBezTo>
                  <a:cubicBezTo>
                    <a:pt x="83" y="47"/>
                    <a:pt x="81" y="51"/>
                    <a:pt x="81" y="51"/>
                  </a:cubicBezTo>
                  <a:cubicBezTo>
                    <a:pt x="81" y="51"/>
                    <a:pt x="84" y="60"/>
                    <a:pt x="78" y="55"/>
                  </a:cubicBezTo>
                  <a:cubicBezTo>
                    <a:pt x="71" y="50"/>
                    <a:pt x="71" y="48"/>
                    <a:pt x="70" y="48"/>
                  </a:cubicBezTo>
                  <a:cubicBezTo>
                    <a:pt x="68" y="48"/>
                    <a:pt x="67" y="54"/>
                    <a:pt x="65" y="55"/>
                  </a:cubicBezTo>
                  <a:cubicBezTo>
                    <a:pt x="63" y="56"/>
                    <a:pt x="64" y="58"/>
                    <a:pt x="63" y="60"/>
                  </a:cubicBezTo>
                  <a:cubicBezTo>
                    <a:pt x="62" y="61"/>
                    <a:pt x="68" y="62"/>
                    <a:pt x="60" y="66"/>
                  </a:cubicBezTo>
                  <a:cubicBezTo>
                    <a:pt x="51" y="69"/>
                    <a:pt x="50" y="70"/>
                    <a:pt x="51" y="72"/>
                  </a:cubicBezTo>
                  <a:cubicBezTo>
                    <a:pt x="51" y="73"/>
                    <a:pt x="64" y="76"/>
                    <a:pt x="49" y="77"/>
                  </a:cubicBezTo>
                  <a:cubicBezTo>
                    <a:pt x="34" y="78"/>
                    <a:pt x="33" y="78"/>
                    <a:pt x="28" y="79"/>
                  </a:cubicBezTo>
                  <a:cubicBezTo>
                    <a:pt x="23" y="79"/>
                    <a:pt x="23" y="81"/>
                    <a:pt x="21" y="84"/>
                  </a:cubicBezTo>
                  <a:cubicBezTo>
                    <a:pt x="18" y="86"/>
                    <a:pt x="20" y="88"/>
                    <a:pt x="18" y="90"/>
                  </a:cubicBezTo>
                  <a:cubicBezTo>
                    <a:pt x="16" y="91"/>
                    <a:pt x="20" y="100"/>
                    <a:pt x="14" y="99"/>
                  </a:cubicBezTo>
                  <a:cubicBezTo>
                    <a:pt x="8" y="98"/>
                    <a:pt x="3" y="99"/>
                    <a:pt x="2" y="101"/>
                  </a:cubicBezTo>
                  <a:cubicBezTo>
                    <a:pt x="1" y="102"/>
                    <a:pt x="0" y="106"/>
                    <a:pt x="6" y="109"/>
                  </a:cubicBezTo>
                  <a:cubicBezTo>
                    <a:pt x="12" y="112"/>
                    <a:pt x="19" y="112"/>
                    <a:pt x="17" y="115"/>
                  </a:cubicBezTo>
                  <a:cubicBezTo>
                    <a:pt x="15" y="118"/>
                    <a:pt x="20" y="128"/>
                    <a:pt x="21" y="129"/>
                  </a:cubicBezTo>
                  <a:cubicBezTo>
                    <a:pt x="21" y="130"/>
                    <a:pt x="18" y="133"/>
                    <a:pt x="21" y="130"/>
                  </a:cubicBezTo>
                  <a:cubicBezTo>
                    <a:pt x="25" y="127"/>
                    <a:pt x="26" y="135"/>
                    <a:pt x="30" y="120"/>
                  </a:cubicBezTo>
                  <a:cubicBezTo>
                    <a:pt x="33" y="105"/>
                    <a:pt x="26" y="98"/>
                    <a:pt x="36" y="100"/>
                  </a:cubicBezTo>
                  <a:cubicBezTo>
                    <a:pt x="46" y="103"/>
                    <a:pt x="44" y="105"/>
                    <a:pt x="46" y="103"/>
                  </a:cubicBezTo>
                  <a:cubicBezTo>
                    <a:pt x="48" y="100"/>
                    <a:pt x="54" y="97"/>
                    <a:pt x="55" y="93"/>
                  </a:cubicBezTo>
                  <a:cubicBezTo>
                    <a:pt x="55" y="90"/>
                    <a:pt x="56" y="90"/>
                    <a:pt x="58" y="93"/>
                  </a:cubicBezTo>
                  <a:cubicBezTo>
                    <a:pt x="61" y="95"/>
                    <a:pt x="59" y="98"/>
                    <a:pt x="65" y="98"/>
                  </a:cubicBezTo>
                  <a:cubicBezTo>
                    <a:pt x="70" y="98"/>
                    <a:pt x="78" y="94"/>
                    <a:pt x="78" y="90"/>
                  </a:cubicBezTo>
                  <a:cubicBezTo>
                    <a:pt x="77" y="87"/>
                    <a:pt x="79" y="82"/>
                    <a:pt x="77" y="81"/>
                  </a:cubicBezTo>
                  <a:cubicBezTo>
                    <a:pt x="76" y="80"/>
                    <a:pt x="80" y="76"/>
                    <a:pt x="84" y="78"/>
                  </a:cubicBezTo>
                  <a:cubicBezTo>
                    <a:pt x="89" y="80"/>
                    <a:pt x="86" y="83"/>
                    <a:pt x="91" y="84"/>
                  </a:cubicBezTo>
                  <a:cubicBezTo>
                    <a:pt x="96" y="84"/>
                    <a:pt x="114" y="84"/>
                    <a:pt x="112" y="80"/>
                  </a:cubicBezTo>
                  <a:cubicBezTo>
                    <a:pt x="109" y="76"/>
                    <a:pt x="110" y="69"/>
                    <a:pt x="108" y="67"/>
                  </a:cubicBezTo>
                  <a:cubicBezTo>
                    <a:pt x="106" y="64"/>
                    <a:pt x="111" y="69"/>
                    <a:pt x="111" y="61"/>
                  </a:cubicBezTo>
                  <a:cubicBezTo>
                    <a:pt x="111" y="53"/>
                    <a:pt x="109" y="53"/>
                    <a:pt x="108" y="42"/>
                  </a:cubicBezTo>
                  <a:cubicBezTo>
                    <a:pt x="108" y="31"/>
                    <a:pt x="117" y="35"/>
                    <a:pt x="117" y="33"/>
                  </a:cubicBezTo>
                  <a:cubicBezTo>
                    <a:pt x="117" y="30"/>
                    <a:pt x="120" y="34"/>
                    <a:pt x="117" y="27"/>
                  </a:cubicBezTo>
                  <a:cubicBezTo>
                    <a:pt x="114" y="20"/>
                    <a:pt x="111" y="12"/>
                    <a:pt x="109" y="11"/>
                  </a:cubicBezTo>
                  <a:cubicBezTo>
                    <a:pt x="107" y="9"/>
                    <a:pt x="101" y="4"/>
                    <a:pt x="101" y="4"/>
                  </a:cubicBezTo>
                  <a:lnTo>
                    <a:pt x="98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69" name="Freeform 176"/>
            <p:cNvSpPr>
              <a:spLocks/>
            </p:cNvSpPr>
            <p:nvPr/>
          </p:nvSpPr>
          <p:spPr bwMode="auto">
            <a:xfrm>
              <a:off x="8555038" y="3227388"/>
              <a:ext cx="61913" cy="95250"/>
            </a:xfrm>
            <a:custGeom>
              <a:avLst/>
              <a:gdLst>
                <a:gd name="T0" fmla="*/ 15 w 23"/>
                <a:gd name="T1" fmla="*/ 0 h 36"/>
                <a:gd name="T2" fmla="*/ 5 w 23"/>
                <a:gd name="T3" fmla="*/ 11 h 36"/>
                <a:gd name="T4" fmla="*/ 13 w 23"/>
                <a:gd name="T5" fmla="*/ 34 h 36"/>
                <a:gd name="T6" fmla="*/ 16 w 23"/>
                <a:gd name="T7" fmla="*/ 29 h 36"/>
                <a:gd name="T8" fmla="*/ 20 w 23"/>
                <a:gd name="T9" fmla="*/ 24 h 36"/>
                <a:gd name="T10" fmla="*/ 21 w 23"/>
                <a:gd name="T11" fmla="*/ 17 h 36"/>
                <a:gd name="T12" fmla="*/ 20 w 23"/>
                <a:gd name="T13" fmla="*/ 10 h 36"/>
                <a:gd name="T14" fmla="*/ 15 w 23"/>
                <a:gd name="T15" fmla="*/ 0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3" h="36">
                  <a:moveTo>
                    <a:pt x="15" y="0"/>
                  </a:moveTo>
                  <a:cubicBezTo>
                    <a:pt x="8" y="4"/>
                    <a:pt x="0" y="4"/>
                    <a:pt x="5" y="11"/>
                  </a:cubicBezTo>
                  <a:cubicBezTo>
                    <a:pt x="11" y="17"/>
                    <a:pt x="15" y="36"/>
                    <a:pt x="13" y="34"/>
                  </a:cubicBezTo>
                  <a:cubicBezTo>
                    <a:pt x="12" y="32"/>
                    <a:pt x="13" y="33"/>
                    <a:pt x="16" y="29"/>
                  </a:cubicBezTo>
                  <a:cubicBezTo>
                    <a:pt x="19" y="26"/>
                    <a:pt x="22" y="26"/>
                    <a:pt x="20" y="24"/>
                  </a:cubicBezTo>
                  <a:cubicBezTo>
                    <a:pt x="18" y="22"/>
                    <a:pt x="19" y="19"/>
                    <a:pt x="21" y="17"/>
                  </a:cubicBezTo>
                  <a:cubicBezTo>
                    <a:pt x="23" y="15"/>
                    <a:pt x="22" y="15"/>
                    <a:pt x="20" y="10"/>
                  </a:cubicBezTo>
                  <a:cubicBezTo>
                    <a:pt x="19" y="5"/>
                    <a:pt x="15" y="0"/>
                    <a:pt x="15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0" name="Freeform 177"/>
            <p:cNvSpPr>
              <a:spLocks/>
            </p:cNvSpPr>
            <p:nvPr/>
          </p:nvSpPr>
          <p:spPr bwMode="auto">
            <a:xfrm>
              <a:off x="8667750" y="3227388"/>
              <a:ext cx="50800" cy="42863"/>
            </a:xfrm>
            <a:custGeom>
              <a:avLst/>
              <a:gdLst>
                <a:gd name="T0" fmla="*/ 1 w 19"/>
                <a:gd name="T1" fmla="*/ 12 h 16"/>
                <a:gd name="T2" fmla="*/ 17 w 19"/>
                <a:gd name="T3" fmla="*/ 11 h 16"/>
                <a:gd name="T4" fmla="*/ 14 w 19"/>
                <a:gd name="T5" fmla="*/ 3 h 16"/>
                <a:gd name="T6" fmla="*/ 4 w 19"/>
                <a:gd name="T7" fmla="*/ 10 h 16"/>
                <a:gd name="T8" fmla="*/ 1 w 19"/>
                <a:gd name="T9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6">
                  <a:moveTo>
                    <a:pt x="1" y="12"/>
                  </a:moveTo>
                  <a:cubicBezTo>
                    <a:pt x="0" y="13"/>
                    <a:pt x="19" y="16"/>
                    <a:pt x="17" y="11"/>
                  </a:cubicBezTo>
                  <a:cubicBezTo>
                    <a:pt x="14" y="7"/>
                    <a:pt x="19" y="6"/>
                    <a:pt x="14" y="3"/>
                  </a:cubicBezTo>
                  <a:cubicBezTo>
                    <a:pt x="10" y="0"/>
                    <a:pt x="4" y="10"/>
                    <a:pt x="4" y="10"/>
                  </a:cubicBezTo>
                  <a:lnTo>
                    <a:pt x="1" y="1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1" name="Freeform 178"/>
            <p:cNvSpPr>
              <a:spLocks/>
            </p:cNvSpPr>
            <p:nvPr/>
          </p:nvSpPr>
          <p:spPr bwMode="auto">
            <a:xfrm>
              <a:off x="8758238" y="3179763"/>
              <a:ext cx="23813" cy="23813"/>
            </a:xfrm>
            <a:custGeom>
              <a:avLst/>
              <a:gdLst>
                <a:gd name="T0" fmla="*/ 3 w 9"/>
                <a:gd name="T1" fmla="*/ 9 h 9"/>
                <a:gd name="T2" fmla="*/ 9 w 9"/>
                <a:gd name="T3" fmla="*/ 5 h 9"/>
                <a:gd name="T4" fmla="*/ 3 w 9"/>
                <a:gd name="T5" fmla="*/ 1 h 9"/>
                <a:gd name="T6" fmla="*/ 3 w 9"/>
                <a:gd name="T7" fmla="*/ 9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9">
                  <a:moveTo>
                    <a:pt x="3" y="9"/>
                  </a:moveTo>
                  <a:cubicBezTo>
                    <a:pt x="4" y="9"/>
                    <a:pt x="9" y="8"/>
                    <a:pt x="9" y="5"/>
                  </a:cubicBezTo>
                  <a:cubicBezTo>
                    <a:pt x="9" y="3"/>
                    <a:pt x="5" y="0"/>
                    <a:pt x="3" y="1"/>
                  </a:cubicBezTo>
                  <a:cubicBezTo>
                    <a:pt x="0" y="2"/>
                    <a:pt x="3" y="9"/>
                    <a:pt x="3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2" name="Freeform 179"/>
            <p:cNvSpPr>
              <a:spLocks/>
            </p:cNvSpPr>
            <p:nvPr/>
          </p:nvSpPr>
          <p:spPr bwMode="auto">
            <a:xfrm>
              <a:off x="8763000" y="3136901"/>
              <a:ext cx="49213" cy="34925"/>
            </a:xfrm>
            <a:custGeom>
              <a:avLst/>
              <a:gdLst>
                <a:gd name="T0" fmla="*/ 16 w 18"/>
                <a:gd name="T1" fmla="*/ 13 h 13"/>
                <a:gd name="T2" fmla="*/ 4 w 18"/>
                <a:gd name="T3" fmla="*/ 9 h 13"/>
                <a:gd name="T4" fmla="*/ 6 w 18"/>
                <a:gd name="T5" fmla="*/ 2 h 13"/>
                <a:gd name="T6" fmla="*/ 16 w 18"/>
                <a:gd name="T7" fmla="*/ 5 h 13"/>
                <a:gd name="T8" fmla="*/ 16 w 18"/>
                <a:gd name="T9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13">
                  <a:moveTo>
                    <a:pt x="16" y="13"/>
                  </a:moveTo>
                  <a:cubicBezTo>
                    <a:pt x="13" y="12"/>
                    <a:pt x="9" y="13"/>
                    <a:pt x="4" y="9"/>
                  </a:cubicBezTo>
                  <a:cubicBezTo>
                    <a:pt x="0" y="5"/>
                    <a:pt x="5" y="3"/>
                    <a:pt x="6" y="2"/>
                  </a:cubicBezTo>
                  <a:cubicBezTo>
                    <a:pt x="6" y="0"/>
                    <a:pt x="18" y="4"/>
                    <a:pt x="16" y="5"/>
                  </a:cubicBezTo>
                  <a:cubicBezTo>
                    <a:pt x="15" y="6"/>
                    <a:pt x="16" y="13"/>
                    <a:pt x="16" y="1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3" name="Freeform 180"/>
            <p:cNvSpPr>
              <a:spLocks/>
            </p:cNvSpPr>
            <p:nvPr/>
          </p:nvSpPr>
          <p:spPr bwMode="auto">
            <a:xfrm>
              <a:off x="8605838" y="3408363"/>
              <a:ext cx="136525" cy="168275"/>
            </a:xfrm>
            <a:custGeom>
              <a:avLst/>
              <a:gdLst>
                <a:gd name="T0" fmla="*/ 19 w 51"/>
                <a:gd name="T1" fmla="*/ 38 h 63"/>
                <a:gd name="T2" fmla="*/ 19 w 51"/>
                <a:gd name="T3" fmla="*/ 29 h 63"/>
                <a:gd name="T4" fmla="*/ 28 w 51"/>
                <a:gd name="T5" fmla="*/ 22 h 63"/>
                <a:gd name="T6" fmla="*/ 20 w 51"/>
                <a:gd name="T7" fmla="*/ 5 h 63"/>
                <a:gd name="T8" fmla="*/ 12 w 51"/>
                <a:gd name="T9" fmla="*/ 2 h 63"/>
                <a:gd name="T10" fmla="*/ 3 w 51"/>
                <a:gd name="T11" fmla="*/ 14 h 63"/>
                <a:gd name="T12" fmla="*/ 2 w 51"/>
                <a:gd name="T13" fmla="*/ 21 h 63"/>
                <a:gd name="T14" fmla="*/ 1 w 51"/>
                <a:gd name="T15" fmla="*/ 25 h 63"/>
                <a:gd name="T16" fmla="*/ 9 w 51"/>
                <a:gd name="T17" fmla="*/ 34 h 63"/>
                <a:gd name="T18" fmla="*/ 7 w 51"/>
                <a:gd name="T19" fmla="*/ 41 h 63"/>
                <a:gd name="T20" fmla="*/ 14 w 51"/>
                <a:gd name="T21" fmla="*/ 47 h 63"/>
                <a:gd name="T22" fmla="*/ 12 w 51"/>
                <a:gd name="T23" fmla="*/ 53 h 63"/>
                <a:gd name="T24" fmla="*/ 12 w 51"/>
                <a:gd name="T25" fmla="*/ 55 h 63"/>
                <a:gd name="T26" fmla="*/ 24 w 51"/>
                <a:gd name="T27" fmla="*/ 62 h 63"/>
                <a:gd name="T28" fmla="*/ 19 w 51"/>
                <a:gd name="T29" fmla="*/ 54 h 63"/>
                <a:gd name="T30" fmla="*/ 27 w 51"/>
                <a:gd name="T31" fmla="*/ 50 h 63"/>
                <a:gd name="T32" fmla="*/ 47 w 51"/>
                <a:gd name="T33" fmla="*/ 63 h 63"/>
                <a:gd name="T34" fmla="*/ 49 w 51"/>
                <a:gd name="T35" fmla="*/ 59 h 63"/>
                <a:gd name="T36" fmla="*/ 48 w 51"/>
                <a:gd name="T37" fmla="*/ 50 h 63"/>
                <a:gd name="T38" fmla="*/ 44 w 51"/>
                <a:gd name="T39" fmla="*/ 48 h 63"/>
                <a:gd name="T40" fmla="*/ 34 w 51"/>
                <a:gd name="T41" fmla="*/ 45 h 63"/>
                <a:gd name="T42" fmla="*/ 27 w 51"/>
                <a:gd name="T43" fmla="*/ 44 h 63"/>
                <a:gd name="T44" fmla="*/ 19 w 51"/>
                <a:gd name="T45" fmla="*/ 38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51" h="63">
                  <a:moveTo>
                    <a:pt x="19" y="38"/>
                  </a:moveTo>
                  <a:cubicBezTo>
                    <a:pt x="17" y="35"/>
                    <a:pt x="15" y="32"/>
                    <a:pt x="19" y="29"/>
                  </a:cubicBezTo>
                  <a:cubicBezTo>
                    <a:pt x="24" y="26"/>
                    <a:pt x="30" y="27"/>
                    <a:pt x="28" y="22"/>
                  </a:cubicBezTo>
                  <a:cubicBezTo>
                    <a:pt x="26" y="19"/>
                    <a:pt x="20" y="7"/>
                    <a:pt x="20" y="5"/>
                  </a:cubicBezTo>
                  <a:cubicBezTo>
                    <a:pt x="20" y="4"/>
                    <a:pt x="13" y="0"/>
                    <a:pt x="12" y="2"/>
                  </a:cubicBezTo>
                  <a:cubicBezTo>
                    <a:pt x="10" y="4"/>
                    <a:pt x="3" y="14"/>
                    <a:pt x="3" y="14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4"/>
                    <a:pt x="1" y="25"/>
                  </a:cubicBezTo>
                  <a:cubicBezTo>
                    <a:pt x="0" y="27"/>
                    <a:pt x="6" y="33"/>
                    <a:pt x="9" y="34"/>
                  </a:cubicBezTo>
                  <a:cubicBezTo>
                    <a:pt x="12" y="36"/>
                    <a:pt x="6" y="38"/>
                    <a:pt x="7" y="41"/>
                  </a:cubicBezTo>
                  <a:cubicBezTo>
                    <a:pt x="8" y="43"/>
                    <a:pt x="14" y="47"/>
                    <a:pt x="14" y="47"/>
                  </a:cubicBezTo>
                  <a:cubicBezTo>
                    <a:pt x="12" y="53"/>
                    <a:pt x="12" y="53"/>
                    <a:pt x="12" y="53"/>
                  </a:cubicBezTo>
                  <a:cubicBezTo>
                    <a:pt x="12" y="53"/>
                    <a:pt x="5" y="53"/>
                    <a:pt x="12" y="55"/>
                  </a:cubicBezTo>
                  <a:cubicBezTo>
                    <a:pt x="19" y="58"/>
                    <a:pt x="24" y="63"/>
                    <a:pt x="24" y="62"/>
                  </a:cubicBezTo>
                  <a:cubicBezTo>
                    <a:pt x="23" y="61"/>
                    <a:pt x="19" y="54"/>
                    <a:pt x="19" y="54"/>
                  </a:cubicBezTo>
                  <a:cubicBezTo>
                    <a:pt x="27" y="50"/>
                    <a:pt x="27" y="50"/>
                    <a:pt x="27" y="50"/>
                  </a:cubicBezTo>
                  <a:cubicBezTo>
                    <a:pt x="47" y="63"/>
                    <a:pt x="47" y="63"/>
                    <a:pt x="47" y="63"/>
                  </a:cubicBezTo>
                  <a:cubicBezTo>
                    <a:pt x="47" y="63"/>
                    <a:pt x="47" y="60"/>
                    <a:pt x="49" y="59"/>
                  </a:cubicBezTo>
                  <a:cubicBezTo>
                    <a:pt x="51" y="57"/>
                    <a:pt x="48" y="50"/>
                    <a:pt x="48" y="50"/>
                  </a:cubicBezTo>
                  <a:cubicBezTo>
                    <a:pt x="48" y="50"/>
                    <a:pt x="51" y="49"/>
                    <a:pt x="44" y="48"/>
                  </a:cubicBezTo>
                  <a:cubicBezTo>
                    <a:pt x="37" y="46"/>
                    <a:pt x="37" y="45"/>
                    <a:pt x="34" y="45"/>
                  </a:cubicBezTo>
                  <a:cubicBezTo>
                    <a:pt x="32" y="45"/>
                    <a:pt x="31" y="47"/>
                    <a:pt x="27" y="44"/>
                  </a:cubicBezTo>
                  <a:cubicBezTo>
                    <a:pt x="24" y="42"/>
                    <a:pt x="19" y="38"/>
                    <a:pt x="19" y="3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4" name="Freeform 181"/>
            <p:cNvSpPr>
              <a:spLocks/>
            </p:cNvSpPr>
            <p:nvPr/>
          </p:nvSpPr>
          <p:spPr bwMode="auto">
            <a:xfrm>
              <a:off x="8680450" y="3641726"/>
              <a:ext cx="168275" cy="111125"/>
            </a:xfrm>
            <a:custGeom>
              <a:avLst/>
              <a:gdLst>
                <a:gd name="T0" fmla="*/ 44 w 63"/>
                <a:gd name="T1" fmla="*/ 0 h 42"/>
                <a:gd name="T2" fmla="*/ 31 w 63"/>
                <a:gd name="T3" fmla="*/ 13 h 42"/>
                <a:gd name="T4" fmla="*/ 23 w 63"/>
                <a:gd name="T5" fmla="*/ 11 h 42"/>
                <a:gd name="T6" fmla="*/ 14 w 63"/>
                <a:gd name="T7" fmla="*/ 14 h 42"/>
                <a:gd name="T8" fmla="*/ 13 w 63"/>
                <a:gd name="T9" fmla="*/ 20 h 42"/>
                <a:gd name="T10" fmla="*/ 6 w 63"/>
                <a:gd name="T11" fmla="*/ 29 h 42"/>
                <a:gd name="T12" fmla="*/ 26 w 63"/>
                <a:gd name="T13" fmla="*/ 26 h 42"/>
                <a:gd name="T14" fmla="*/ 35 w 63"/>
                <a:gd name="T15" fmla="*/ 29 h 42"/>
                <a:gd name="T16" fmla="*/ 43 w 63"/>
                <a:gd name="T17" fmla="*/ 39 h 42"/>
                <a:gd name="T18" fmla="*/ 53 w 63"/>
                <a:gd name="T19" fmla="*/ 40 h 42"/>
                <a:gd name="T20" fmla="*/ 52 w 63"/>
                <a:gd name="T21" fmla="*/ 30 h 42"/>
                <a:gd name="T22" fmla="*/ 61 w 63"/>
                <a:gd name="T23" fmla="*/ 25 h 42"/>
                <a:gd name="T24" fmla="*/ 62 w 63"/>
                <a:gd name="T25" fmla="*/ 15 h 42"/>
                <a:gd name="T26" fmla="*/ 54 w 63"/>
                <a:gd name="T27" fmla="*/ 7 h 42"/>
                <a:gd name="T28" fmla="*/ 44 w 63"/>
                <a:gd name="T29" fmla="*/ 0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63" h="42">
                  <a:moveTo>
                    <a:pt x="44" y="0"/>
                  </a:moveTo>
                  <a:cubicBezTo>
                    <a:pt x="38" y="5"/>
                    <a:pt x="38" y="15"/>
                    <a:pt x="31" y="13"/>
                  </a:cubicBezTo>
                  <a:cubicBezTo>
                    <a:pt x="23" y="11"/>
                    <a:pt x="33" y="14"/>
                    <a:pt x="23" y="11"/>
                  </a:cubicBezTo>
                  <a:cubicBezTo>
                    <a:pt x="14" y="8"/>
                    <a:pt x="16" y="11"/>
                    <a:pt x="14" y="14"/>
                  </a:cubicBezTo>
                  <a:cubicBezTo>
                    <a:pt x="12" y="16"/>
                    <a:pt x="13" y="20"/>
                    <a:pt x="13" y="20"/>
                  </a:cubicBezTo>
                  <a:cubicBezTo>
                    <a:pt x="13" y="20"/>
                    <a:pt x="0" y="29"/>
                    <a:pt x="6" y="29"/>
                  </a:cubicBezTo>
                  <a:cubicBezTo>
                    <a:pt x="12" y="28"/>
                    <a:pt x="18" y="27"/>
                    <a:pt x="26" y="26"/>
                  </a:cubicBezTo>
                  <a:cubicBezTo>
                    <a:pt x="35" y="24"/>
                    <a:pt x="38" y="27"/>
                    <a:pt x="35" y="29"/>
                  </a:cubicBezTo>
                  <a:cubicBezTo>
                    <a:pt x="33" y="30"/>
                    <a:pt x="38" y="37"/>
                    <a:pt x="43" y="39"/>
                  </a:cubicBezTo>
                  <a:cubicBezTo>
                    <a:pt x="47" y="40"/>
                    <a:pt x="54" y="42"/>
                    <a:pt x="53" y="40"/>
                  </a:cubicBezTo>
                  <a:cubicBezTo>
                    <a:pt x="53" y="37"/>
                    <a:pt x="52" y="35"/>
                    <a:pt x="52" y="30"/>
                  </a:cubicBezTo>
                  <a:cubicBezTo>
                    <a:pt x="51" y="26"/>
                    <a:pt x="61" y="25"/>
                    <a:pt x="61" y="25"/>
                  </a:cubicBezTo>
                  <a:cubicBezTo>
                    <a:pt x="61" y="25"/>
                    <a:pt x="63" y="16"/>
                    <a:pt x="62" y="15"/>
                  </a:cubicBezTo>
                  <a:cubicBezTo>
                    <a:pt x="60" y="14"/>
                    <a:pt x="56" y="9"/>
                    <a:pt x="54" y="7"/>
                  </a:cubicBezTo>
                  <a:cubicBezTo>
                    <a:pt x="52" y="4"/>
                    <a:pt x="44" y="0"/>
                    <a:pt x="4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5" name="Freeform 182"/>
            <p:cNvSpPr>
              <a:spLocks/>
            </p:cNvSpPr>
            <p:nvPr/>
          </p:nvSpPr>
          <p:spPr bwMode="auto">
            <a:xfrm>
              <a:off x="8366125" y="3705226"/>
              <a:ext cx="298450" cy="274638"/>
            </a:xfrm>
            <a:custGeom>
              <a:avLst/>
              <a:gdLst>
                <a:gd name="T0" fmla="*/ 94 w 112"/>
                <a:gd name="T1" fmla="*/ 29 h 103"/>
                <a:gd name="T2" fmla="*/ 97 w 112"/>
                <a:gd name="T3" fmla="*/ 42 h 103"/>
                <a:gd name="T4" fmla="*/ 107 w 112"/>
                <a:gd name="T5" fmla="*/ 51 h 103"/>
                <a:gd name="T6" fmla="*/ 102 w 112"/>
                <a:gd name="T7" fmla="*/ 58 h 103"/>
                <a:gd name="T8" fmla="*/ 94 w 112"/>
                <a:gd name="T9" fmla="*/ 67 h 103"/>
                <a:gd name="T10" fmla="*/ 99 w 112"/>
                <a:gd name="T11" fmla="*/ 83 h 103"/>
                <a:gd name="T12" fmla="*/ 91 w 112"/>
                <a:gd name="T13" fmla="*/ 84 h 103"/>
                <a:gd name="T14" fmla="*/ 89 w 112"/>
                <a:gd name="T15" fmla="*/ 88 h 103"/>
                <a:gd name="T16" fmla="*/ 91 w 112"/>
                <a:gd name="T17" fmla="*/ 100 h 103"/>
                <a:gd name="T18" fmla="*/ 82 w 112"/>
                <a:gd name="T19" fmla="*/ 101 h 103"/>
                <a:gd name="T20" fmla="*/ 65 w 112"/>
                <a:gd name="T21" fmla="*/ 101 h 103"/>
                <a:gd name="T22" fmla="*/ 49 w 112"/>
                <a:gd name="T23" fmla="*/ 96 h 103"/>
                <a:gd name="T24" fmla="*/ 36 w 112"/>
                <a:gd name="T25" fmla="*/ 95 h 103"/>
                <a:gd name="T26" fmla="*/ 22 w 112"/>
                <a:gd name="T27" fmla="*/ 88 h 103"/>
                <a:gd name="T28" fmla="*/ 9 w 112"/>
                <a:gd name="T29" fmla="*/ 81 h 103"/>
                <a:gd name="T30" fmla="*/ 2 w 112"/>
                <a:gd name="T31" fmla="*/ 67 h 103"/>
                <a:gd name="T32" fmla="*/ 9 w 112"/>
                <a:gd name="T33" fmla="*/ 47 h 103"/>
                <a:gd name="T34" fmla="*/ 23 w 112"/>
                <a:gd name="T35" fmla="*/ 57 h 103"/>
                <a:gd name="T36" fmla="*/ 37 w 112"/>
                <a:gd name="T37" fmla="*/ 43 h 103"/>
                <a:gd name="T38" fmla="*/ 56 w 112"/>
                <a:gd name="T39" fmla="*/ 30 h 103"/>
                <a:gd name="T40" fmla="*/ 61 w 112"/>
                <a:gd name="T41" fmla="*/ 27 h 103"/>
                <a:gd name="T42" fmla="*/ 65 w 112"/>
                <a:gd name="T43" fmla="*/ 15 h 103"/>
                <a:gd name="T44" fmla="*/ 76 w 112"/>
                <a:gd name="T45" fmla="*/ 3 h 103"/>
                <a:gd name="T46" fmla="*/ 102 w 112"/>
                <a:gd name="T47" fmla="*/ 15 h 103"/>
                <a:gd name="T48" fmla="*/ 94 w 112"/>
                <a:gd name="T49" fmla="*/ 29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112" h="103">
                  <a:moveTo>
                    <a:pt x="94" y="29"/>
                  </a:moveTo>
                  <a:cubicBezTo>
                    <a:pt x="91" y="34"/>
                    <a:pt x="96" y="40"/>
                    <a:pt x="97" y="42"/>
                  </a:cubicBezTo>
                  <a:cubicBezTo>
                    <a:pt x="98" y="44"/>
                    <a:pt x="112" y="45"/>
                    <a:pt x="107" y="51"/>
                  </a:cubicBezTo>
                  <a:cubicBezTo>
                    <a:pt x="103" y="56"/>
                    <a:pt x="100" y="56"/>
                    <a:pt x="102" y="58"/>
                  </a:cubicBezTo>
                  <a:cubicBezTo>
                    <a:pt x="105" y="60"/>
                    <a:pt x="95" y="60"/>
                    <a:pt x="94" y="67"/>
                  </a:cubicBezTo>
                  <a:cubicBezTo>
                    <a:pt x="93" y="74"/>
                    <a:pt x="100" y="83"/>
                    <a:pt x="99" y="83"/>
                  </a:cubicBezTo>
                  <a:cubicBezTo>
                    <a:pt x="97" y="83"/>
                    <a:pt x="93" y="83"/>
                    <a:pt x="91" y="84"/>
                  </a:cubicBezTo>
                  <a:cubicBezTo>
                    <a:pt x="88" y="84"/>
                    <a:pt x="89" y="83"/>
                    <a:pt x="89" y="88"/>
                  </a:cubicBezTo>
                  <a:cubicBezTo>
                    <a:pt x="90" y="93"/>
                    <a:pt x="91" y="100"/>
                    <a:pt x="91" y="100"/>
                  </a:cubicBezTo>
                  <a:cubicBezTo>
                    <a:pt x="91" y="100"/>
                    <a:pt x="85" y="103"/>
                    <a:pt x="82" y="101"/>
                  </a:cubicBezTo>
                  <a:cubicBezTo>
                    <a:pt x="79" y="99"/>
                    <a:pt x="69" y="100"/>
                    <a:pt x="65" y="101"/>
                  </a:cubicBezTo>
                  <a:cubicBezTo>
                    <a:pt x="61" y="102"/>
                    <a:pt x="53" y="96"/>
                    <a:pt x="49" y="96"/>
                  </a:cubicBezTo>
                  <a:cubicBezTo>
                    <a:pt x="45" y="96"/>
                    <a:pt x="45" y="97"/>
                    <a:pt x="36" y="95"/>
                  </a:cubicBezTo>
                  <a:cubicBezTo>
                    <a:pt x="27" y="92"/>
                    <a:pt x="29" y="90"/>
                    <a:pt x="22" y="88"/>
                  </a:cubicBezTo>
                  <a:cubicBezTo>
                    <a:pt x="16" y="86"/>
                    <a:pt x="14" y="92"/>
                    <a:pt x="9" y="81"/>
                  </a:cubicBezTo>
                  <a:cubicBezTo>
                    <a:pt x="4" y="71"/>
                    <a:pt x="3" y="71"/>
                    <a:pt x="2" y="67"/>
                  </a:cubicBezTo>
                  <a:cubicBezTo>
                    <a:pt x="0" y="64"/>
                    <a:pt x="9" y="49"/>
                    <a:pt x="9" y="47"/>
                  </a:cubicBezTo>
                  <a:cubicBezTo>
                    <a:pt x="10" y="45"/>
                    <a:pt x="23" y="56"/>
                    <a:pt x="23" y="57"/>
                  </a:cubicBezTo>
                  <a:cubicBezTo>
                    <a:pt x="24" y="58"/>
                    <a:pt x="39" y="45"/>
                    <a:pt x="37" y="43"/>
                  </a:cubicBezTo>
                  <a:cubicBezTo>
                    <a:pt x="35" y="41"/>
                    <a:pt x="56" y="34"/>
                    <a:pt x="56" y="30"/>
                  </a:cubicBezTo>
                  <a:cubicBezTo>
                    <a:pt x="57" y="27"/>
                    <a:pt x="59" y="26"/>
                    <a:pt x="61" y="27"/>
                  </a:cubicBezTo>
                  <a:cubicBezTo>
                    <a:pt x="64" y="29"/>
                    <a:pt x="65" y="19"/>
                    <a:pt x="65" y="15"/>
                  </a:cubicBezTo>
                  <a:cubicBezTo>
                    <a:pt x="65" y="10"/>
                    <a:pt x="72" y="5"/>
                    <a:pt x="76" y="3"/>
                  </a:cubicBezTo>
                  <a:cubicBezTo>
                    <a:pt x="80" y="0"/>
                    <a:pt x="103" y="17"/>
                    <a:pt x="102" y="15"/>
                  </a:cubicBezTo>
                  <a:cubicBezTo>
                    <a:pt x="101" y="12"/>
                    <a:pt x="94" y="29"/>
                    <a:pt x="94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6" name="Freeform 183"/>
            <p:cNvSpPr>
              <a:spLocks/>
            </p:cNvSpPr>
            <p:nvPr/>
          </p:nvSpPr>
          <p:spPr bwMode="auto">
            <a:xfrm>
              <a:off x="9009063" y="3881438"/>
              <a:ext cx="644525" cy="273050"/>
            </a:xfrm>
            <a:custGeom>
              <a:avLst/>
              <a:gdLst>
                <a:gd name="T0" fmla="*/ 35 w 241"/>
                <a:gd name="T1" fmla="*/ 39 h 102"/>
                <a:gd name="T2" fmla="*/ 70 w 241"/>
                <a:gd name="T3" fmla="*/ 45 h 102"/>
                <a:gd name="T4" fmla="*/ 93 w 241"/>
                <a:gd name="T5" fmla="*/ 59 h 102"/>
                <a:gd name="T6" fmla="*/ 95 w 241"/>
                <a:gd name="T7" fmla="*/ 68 h 102"/>
                <a:gd name="T8" fmla="*/ 87 w 241"/>
                <a:gd name="T9" fmla="*/ 78 h 102"/>
                <a:gd name="T10" fmla="*/ 99 w 241"/>
                <a:gd name="T11" fmla="*/ 81 h 102"/>
                <a:gd name="T12" fmla="*/ 117 w 241"/>
                <a:gd name="T13" fmla="*/ 79 h 102"/>
                <a:gd name="T14" fmla="*/ 133 w 241"/>
                <a:gd name="T15" fmla="*/ 87 h 102"/>
                <a:gd name="T16" fmla="*/ 139 w 241"/>
                <a:gd name="T17" fmla="*/ 89 h 102"/>
                <a:gd name="T18" fmla="*/ 150 w 241"/>
                <a:gd name="T19" fmla="*/ 86 h 102"/>
                <a:gd name="T20" fmla="*/ 162 w 241"/>
                <a:gd name="T21" fmla="*/ 77 h 102"/>
                <a:gd name="T22" fmla="*/ 184 w 241"/>
                <a:gd name="T23" fmla="*/ 80 h 102"/>
                <a:gd name="T24" fmla="*/ 194 w 241"/>
                <a:gd name="T25" fmla="*/ 91 h 102"/>
                <a:gd name="T26" fmla="*/ 219 w 241"/>
                <a:gd name="T27" fmla="*/ 102 h 102"/>
                <a:gd name="T28" fmla="*/ 236 w 241"/>
                <a:gd name="T29" fmla="*/ 102 h 102"/>
                <a:gd name="T30" fmla="*/ 238 w 241"/>
                <a:gd name="T31" fmla="*/ 94 h 102"/>
                <a:gd name="T32" fmla="*/ 230 w 241"/>
                <a:gd name="T33" fmla="*/ 91 h 102"/>
                <a:gd name="T34" fmla="*/ 206 w 241"/>
                <a:gd name="T35" fmla="*/ 81 h 102"/>
                <a:gd name="T36" fmla="*/ 194 w 241"/>
                <a:gd name="T37" fmla="*/ 70 h 102"/>
                <a:gd name="T38" fmla="*/ 192 w 241"/>
                <a:gd name="T39" fmla="*/ 62 h 102"/>
                <a:gd name="T40" fmla="*/ 190 w 241"/>
                <a:gd name="T41" fmla="*/ 60 h 102"/>
                <a:gd name="T42" fmla="*/ 170 w 241"/>
                <a:gd name="T43" fmla="*/ 44 h 102"/>
                <a:gd name="T44" fmla="*/ 153 w 241"/>
                <a:gd name="T45" fmla="*/ 37 h 102"/>
                <a:gd name="T46" fmla="*/ 119 w 241"/>
                <a:gd name="T47" fmla="*/ 25 h 102"/>
                <a:gd name="T48" fmla="*/ 95 w 241"/>
                <a:gd name="T49" fmla="*/ 19 h 102"/>
                <a:gd name="T50" fmla="*/ 67 w 241"/>
                <a:gd name="T51" fmla="*/ 14 h 102"/>
                <a:gd name="T52" fmla="*/ 61 w 241"/>
                <a:gd name="T53" fmla="*/ 23 h 102"/>
                <a:gd name="T54" fmla="*/ 52 w 241"/>
                <a:gd name="T55" fmla="*/ 33 h 102"/>
                <a:gd name="T56" fmla="*/ 41 w 241"/>
                <a:gd name="T57" fmla="*/ 28 h 102"/>
                <a:gd name="T58" fmla="*/ 39 w 241"/>
                <a:gd name="T59" fmla="*/ 19 h 102"/>
                <a:gd name="T60" fmla="*/ 28 w 241"/>
                <a:gd name="T61" fmla="*/ 10 h 102"/>
                <a:gd name="T62" fmla="*/ 2 w 241"/>
                <a:gd name="T63" fmla="*/ 6 h 102"/>
                <a:gd name="T64" fmla="*/ 8 w 241"/>
                <a:gd name="T65" fmla="*/ 15 h 102"/>
                <a:gd name="T66" fmla="*/ 23 w 241"/>
                <a:gd name="T67" fmla="*/ 23 h 102"/>
                <a:gd name="T68" fmla="*/ 28 w 241"/>
                <a:gd name="T69" fmla="*/ 26 h 102"/>
                <a:gd name="T70" fmla="*/ 21 w 241"/>
                <a:gd name="T71" fmla="*/ 30 h 102"/>
                <a:gd name="T72" fmla="*/ 35 w 241"/>
                <a:gd name="T73" fmla="*/ 39 h 1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41" h="102">
                  <a:moveTo>
                    <a:pt x="35" y="39"/>
                  </a:moveTo>
                  <a:cubicBezTo>
                    <a:pt x="37" y="39"/>
                    <a:pt x="51" y="36"/>
                    <a:pt x="70" y="45"/>
                  </a:cubicBezTo>
                  <a:cubicBezTo>
                    <a:pt x="88" y="54"/>
                    <a:pt x="94" y="57"/>
                    <a:pt x="93" y="59"/>
                  </a:cubicBezTo>
                  <a:cubicBezTo>
                    <a:pt x="93" y="61"/>
                    <a:pt x="99" y="68"/>
                    <a:pt x="95" y="68"/>
                  </a:cubicBezTo>
                  <a:cubicBezTo>
                    <a:pt x="91" y="68"/>
                    <a:pt x="80" y="75"/>
                    <a:pt x="87" y="78"/>
                  </a:cubicBezTo>
                  <a:cubicBezTo>
                    <a:pt x="93" y="81"/>
                    <a:pt x="91" y="84"/>
                    <a:pt x="99" y="81"/>
                  </a:cubicBezTo>
                  <a:cubicBezTo>
                    <a:pt x="106" y="78"/>
                    <a:pt x="102" y="75"/>
                    <a:pt x="117" y="79"/>
                  </a:cubicBezTo>
                  <a:cubicBezTo>
                    <a:pt x="131" y="84"/>
                    <a:pt x="133" y="87"/>
                    <a:pt x="133" y="87"/>
                  </a:cubicBezTo>
                  <a:cubicBezTo>
                    <a:pt x="133" y="87"/>
                    <a:pt x="128" y="91"/>
                    <a:pt x="139" y="89"/>
                  </a:cubicBezTo>
                  <a:cubicBezTo>
                    <a:pt x="149" y="88"/>
                    <a:pt x="148" y="88"/>
                    <a:pt x="150" y="86"/>
                  </a:cubicBezTo>
                  <a:cubicBezTo>
                    <a:pt x="153" y="84"/>
                    <a:pt x="162" y="80"/>
                    <a:pt x="162" y="77"/>
                  </a:cubicBezTo>
                  <a:cubicBezTo>
                    <a:pt x="162" y="75"/>
                    <a:pt x="182" y="78"/>
                    <a:pt x="184" y="80"/>
                  </a:cubicBezTo>
                  <a:cubicBezTo>
                    <a:pt x="187" y="82"/>
                    <a:pt x="191" y="90"/>
                    <a:pt x="194" y="91"/>
                  </a:cubicBezTo>
                  <a:cubicBezTo>
                    <a:pt x="196" y="91"/>
                    <a:pt x="212" y="102"/>
                    <a:pt x="219" y="102"/>
                  </a:cubicBezTo>
                  <a:cubicBezTo>
                    <a:pt x="226" y="102"/>
                    <a:pt x="236" y="102"/>
                    <a:pt x="236" y="102"/>
                  </a:cubicBezTo>
                  <a:cubicBezTo>
                    <a:pt x="236" y="102"/>
                    <a:pt x="241" y="96"/>
                    <a:pt x="238" y="94"/>
                  </a:cubicBezTo>
                  <a:cubicBezTo>
                    <a:pt x="236" y="92"/>
                    <a:pt x="236" y="93"/>
                    <a:pt x="230" y="91"/>
                  </a:cubicBezTo>
                  <a:cubicBezTo>
                    <a:pt x="223" y="89"/>
                    <a:pt x="214" y="86"/>
                    <a:pt x="206" y="81"/>
                  </a:cubicBezTo>
                  <a:cubicBezTo>
                    <a:pt x="198" y="76"/>
                    <a:pt x="194" y="73"/>
                    <a:pt x="194" y="70"/>
                  </a:cubicBezTo>
                  <a:cubicBezTo>
                    <a:pt x="193" y="67"/>
                    <a:pt x="192" y="62"/>
                    <a:pt x="192" y="62"/>
                  </a:cubicBezTo>
                  <a:cubicBezTo>
                    <a:pt x="192" y="62"/>
                    <a:pt x="205" y="71"/>
                    <a:pt x="190" y="60"/>
                  </a:cubicBezTo>
                  <a:cubicBezTo>
                    <a:pt x="176" y="49"/>
                    <a:pt x="174" y="44"/>
                    <a:pt x="170" y="44"/>
                  </a:cubicBezTo>
                  <a:cubicBezTo>
                    <a:pt x="166" y="44"/>
                    <a:pt x="165" y="43"/>
                    <a:pt x="153" y="37"/>
                  </a:cubicBezTo>
                  <a:cubicBezTo>
                    <a:pt x="142" y="32"/>
                    <a:pt x="127" y="27"/>
                    <a:pt x="119" y="25"/>
                  </a:cubicBezTo>
                  <a:cubicBezTo>
                    <a:pt x="111" y="23"/>
                    <a:pt x="107" y="21"/>
                    <a:pt x="95" y="19"/>
                  </a:cubicBezTo>
                  <a:cubicBezTo>
                    <a:pt x="84" y="16"/>
                    <a:pt x="70" y="12"/>
                    <a:pt x="67" y="14"/>
                  </a:cubicBezTo>
                  <a:cubicBezTo>
                    <a:pt x="64" y="15"/>
                    <a:pt x="63" y="20"/>
                    <a:pt x="61" y="23"/>
                  </a:cubicBezTo>
                  <a:cubicBezTo>
                    <a:pt x="60" y="25"/>
                    <a:pt x="60" y="37"/>
                    <a:pt x="52" y="33"/>
                  </a:cubicBezTo>
                  <a:cubicBezTo>
                    <a:pt x="44" y="28"/>
                    <a:pt x="44" y="32"/>
                    <a:pt x="41" y="28"/>
                  </a:cubicBezTo>
                  <a:cubicBezTo>
                    <a:pt x="39" y="23"/>
                    <a:pt x="42" y="26"/>
                    <a:pt x="39" y="19"/>
                  </a:cubicBezTo>
                  <a:cubicBezTo>
                    <a:pt x="36" y="12"/>
                    <a:pt x="34" y="10"/>
                    <a:pt x="28" y="10"/>
                  </a:cubicBezTo>
                  <a:cubicBezTo>
                    <a:pt x="22" y="10"/>
                    <a:pt x="0" y="0"/>
                    <a:pt x="2" y="6"/>
                  </a:cubicBezTo>
                  <a:cubicBezTo>
                    <a:pt x="4" y="12"/>
                    <a:pt x="8" y="15"/>
                    <a:pt x="8" y="15"/>
                  </a:cubicBezTo>
                  <a:cubicBezTo>
                    <a:pt x="8" y="15"/>
                    <a:pt x="25" y="23"/>
                    <a:pt x="23" y="23"/>
                  </a:cubicBezTo>
                  <a:cubicBezTo>
                    <a:pt x="22" y="23"/>
                    <a:pt x="29" y="22"/>
                    <a:pt x="28" y="26"/>
                  </a:cubicBezTo>
                  <a:cubicBezTo>
                    <a:pt x="27" y="31"/>
                    <a:pt x="20" y="28"/>
                    <a:pt x="21" y="30"/>
                  </a:cubicBezTo>
                  <a:cubicBezTo>
                    <a:pt x="22" y="31"/>
                    <a:pt x="21" y="40"/>
                    <a:pt x="35" y="3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7" name="Freeform 184"/>
            <p:cNvSpPr>
              <a:spLocks/>
            </p:cNvSpPr>
            <p:nvPr/>
          </p:nvSpPr>
          <p:spPr bwMode="auto">
            <a:xfrm>
              <a:off x="9115425" y="4006851"/>
              <a:ext cx="53975" cy="46038"/>
            </a:xfrm>
            <a:custGeom>
              <a:avLst/>
              <a:gdLst>
                <a:gd name="T0" fmla="*/ 8 w 20"/>
                <a:gd name="T1" fmla="*/ 0 h 17"/>
                <a:gd name="T2" fmla="*/ 2 w 20"/>
                <a:gd name="T3" fmla="*/ 8 h 17"/>
                <a:gd name="T4" fmla="*/ 5 w 20"/>
                <a:gd name="T5" fmla="*/ 17 h 17"/>
                <a:gd name="T6" fmla="*/ 15 w 20"/>
                <a:gd name="T7" fmla="*/ 15 h 17"/>
                <a:gd name="T8" fmla="*/ 18 w 20"/>
                <a:gd name="T9" fmla="*/ 11 h 17"/>
                <a:gd name="T10" fmla="*/ 8 w 20"/>
                <a:gd name="T11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7">
                  <a:moveTo>
                    <a:pt x="8" y="0"/>
                  </a:moveTo>
                  <a:cubicBezTo>
                    <a:pt x="6" y="0"/>
                    <a:pt x="0" y="6"/>
                    <a:pt x="2" y="8"/>
                  </a:cubicBezTo>
                  <a:cubicBezTo>
                    <a:pt x="4" y="9"/>
                    <a:pt x="5" y="17"/>
                    <a:pt x="5" y="17"/>
                  </a:cubicBezTo>
                  <a:cubicBezTo>
                    <a:pt x="5" y="17"/>
                    <a:pt x="10" y="17"/>
                    <a:pt x="15" y="15"/>
                  </a:cubicBezTo>
                  <a:cubicBezTo>
                    <a:pt x="20" y="14"/>
                    <a:pt x="20" y="13"/>
                    <a:pt x="18" y="11"/>
                  </a:cubicBezTo>
                  <a:cubicBezTo>
                    <a:pt x="16" y="9"/>
                    <a:pt x="8" y="0"/>
                    <a:pt x="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8" name="Freeform 185"/>
            <p:cNvSpPr>
              <a:spLocks/>
            </p:cNvSpPr>
            <p:nvPr/>
          </p:nvSpPr>
          <p:spPr bwMode="auto">
            <a:xfrm>
              <a:off x="8836025" y="4089401"/>
              <a:ext cx="117475" cy="65088"/>
            </a:xfrm>
            <a:custGeom>
              <a:avLst/>
              <a:gdLst>
                <a:gd name="T0" fmla="*/ 10 w 44"/>
                <a:gd name="T1" fmla="*/ 21 h 24"/>
                <a:gd name="T2" fmla="*/ 33 w 44"/>
                <a:gd name="T3" fmla="*/ 7 h 24"/>
                <a:gd name="T4" fmla="*/ 37 w 44"/>
                <a:gd name="T5" fmla="*/ 1 h 24"/>
                <a:gd name="T6" fmla="*/ 16 w 44"/>
                <a:gd name="T7" fmla="*/ 1 h 24"/>
                <a:gd name="T8" fmla="*/ 5 w 44"/>
                <a:gd name="T9" fmla="*/ 10 h 24"/>
                <a:gd name="T10" fmla="*/ 1 w 44"/>
                <a:gd name="T11" fmla="*/ 13 h 24"/>
                <a:gd name="T12" fmla="*/ 10 w 44"/>
                <a:gd name="T13" fmla="*/ 21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4" h="24">
                  <a:moveTo>
                    <a:pt x="10" y="21"/>
                  </a:moveTo>
                  <a:cubicBezTo>
                    <a:pt x="16" y="18"/>
                    <a:pt x="30" y="9"/>
                    <a:pt x="33" y="7"/>
                  </a:cubicBezTo>
                  <a:cubicBezTo>
                    <a:pt x="37" y="5"/>
                    <a:pt x="44" y="1"/>
                    <a:pt x="37" y="1"/>
                  </a:cubicBezTo>
                  <a:cubicBezTo>
                    <a:pt x="31" y="1"/>
                    <a:pt x="20" y="0"/>
                    <a:pt x="16" y="1"/>
                  </a:cubicBezTo>
                  <a:cubicBezTo>
                    <a:pt x="12" y="2"/>
                    <a:pt x="6" y="8"/>
                    <a:pt x="5" y="10"/>
                  </a:cubicBezTo>
                  <a:cubicBezTo>
                    <a:pt x="4" y="12"/>
                    <a:pt x="3" y="13"/>
                    <a:pt x="1" y="13"/>
                  </a:cubicBezTo>
                  <a:cubicBezTo>
                    <a:pt x="0" y="13"/>
                    <a:pt x="4" y="24"/>
                    <a:pt x="10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79" name="Freeform 186"/>
            <p:cNvSpPr>
              <a:spLocks/>
            </p:cNvSpPr>
            <p:nvPr/>
          </p:nvSpPr>
          <p:spPr bwMode="auto">
            <a:xfrm>
              <a:off x="8704263" y="4113213"/>
              <a:ext cx="80963" cy="33338"/>
            </a:xfrm>
            <a:custGeom>
              <a:avLst/>
              <a:gdLst>
                <a:gd name="T0" fmla="*/ 20 w 30"/>
                <a:gd name="T1" fmla="*/ 11 h 12"/>
                <a:gd name="T2" fmla="*/ 0 w 30"/>
                <a:gd name="T3" fmla="*/ 4 h 12"/>
                <a:gd name="T4" fmla="*/ 9 w 30"/>
                <a:gd name="T5" fmla="*/ 1 h 12"/>
                <a:gd name="T6" fmla="*/ 20 w 30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0" h="12">
                  <a:moveTo>
                    <a:pt x="20" y="11"/>
                  </a:moveTo>
                  <a:cubicBezTo>
                    <a:pt x="13" y="12"/>
                    <a:pt x="0" y="4"/>
                    <a:pt x="0" y="4"/>
                  </a:cubicBezTo>
                  <a:cubicBezTo>
                    <a:pt x="0" y="4"/>
                    <a:pt x="6" y="0"/>
                    <a:pt x="9" y="1"/>
                  </a:cubicBezTo>
                  <a:cubicBezTo>
                    <a:pt x="12" y="3"/>
                    <a:pt x="30" y="10"/>
                    <a:pt x="20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0" name="Freeform 187"/>
            <p:cNvSpPr>
              <a:spLocks/>
            </p:cNvSpPr>
            <p:nvPr/>
          </p:nvSpPr>
          <p:spPr bwMode="auto">
            <a:xfrm>
              <a:off x="8293100" y="4029076"/>
              <a:ext cx="536575" cy="82550"/>
            </a:xfrm>
            <a:custGeom>
              <a:avLst/>
              <a:gdLst>
                <a:gd name="T0" fmla="*/ 18 w 201"/>
                <a:gd name="T1" fmla="*/ 1 h 31"/>
                <a:gd name="T2" fmla="*/ 5 w 201"/>
                <a:gd name="T3" fmla="*/ 13 h 31"/>
                <a:gd name="T4" fmla="*/ 27 w 201"/>
                <a:gd name="T5" fmla="*/ 20 h 31"/>
                <a:gd name="T6" fmla="*/ 55 w 201"/>
                <a:gd name="T7" fmla="*/ 23 h 31"/>
                <a:gd name="T8" fmla="*/ 80 w 201"/>
                <a:gd name="T9" fmla="*/ 25 h 31"/>
                <a:gd name="T10" fmla="*/ 92 w 201"/>
                <a:gd name="T11" fmla="*/ 28 h 31"/>
                <a:gd name="T12" fmla="*/ 117 w 201"/>
                <a:gd name="T13" fmla="*/ 28 h 31"/>
                <a:gd name="T14" fmla="*/ 130 w 201"/>
                <a:gd name="T15" fmla="*/ 30 h 31"/>
                <a:gd name="T16" fmla="*/ 143 w 201"/>
                <a:gd name="T17" fmla="*/ 29 h 31"/>
                <a:gd name="T18" fmla="*/ 177 w 201"/>
                <a:gd name="T19" fmla="*/ 28 h 31"/>
                <a:gd name="T20" fmla="*/ 189 w 201"/>
                <a:gd name="T21" fmla="*/ 29 h 31"/>
                <a:gd name="T22" fmla="*/ 200 w 201"/>
                <a:gd name="T23" fmla="*/ 25 h 31"/>
                <a:gd name="T24" fmla="*/ 172 w 201"/>
                <a:gd name="T25" fmla="*/ 27 h 31"/>
                <a:gd name="T26" fmla="*/ 153 w 201"/>
                <a:gd name="T27" fmla="*/ 24 h 31"/>
                <a:gd name="T28" fmla="*/ 130 w 201"/>
                <a:gd name="T29" fmla="*/ 24 h 31"/>
                <a:gd name="T30" fmla="*/ 122 w 201"/>
                <a:gd name="T31" fmla="*/ 24 h 31"/>
                <a:gd name="T32" fmla="*/ 98 w 201"/>
                <a:gd name="T33" fmla="*/ 17 h 31"/>
                <a:gd name="T34" fmla="*/ 91 w 201"/>
                <a:gd name="T35" fmla="*/ 11 h 31"/>
                <a:gd name="T36" fmla="*/ 77 w 201"/>
                <a:gd name="T37" fmla="*/ 12 h 31"/>
                <a:gd name="T38" fmla="*/ 67 w 201"/>
                <a:gd name="T39" fmla="*/ 10 h 31"/>
                <a:gd name="T40" fmla="*/ 43 w 201"/>
                <a:gd name="T41" fmla="*/ 7 h 31"/>
                <a:gd name="T42" fmla="*/ 27 w 201"/>
                <a:gd name="T43" fmla="*/ 3 h 31"/>
                <a:gd name="T44" fmla="*/ 18 w 201"/>
                <a:gd name="T45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01" h="31">
                  <a:moveTo>
                    <a:pt x="18" y="1"/>
                  </a:moveTo>
                  <a:cubicBezTo>
                    <a:pt x="9" y="5"/>
                    <a:pt x="0" y="11"/>
                    <a:pt x="5" y="13"/>
                  </a:cubicBezTo>
                  <a:cubicBezTo>
                    <a:pt x="9" y="15"/>
                    <a:pt x="17" y="21"/>
                    <a:pt x="27" y="20"/>
                  </a:cubicBezTo>
                  <a:cubicBezTo>
                    <a:pt x="38" y="20"/>
                    <a:pt x="40" y="23"/>
                    <a:pt x="55" y="23"/>
                  </a:cubicBezTo>
                  <a:cubicBezTo>
                    <a:pt x="70" y="22"/>
                    <a:pt x="77" y="25"/>
                    <a:pt x="80" y="25"/>
                  </a:cubicBezTo>
                  <a:cubicBezTo>
                    <a:pt x="83" y="25"/>
                    <a:pt x="82" y="28"/>
                    <a:pt x="92" y="28"/>
                  </a:cubicBezTo>
                  <a:cubicBezTo>
                    <a:pt x="101" y="29"/>
                    <a:pt x="112" y="28"/>
                    <a:pt x="117" y="28"/>
                  </a:cubicBezTo>
                  <a:cubicBezTo>
                    <a:pt x="122" y="28"/>
                    <a:pt x="123" y="29"/>
                    <a:pt x="130" y="30"/>
                  </a:cubicBezTo>
                  <a:cubicBezTo>
                    <a:pt x="137" y="31"/>
                    <a:pt x="126" y="29"/>
                    <a:pt x="143" y="29"/>
                  </a:cubicBezTo>
                  <a:cubicBezTo>
                    <a:pt x="159" y="30"/>
                    <a:pt x="170" y="27"/>
                    <a:pt x="177" y="28"/>
                  </a:cubicBezTo>
                  <a:cubicBezTo>
                    <a:pt x="184" y="28"/>
                    <a:pt x="186" y="29"/>
                    <a:pt x="189" y="29"/>
                  </a:cubicBezTo>
                  <a:cubicBezTo>
                    <a:pt x="191" y="29"/>
                    <a:pt x="201" y="27"/>
                    <a:pt x="200" y="25"/>
                  </a:cubicBezTo>
                  <a:cubicBezTo>
                    <a:pt x="198" y="22"/>
                    <a:pt x="177" y="29"/>
                    <a:pt x="172" y="27"/>
                  </a:cubicBezTo>
                  <a:cubicBezTo>
                    <a:pt x="168" y="25"/>
                    <a:pt x="156" y="24"/>
                    <a:pt x="153" y="24"/>
                  </a:cubicBezTo>
                  <a:cubicBezTo>
                    <a:pt x="150" y="25"/>
                    <a:pt x="136" y="24"/>
                    <a:pt x="130" y="24"/>
                  </a:cubicBezTo>
                  <a:cubicBezTo>
                    <a:pt x="124" y="24"/>
                    <a:pt x="137" y="27"/>
                    <a:pt x="122" y="24"/>
                  </a:cubicBezTo>
                  <a:cubicBezTo>
                    <a:pt x="107" y="21"/>
                    <a:pt x="98" y="17"/>
                    <a:pt x="98" y="17"/>
                  </a:cubicBezTo>
                  <a:cubicBezTo>
                    <a:pt x="98" y="17"/>
                    <a:pt x="102" y="11"/>
                    <a:pt x="91" y="11"/>
                  </a:cubicBezTo>
                  <a:cubicBezTo>
                    <a:pt x="79" y="12"/>
                    <a:pt x="77" y="12"/>
                    <a:pt x="77" y="12"/>
                  </a:cubicBezTo>
                  <a:cubicBezTo>
                    <a:pt x="77" y="12"/>
                    <a:pt x="84" y="12"/>
                    <a:pt x="67" y="10"/>
                  </a:cubicBezTo>
                  <a:cubicBezTo>
                    <a:pt x="51" y="7"/>
                    <a:pt x="49" y="7"/>
                    <a:pt x="43" y="7"/>
                  </a:cubicBezTo>
                  <a:cubicBezTo>
                    <a:pt x="38" y="7"/>
                    <a:pt x="31" y="6"/>
                    <a:pt x="27" y="3"/>
                  </a:cubicBezTo>
                  <a:cubicBezTo>
                    <a:pt x="22" y="0"/>
                    <a:pt x="18" y="1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1" name="Freeform 188"/>
            <p:cNvSpPr>
              <a:spLocks/>
            </p:cNvSpPr>
            <p:nvPr/>
          </p:nvSpPr>
          <p:spPr bwMode="auto">
            <a:xfrm>
              <a:off x="7967663" y="3748088"/>
              <a:ext cx="365125" cy="290513"/>
            </a:xfrm>
            <a:custGeom>
              <a:avLst/>
              <a:gdLst>
                <a:gd name="T0" fmla="*/ 122 w 137"/>
                <a:gd name="T1" fmla="*/ 103 h 109"/>
                <a:gd name="T2" fmla="*/ 101 w 137"/>
                <a:gd name="T3" fmla="*/ 94 h 109"/>
                <a:gd name="T4" fmla="*/ 79 w 137"/>
                <a:gd name="T5" fmla="*/ 81 h 109"/>
                <a:gd name="T6" fmla="*/ 51 w 137"/>
                <a:gd name="T7" fmla="*/ 47 h 109"/>
                <a:gd name="T8" fmla="*/ 27 w 137"/>
                <a:gd name="T9" fmla="*/ 30 h 109"/>
                <a:gd name="T10" fmla="*/ 0 w 137"/>
                <a:gd name="T11" fmla="*/ 4 h 109"/>
                <a:gd name="T12" fmla="*/ 23 w 137"/>
                <a:gd name="T13" fmla="*/ 1 h 109"/>
                <a:gd name="T14" fmla="*/ 52 w 137"/>
                <a:gd name="T15" fmla="*/ 24 h 109"/>
                <a:gd name="T16" fmla="*/ 117 w 137"/>
                <a:gd name="T17" fmla="*/ 66 h 109"/>
                <a:gd name="T18" fmla="*/ 123 w 137"/>
                <a:gd name="T19" fmla="*/ 87 h 109"/>
                <a:gd name="T20" fmla="*/ 122 w 137"/>
                <a:gd name="T21" fmla="*/ 103 h 10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37" h="109">
                  <a:moveTo>
                    <a:pt x="122" y="103"/>
                  </a:moveTo>
                  <a:cubicBezTo>
                    <a:pt x="121" y="103"/>
                    <a:pt x="112" y="100"/>
                    <a:pt x="101" y="94"/>
                  </a:cubicBezTo>
                  <a:cubicBezTo>
                    <a:pt x="90" y="87"/>
                    <a:pt x="87" y="89"/>
                    <a:pt x="79" y="81"/>
                  </a:cubicBezTo>
                  <a:cubicBezTo>
                    <a:pt x="70" y="73"/>
                    <a:pt x="59" y="55"/>
                    <a:pt x="51" y="47"/>
                  </a:cubicBezTo>
                  <a:cubicBezTo>
                    <a:pt x="43" y="40"/>
                    <a:pt x="47" y="44"/>
                    <a:pt x="27" y="30"/>
                  </a:cubicBezTo>
                  <a:cubicBezTo>
                    <a:pt x="7" y="16"/>
                    <a:pt x="0" y="4"/>
                    <a:pt x="0" y="4"/>
                  </a:cubicBezTo>
                  <a:cubicBezTo>
                    <a:pt x="0" y="4"/>
                    <a:pt x="19" y="0"/>
                    <a:pt x="23" y="1"/>
                  </a:cubicBezTo>
                  <a:cubicBezTo>
                    <a:pt x="27" y="3"/>
                    <a:pt x="31" y="11"/>
                    <a:pt x="52" y="24"/>
                  </a:cubicBezTo>
                  <a:cubicBezTo>
                    <a:pt x="72" y="37"/>
                    <a:pt x="112" y="58"/>
                    <a:pt x="117" y="66"/>
                  </a:cubicBezTo>
                  <a:cubicBezTo>
                    <a:pt x="122" y="74"/>
                    <a:pt x="119" y="82"/>
                    <a:pt x="123" y="87"/>
                  </a:cubicBezTo>
                  <a:cubicBezTo>
                    <a:pt x="127" y="92"/>
                    <a:pt x="137" y="109"/>
                    <a:pt x="122" y="10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2" name="Freeform 189"/>
            <p:cNvSpPr>
              <a:spLocks/>
            </p:cNvSpPr>
            <p:nvPr/>
          </p:nvSpPr>
          <p:spPr bwMode="auto">
            <a:xfrm>
              <a:off x="7500938" y="3651251"/>
              <a:ext cx="111125" cy="92075"/>
            </a:xfrm>
            <a:custGeom>
              <a:avLst/>
              <a:gdLst>
                <a:gd name="T0" fmla="*/ 11 w 42"/>
                <a:gd name="T1" fmla="*/ 0 h 34"/>
                <a:gd name="T2" fmla="*/ 6 w 42"/>
                <a:gd name="T3" fmla="*/ 15 h 34"/>
                <a:gd name="T4" fmla="*/ 14 w 42"/>
                <a:gd name="T5" fmla="*/ 31 h 34"/>
                <a:gd name="T6" fmla="*/ 23 w 42"/>
                <a:gd name="T7" fmla="*/ 32 h 34"/>
                <a:gd name="T8" fmla="*/ 35 w 42"/>
                <a:gd name="T9" fmla="*/ 25 h 34"/>
                <a:gd name="T10" fmla="*/ 42 w 42"/>
                <a:gd name="T11" fmla="*/ 23 h 34"/>
                <a:gd name="T12" fmla="*/ 17 w 42"/>
                <a:gd name="T13" fmla="*/ 6 h 34"/>
                <a:gd name="T14" fmla="*/ 11 w 42"/>
                <a:gd name="T15" fmla="*/ 0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2" h="34">
                  <a:moveTo>
                    <a:pt x="11" y="0"/>
                  </a:moveTo>
                  <a:cubicBezTo>
                    <a:pt x="2" y="3"/>
                    <a:pt x="0" y="4"/>
                    <a:pt x="6" y="15"/>
                  </a:cubicBezTo>
                  <a:cubicBezTo>
                    <a:pt x="12" y="26"/>
                    <a:pt x="10" y="30"/>
                    <a:pt x="14" y="31"/>
                  </a:cubicBezTo>
                  <a:cubicBezTo>
                    <a:pt x="19" y="31"/>
                    <a:pt x="20" y="34"/>
                    <a:pt x="23" y="32"/>
                  </a:cubicBezTo>
                  <a:cubicBezTo>
                    <a:pt x="27" y="31"/>
                    <a:pt x="32" y="27"/>
                    <a:pt x="35" y="25"/>
                  </a:cubicBezTo>
                  <a:cubicBezTo>
                    <a:pt x="38" y="23"/>
                    <a:pt x="42" y="23"/>
                    <a:pt x="42" y="23"/>
                  </a:cubicBezTo>
                  <a:cubicBezTo>
                    <a:pt x="42" y="23"/>
                    <a:pt x="20" y="9"/>
                    <a:pt x="17" y="6"/>
                  </a:cubicBezTo>
                  <a:cubicBezTo>
                    <a:pt x="14" y="4"/>
                    <a:pt x="11" y="0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3" name="Freeform 190"/>
            <p:cNvSpPr>
              <a:spLocks/>
            </p:cNvSpPr>
            <p:nvPr/>
          </p:nvSpPr>
          <p:spPr bwMode="auto">
            <a:xfrm>
              <a:off x="10390188" y="4995863"/>
              <a:ext cx="203200" cy="200025"/>
            </a:xfrm>
            <a:custGeom>
              <a:avLst/>
              <a:gdLst>
                <a:gd name="T0" fmla="*/ 14 w 76"/>
                <a:gd name="T1" fmla="*/ 69 h 75"/>
                <a:gd name="T2" fmla="*/ 37 w 76"/>
                <a:gd name="T3" fmla="*/ 74 h 75"/>
                <a:gd name="T4" fmla="*/ 57 w 76"/>
                <a:gd name="T5" fmla="*/ 62 h 75"/>
                <a:gd name="T6" fmla="*/ 57 w 76"/>
                <a:gd name="T7" fmla="*/ 48 h 75"/>
                <a:gd name="T8" fmla="*/ 71 w 76"/>
                <a:gd name="T9" fmla="*/ 33 h 75"/>
                <a:gd name="T10" fmla="*/ 72 w 76"/>
                <a:gd name="T11" fmla="*/ 20 h 75"/>
                <a:gd name="T12" fmla="*/ 69 w 76"/>
                <a:gd name="T13" fmla="*/ 9 h 75"/>
                <a:gd name="T14" fmla="*/ 51 w 76"/>
                <a:gd name="T15" fmla="*/ 0 h 75"/>
                <a:gd name="T16" fmla="*/ 50 w 76"/>
                <a:gd name="T17" fmla="*/ 10 h 75"/>
                <a:gd name="T18" fmla="*/ 47 w 76"/>
                <a:gd name="T19" fmla="*/ 30 h 75"/>
                <a:gd name="T20" fmla="*/ 27 w 76"/>
                <a:gd name="T21" fmla="*/ 38 h 75"/>
                <a:gd name="T22" fmla="*/ 20 w 76"/>
                <a:gd name="T23" fmla="*/ 48 h 75"/>
                <a:gd name="T24" fmla="*/ 1 w 76"/>
                <a:gd name="T25" fmla="*/ 65 h 75"/>
                <a:gd name="T26" fmla="*/ 14 w 76"/>
                <a:gd name="T27" fmla="*/ 69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76" h="75">
                  <a:moveTo>
                    <a:pt x="14" y="69"/>
                  </a:moveTo>
                  <a:cubicBezTo>
                    <a:pt x="22" y="70"/>
                    <a:pt x="29" y="75"/>
                    <a:pt x="37" y="74"/>
                  </a:cubicBezTo>
                  <a:cubicBezTo>
                    <a:pt x="46" y="74"/>
                    <a:pt x="61" y="64"/>
                    <a:pt x="57" y="62"/>
                  </a:cubicBezTo>
                  <a:cubicBezTo>
                    <a:pt x="54" y="60"/>
                    <a:pt x="52" y="58"/>
                    <a:pt x="57" y="48"/>
                  </a:cubicBezTo>
                  <a:cubicBezTo>
                    <a:pt x="61" y="38"/>
                    <a:pt x="72" y="38"/>
                    <a:pt x="71" y="33"/>
                  </a:cubicBezTo>
                  <a:cubicBezTo>
                    <a:pt x="70" y="28"/>
                    <a:pt x="72" y="24"/>
                    <a:pt x="72" y="20"/>
                  </a:cubicBezTo>
                  <a:cubicBezTo>
                    <a:pt x="71" y="15"/>
                    <a:pt x="76" y="13"/>
                    <a:pt x="69" y="9"/>
                  </a:cubicBezTo>
                  <a:cubicBezTo>
                    <a:pt x="63" y="5"/>
                    <a:pt x="51" y="0"/>
                    <a:pt x="51" y="0"/>
                  </a:cubicBezTo>
                  <a:cubicBezTo>
                    <a:pt x="51" y="0"/>
                    <a:pt x="48" y="0"/>
                    <a:pt x="50" y="10"/>
                  </a:cubicBezTo>
                  <a:cubicBezTo>
                    <a:pt x="52" y="20"/>
                    <a:pt x="59" y="29"/>
                    <a:pt x="47" y="30"/>
                  </a:cubicBezTo>
                  <a:cubicBezTo>
                    <a:pt x="35" y="30"/>
                    <a:pt x="34" y="35"/>
                    <a:pt x="27" y="38"/>
                  </a:cubicBezTo>
                  <a:cubicBezTo>
                    <a:pt x="20" y="40"/>
                    <a:pt x="31" y="45"/>
                    <a:pt x="20" y="48"/>
                  </a:cubicBezTo>
                  <a:cubicBezTo>
                    <a:pt x="8" y="51"/>
                    <a:pt x="0" y="61"/>
                    <a:pt x="1" y="65"/>
                  </a:cubicBezTo>
                  <a:cubicBezTo>
                    <a:pt x="2" y="68"/>
                    <a:pt x="14" y="69"/>
                    <a:pt x="14" y="6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4" name="Freeform 191"/>
            <p:cNvSpPr>
              <a:spLocks/>
            </p:cNvSpPr>
            <p:nvPr/>
          </p:nvSpPr>
          <p:spPr bwMode="auto">
            <a:xfrm>
              <a:off x="10475913" y="4795838"/>
              <a:ext cx="228600" cy="223838"/>
            </a:xfrm>
            <a:custGeom>
              <a:avLst/>
              <a:gdLst>
                <a:gd name="T0" fmla="*/ 57 w 86"/>
                <a:gd name="T1" fmla="*/ 80 h 84"/>
                <a:gd name="T2" fmla="*/ 51 w 86"/>
                <a:gd name="T3" fmla="*/ 68 h 84"/>
                <a:gd name="T4" fmla="*/ 40 w 86"/>
                <a:gd name="T5" fmla="*/ 61 h 84"/>
                <a:gd name="T6" fmla="*/ 32 w 86"/>
                <a:gd name="T7" fmla="*/ 53 h 84"/>
                <a:gd name="T8" fmla="*/ 45 w 86"/>
                <a:gd name="T9" fmla="*/ 51 h 84"/>
                <a:gd name="T10" fmla="*/ 34 w 86"/>
                <a:gd name="T11" fmla="*/ 34 h 84"/>
                <a:gd name="T12" fmla="*/ 0 w 86"/>
                <a:gd name="T13" fmla="*/ 0 h 84"/>
                <a:gd name="T14" fmla="*/ 32 w 86"/>
                <a:gd name="T15" fmla="*/ 17 h 84"/>
                <a:gd name="T16" fmla="*/ 57 w 86"/>
                <a:gd name="T17" fmla="*/ 35 h 84"/>
                <a:gd name="T18" fmla="*/ 70 w 86"/>
                <a:gd name="T19" fmla="*/ 43 h 84"/>
                <a:gd name="T20" fmla="*/ 79 w 86"/>
                <a:gd name="T21" fmla="*/ 34 h 84"/>
                <a:gd name="T22" fmla="*/ 80 w 86"/>
                <a:gd name="T23" fmla="*/ 43 h 84"/>
                <a:gd name="T24" fmla="*/ 80 w 86"/>
                <a:gd name="T25" fmla="*/ 57 h 84"/>
                <a:gd name="T26" fmla="*/ 69 w 86"/>
                <a:gd name="T27" fmla="*/ 59 h 84"/>
                <a:gd name="T28" fmla="*/ 69 w 86"/>
                <a:gd name="T29" fmla="*/ 66 h 84"/>
                <a:gd name="T30" fmla="*/ 57 w 86"/>
                <a:gd name="T31" fmla="*/ 80 h 8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6" h="84">
                  <a:moveTo>
                    <a:pt x="57" y="80"/>
                  </a:moveTo>
                  <a:cubicBezTo>
                    <a:pt x="53" y="79"/>
                    <a:pt x="52" y="71"/>
                    <a:pt x="51" y="68"/>
                  </a:cubicBezTo>
                  <a:cubicBezTo>
                    <a:pt x="50" y="64"/>
                    <a:pt x="40" y="61"/>
                    <a:pt x="40" y="61"/>
                  </a:cubicBezTo>
                  <a:cubicBezTo>
                    <a:pt x="40" y="61"/>
                    <a:pt x="32" y="55"/>
                    <a:pt x="32" y="53"/>
                  </a:cubicBezTo>
                  <a:cubicBezTo>
                    <a:pt x="33" y="51"/>
                    <a:pt x="47" y="53"/>
                    <a:pt x="45" y="51"/>
                  </a:cubicBezTo>
                  <a:cubicBezTo>
                    <a:pt x="43" y="48"/>
                    <a:pt x="44" y="41"/>
                    <a:pt x="34" y="34"/>
                  </a:cubicBezTo>
                  <a:cubicBezTo>
                    <a:pt x="25" y="28"/>
                    <a:pt x="0" y="0"/>
                    <a:pt x="0" y="0"/>
                  </a:cubicBezTo>
                  <a:cubicBezTo>
                    <a:pt x="0" y="0"/>
                    <a:pt x="15" y="10"/>
                    <a:pt x="32" y="17"/>
                  </a:cubicBezTo>
                  <a:cubicBezTo>
                    <a:pt x="50" y="24"/>
                    <a:pt x="56" y="32"/>
                    <a:pt x="57" y="35"/>
                  </a:cubicBezTo>
                  <a:cubicBezTo>
                    <a:pt x="58" y="39"/>
                    <a:pt x="71" y="47"/>
                    <a:pt x="70" y="43"/>
                  </a:cubicBezTo>
                  <a:cubicBezTo>
                    <a:pt x="70" y="39"/>
                    <a:pt x="77" y="31"/>
                    <a:pt x="79" y="34"/>
                  </a:cubicBezTo>
                  <a:cubicBezTo>
                    <a:pt x="80" y="36"/>
                    <a:pt x="84" y="41"/>
                    <a:pt x="80" y="43"/>
                  </a:cubicBezTo>
                  <a:cubicBezTo>
                    <a:pt x="76" y="45"/>
                    <a:pt x="86" y="56"/>
                    <a:pt x="80" y="57"/>
                  </a:cubicBezTo>
                  <a:cubicBezTo>
                    <a:pt x="75" y="57"/>
                    <a:pt x="69" y="59"/>
                    <a:pt x="69" y="59"/>
                  </a:cubicBezTo>
                  <a:cubicBezTo>
                    <a:pt x="69" y="66"/>
                    <a:pt x="69" y="66"/>
                    <a:pt x="69" y="66"/>
                  </a:cubicBezTo>
                  <a:cubicBezTo>
                    <a:pt x="69" y="66"/>
                    <a:pt x="72" y="84"/>
                    <a:pt x="57" y="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5" name="Freeform 192"/>
            <p:cNvSpPr>
              <a:spLocks/>
            </p:cNvSpPr>
            <p:nvPr/>
          </p:nvSpPr>
          <p:spPr bwMode="auto">
            <a:xfrm>
              <a:off x="8632825" y="4151313"/>
              <a:ext cx="1241425" cy="809625"/>
            </a:xfrm>
            <a:custGeom>
              <a:avLst/>
              <a:gdLst>
                <a:gd name="T0" fmla="*/ 254 w 465"/>
                <a:gd name="T1" fmla="*/ 230 h 303"/>
                <a:gd name="T2" fmla="*/ 211 w 465"/>
                <a:gd name="T3" fmla="*/ 217 h 303"/>
                <a:gd name="T4" fmla="*/ 146 w 465"/>
                <a:gd name="T5" fmla="*/ 232 h 303"/>
                <a:gd name="T6" fmla="*/ 126 w 465"/>
                <a:gd name="T7" fmla="*/ 244 h 303"/>
                <a:gd name="T8" fmla="*/ 106 w 465"/>
                <a:gd name="T9" fmla="*/ 244 h 303"/>
                <a:gd name="T10" fmla="*/ 88 w 465"/>
                <a:gd name="T11" fmla="*/ 251 h 303"/>
                <a:gd name="T12" fmla="*/ 77 w 465"/>
                <a:gd name="T13" fmla="*/ 256 h 303"/>
                <a:gd name="T14" fmla="*/ 45 w 465"/>
                <a:gd name="T15" fmla="*/ 248 h 303"/>
                <a:gd name="T16" fmla="*/ 38 w 465"/>
                <a:gd name="T17" fmla="*/ 232 h 303"/>
                <a:gd name="T18" fmla="*/ 27 w 465"/>
                <a:gd name="T19" fmla="*/ 201 h 303"/>
                <a:gd name="T20" fmla="*/ 14 w 465"/>
                <a:gd name="T21" fmla="*/ 180 h 303"/>
                <a:gd name="T22" fmla="*/ 0 w 465"/>
                <a:gd name="T23" fmla="*/ 155 h 303"/>
                <a:gd name="T24" fmla="*/ 5 w 465"/>
                <a:gd name="T25" fmla="*/ 145 h 303"/>
                <a:gd name="T26" fmla="*/ 11 w 465"/>
                <a:gd name="T27" fmla="*/ 108 h 303"/>
                <a:gd name="T28" fmla="*/ 80 w 465"/>
                <a:gd name="T29" fmla="*/ 65 h 303"/>
                <a:gd name="T30" fmla="*/ 96 w 465"/>
                <a:gd name="T31" fmla="*/ 59 h 303"/>
                <a:gd name="T32" fmla="*/ 104 w 465"/>
                <a:gd name="T33" fmla="*/ 38 h 303"/>
                <a:gd name="T34" fmla="*/ 145 w 465"/>
                <a:gd name="T35" fmla="*/ 41 h 303"/>
                <a:gd name="T36" fmla="*/ 152 w 465"/>
                <a:gd name="T37" fmla="*/ 30 h 303"/>
                <a:gd name="T38" fmla="*/ 166 w 465"/>
                <a:gd name="T39" fmla="*/ 16 h 303"/>
                <a:gd name="T40" fmla="*/ 171 w 465"/>
                <a:gd name="T41" fmla="*/ 6 h 303"/>
                <a:gd name="T42" fmla="*/ 200 w 465"/>
                <a:gd name="T43" fmla="*/ 11 h 303"/>
                <a:gd name="T44" fmla="*/ 230 w 465"/>
                <a:gd name="T45" fmla="*/ 16 h 303"/>
                <a:gd name="T46" fmla="*/ 234 w 465"/>
                <a:gd name="T47" fmla="*/ 47 h 303"/>
                <a:gd name="T48" fmla="*/ 266 w 465"/>
                <a:gd name="T49" fmla="*/ 64 h 303"/>
                <a:gd name="T50" fmla="*/ 290 w 465"/>
                <a:gd name="T51" fmla="*/ 59 h 303"/>
                <a:gd name="T52" fmla="*/ 282 w 465"/>
                <a:gd name="T53" fmla="*/ 12 h 303"/>
                <a:gd name="T54" fmla="*/ 288 w 465"/>
                <a:gd name="T55" fmla="*/ 1 h 303"/>
                <a:gd name="T56" fmla="*/ 310 w 465"/>
                <a:gd name="T57" fmla="*/ 29 h 303"/>
                <a:gd name="T58" fmla="*/ 337 w 465"/>
                <a:gd name="T59" fmla="*/ 51 h 303"/>
                <a:gd name="T60" fmla="*/ 348 w 465"/>
                <a:gd name="T61" fmla="*/ 75 h 303"/>
                <a:gd name="T62" fmla="*/ 372 w 465"/>
                <a:gd name="T63" fmla="*/ 91 h 303"/>
                <a:gd name="T64" fmla="*/ 406 w 465"/>
                <a:gd name="T65" fmla="*/ 118 h 303"/>
                <a:gd name="T66" fmla="*/ 430 w 465"/>
                <a:gd name="T67" fmla="*/ 133 h 303"/>
                <a:gd name="T68" fmla="*/ 456 w 465"/>
                <a:gd name="T69" fmla="*/ 189 h 303"/>
                <a:gd name="T70" fmla="*/ 456 w 465"/>
                <a:gd name="T71" fmla="*/ 228 h 303"/>
                <a:gd name="T72" fmla="*/ 444 w 465"/>
                <a:gd name="T73" fmla="*/ 265 h 303"/>
                <a:gd name="T74" fmla="*/ 420 w 465"/>
                <a:gd name="T75" fmla="*/ 281 h 303"/>
                <a:gd name="T76" fmla="*/ 410 w 465"/>
                <a:gd name="T77" fmla="*/ 296 h 303"/>
                <a:gd name="T78" fmla="*/ 391 w 465"/>
                <a:gd name="T79" fmla="*/ 283 h 303"/>
                <a:gd name="T80" fmla="*/ 373 w 465"/>
                <a:gd name="T81" fmla="*/ 298 h 303"/>
                <a:gd name="T82" fmla="*/ 341 w 465"/>
                <a:gd name="T83" fmla="*/ 286 h 303"/>
                <a:gd name="T84" fmla="*/ 324 w 465"/>
                <a:gd name="T85" fmla="*/ 259 h 303"/>
                <a:gd name="T86" fmla="*/ 296 w 465"/>
                <a:gd name="T87" fmla="*/ 259 h 303"/>
                <a:gd name="T88" fmla="*/ 269 w 465"/>
                <a:gd name="T89" fmla="*/ 251 h 3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65" h="303">
                  <a:moveTo>
                    <a:pt x="269" y="251"/>
                  </a:moveTo>
                  <a:cubicBezTo>
                    <a:pt x="259" y="244"/>
                    <a:pt x="264" y="238"/>
                    <a:pt x="254" y="230"/>
                  </a:cubicBezTo>
                  <a:cubicBezTo>
                    <a:pt x="244" y="223"/>
                    <a:pt x="263" y="223"/>
                    <a:pt x="237" y="220"/>
                  </a:cubicBezTo>
                  <a:cubicBezTo>
                    <a:pt x="211" y="217"/>
                    <a:pt x="211" y="214"/>
                    <a:pt x="211" y="217"/>
                  </a:cubicBezTo>
                  <a:cubicBezTo>
                    <a:pt x="211" y="219"/>
                    <a:pt x="171" y="224"/>
                    <a:pt x="168" y="225"/>
                  </a:cubicBezTo>
                  <a:cubicBezTo>
                    <a:pt x="164" y="226"/>
                    <a:pt x="157" y="228"/>
                    <a:pt x="146" y="232"/>
                  </a:cubicBezTo>
                  <a:cubicBezTo>
                    <a:pt x="135" y="235"/>
                    <a:pt x="139" y="239"/>
                    <a:pt x="136" y="241"/>
                  </a:cubicBezTo>
                  <a:cubicBezTo>
                    <a:pt x="132" y="243"/>
                    <a:pt x="130" y="246"/>
                    <a:pt x="126" y="244"/>
                  </a:cubicBezTo>
                  <a:cubicBezTo>
                    <a:pt x="122" y="242"/>
                    <a:pt x="119" y="240"/>
                    <a:pt x="116" y="240"/>
                  </a:cubicBezTo>
                  <a:cubicBezTo>
                    <a:pt x="113" y="240"/>
                    <a:pt x="112" y="244"/>
                    <a:pt x="106" y="244"/>
                  </a:cubicBezTo>
                  <a:cubicBezTo>
                    <a:pt x="99" y="244"/>
                    <a:pt x="98" y="243"/>
                    <a:pt x="94" y="245"/>
                  </a:cubicBezTo>
                  <a:cubicBezTo>
                    <a:pt x="90" y="247"/>
                    <a:pt x="90" y="250"/>
                    <a:pt x="88" y="251"/>
                  </a:cubicBezTo>
                  <a:cubicBezTo>
                    <a:pt x="85" y="251"/>
                    <a:pt x="87" y="253"/>
                    <a:pt x="84" y="254"/>
                  </a:cubicBezTo>
                  <a:cubicBezTo>
                    <a:pt x="80" y="255"/>
                    <a:pt x="89" y="257"/>
                    <a:pt x="77" y="256"/>
                  </a:cubicBezTo>
                  <a:cubicBezTo>
                    <a:pt x="64" y="255"/>
                    <a:pt x="72" y="257"/>
                    <a:pt x="60" y="254"/>
                  </a:cubicBezTo>
                  <a:cubicBezTo>
                    <a:pt x="47" y="251"/>
                    <a:pt x="49" y="251"/>
                    <a:pt x="45" y="248"/>
                  </a:cubicBezTo>
                  <a:cubicBezTo>
                    <a:pt x="42" y="245"/>
                    <a:pt x="40" y="251"/>
                    <a:pt x="35" y="242"/>
                  </a:cubicBezTo>
                  <a:cubicBezTo>
                    <a:pt x="29" y="232"/>
                    <a:pt x="39" y="234"/>
                    <a:pt x="38" y="232"/>
                  </a:cubicBezTo>
                  <a:cubicBezTo>
                    <a:pt x="38" y="230"/>
                    <a:pt x="34" y="215"/>
                    <a:pt x="34" y="215"/>
                  </a:cubicBezTo>
                  <a:cubicBezTo>
                    <a:pt x="34" y="215"/>
                    <a:pt x="32" y="204"/>
                    <a:pt x="27" y="201"/>
                  </a:cubicBezTo>
                  <a:cubicBezTo>
                    <a:pt x="21" y="197"/>
                    <a:pt x="23" y="198"/>
                    <a:pt x="22" y="192"/>
                  </a:cubicBezTo>
                  <a:cubicBezTo>
                    <a:pt x="22" y="186"/>
                    <a:pt x="23" y="187"/>
                    <a:pt x="14" y="180"/>
                  </a:cubicBezTo>
                  <a:cubicBezTo>
                    <a:pt x="6" y="174"/>
                    <a:pt x="6" y="173"/>
                    <a:pt x="3" y="168"/>
                  </a:cubicBezTo>
                  <a:cubicBezTo>
                    <a:pt x="0" y="163"/>
                    <a:pt x="0" y="157"/>
                    <a:pt x="0" y="155"/>
                  </a:cubicBezTo>
                  <a:cubicBezTo>
                    <a:pt x="1" y="152"/>
                    <a:pt x="0" y="156"/>
                    <a:pt x="5" y="153"/>
                  </a:cubicBezTo>
                  <a:cubicBezTo>
                    <a:pt x="10" y="151"/>
                    <a:pt x="10" y="147"/>
                    <a:pt x="5" y="145"/>
                  </a:cubicBezTo>
                  <a:cubicBezTo>
                    <a:pt x="0" y="142"/>
                    <a:pt x="0" y="138"/>
                    <a:pt x="2" y="129"/>
                  </a:cubicBezTo>
                  <a:cubicBezTo>
                    <a:pt x="4" y="120"/>
                    <a:pt x="1" y="116"/>
                    <a:pt x="11" y="108"/>
                  </a:cubicBezTo>
                  <a:cubicBezTo>
                    <a:pt x="21" y="100"/>
                    <a:pt x="23" y="96"/>
                    <a:pt x="49" y="93"/>
                  </a:cubicBezTo>
                  <a:cubicBezTo>
                    <a:pt x="75" y="89"/>
                    <a:pt x="80" y="81"/>
                    <a:pt x="80" y="65"/>
                  </a:cubicBezTo>
                  <a:cubicBezTo>
                    <a:pt x="81" y="49"/>
                    <a:pt x="85" y="55"/>
                    <a:pt x="85" y="55"/>
                  </a:cubicBezTo>
                  <a:cubicBezTo>
                    <a:pt x="96" y="59"/>
                    <a:pt x="96" y="59"/>
                    <a:pt x="96" y="59"/>
                  </a:cubicBezTo>
                  <a:cubicBezTo>
                    <a:pt x="96" y="59"/>
                    <a:pt x="101" y="60"/>
                    <a:pt x="100" y="53"/>
                  </a:cubicBezTo>
                  <a:cubicBezTo>
                    <a:pt x="100" y="47"/>
                    <a:pt x="99" y="38"/>
                    <a:pt x="104" y="38"/>
                  </a:cubicBezTo>
                  <a:cubicBezTo>
                    <a:pt x="110" y="38"/>
                    <a:pt x="130" y="27"/>
                    <a:pt x="133" y="28"/>
                  </a:cubicBezTo>
                  <a:cubicBezTo>
                    <a:pt x="136" y="30"/>
                    <a:pt x="137" y="34"/>
                    <a:pt x="145" y="41"/>
                  </a:cubicBezTo>
                  <a:cubicBezTo>
                    <a:pt x="153" y="47"/>
                    <a:pt x="150" y="37"/>
                    <a:pt x="153" y="39"/>
                  </a:cubicBezTo>
                  <a:cubicBezTo>
                    <a:pt x="155" y="41"/>
                    <a:pt x="151" y="33"/>
                    <a:pt x="152" y="30"/>
                  </a:cubicBezTo>
                  <a:cubicBezTo>
                    <a:pt x="152" y="28"/>
                    <a:pt x="157" y="21"/>
                    <a:pt x="157" y="21"/>
                  </a:cubicBezTo>
                  <a:cubicBezTo>
                    <a:pt x="166" y="16"/>
                    <a:pt x="166" y="16"/>
                    <a:pt x="166" y="16"/>
                  </a:cubicBezTo>
                  <a:cubicBezTo>
                    <a:pt x="178" y="13"/>
                    <a:pt x="178" y="13"/>
                    <a:pt x="178" y="13"/>
                  </a:cubicBezTo>
                  <a:cubicBezTo>
                    <a:pt x="178" y="13"/>
                    <a:pt x="169" y="9"/>
                    <a:pt x="171" y="6"/>
                  </a:cubicBezTo>
                  <a:cubicBezTo>
                    <a:pt x="173" y="4"/>
                    <a:pt x="174" y="5"/>
                    <a:pt x="181" y="5"/>
                  </a:cubicBezTo>
                  <a:cubicBezTo>
                    <a:pt x="188" y="5"/>
                    <a:pt x="197" y="11"/>
                    <a:pt x="200" y="11"/>
                  </a:cubicBezTo>
                  <a:cubicBezTo>
                    <a:pt x="203" y="11"/>
                    <a:pt x="223" y="13"/>
                    <a:pt x="223" y="13"/>
                  </a:cubicBezTo>
                  <a:cubicBezTo>
                    <a:pt x="230" y="16"/>
                    <a:pt x="230" y="16"/>
                    <a:pt x="230" y="16"/>
                  </a:cubicBezTo>
                  <a:cubicBezTo>
                    <a:pt x="230" y="16"/>
                    <a:pt x="230" y="36"/>
                    <a:pt x="227" y="36"/>
                  </a:cubicBezTo>
                  <a:cubicBezTo>
                    <a:pt x="225" y="36"/>
                    <a:pt x="223" y="44"/>
                    <a:pt x="234" y="47"/>
                  </a:cubicBezTo>
                  <a:cubicBezTo>
                    <a:pt x="244" y="51"/>
                    <a:pt x="249" y="54"/>
                    <a:pt x="249" y="54"/>
                  </a:cubicBezTo>
                  <a:cubicBezTo>
                    <a:pt x="266" y="64"/>
                    <a:pt x="266" y="64"/>
                    <a:pt x="266" y="64"/>
                  </a:cubicBezTo>
                  <a:cubicBezTo>
                    <a:pt x="266" y="64"/>
                    <a:pt x="291" y="72"/>
                    <a:pt x="284" y="68"/>
                  </a:cubicBezTo>
                  <a:cubicBezTo>
                    <a:pt x="277" y="65"/>
                    <a:pt x="293" y="73"/>
                    <a:pt x="290" y="59"/>
                  </a:cubicBezTo>
                  <a:cubicBezTo>
                    <a:pt x="286" y="45"/>
                    <a:pt x="288" y="37"/>
                    <a:pt x="285" y="31"/>
                  </a:cubicBezTo>
                  <a:cubicBezTo>
                    <a:pt x="283" y="26"/>
                    <a:pt x="281" y="15"/>
                    <a:pt x="282" y="12"/>
                  </a:cubicBezTo>
                  <a:cubicBezTo>
                    <a:pt x="284" y="10"/>
                    <a:pt x="284" y="8"/>
                    <a:pt x="286" y="4"/>
                  </a:cubicBezTo>
                  <a:cubicBezTo>
                    <a:pt x="288" y="1"/>
                    <a:pt x="281" y="0"/>
                    <a:pt x="288" y="1"/>
                  </a:cubicBezTo>
                  <a:cubicBezTo>
                    <a:pt x="294" y="1"/>
                    <a:pt x="298" y="6"/>
                    <a:pt x="298" y="6"/>
                  </a:cubicBezTo>
                  <a:cubicBezTo>
                    <a:pt x="298" y="6"/>
                    <a:pt x="304" y="26"/>
                    <a:pt x="310" y="29"/>
                  </a:cubicBezTo>
                  <a:cubicBezTo>
                    <a:pt x="315" y="32"/>
                    <a:pt x="325" y="35"/>
                    <a:pt x="325" y="35"/>
                  </a:cubicBezTo>
                  <a:cubicBezTo>
                    <a:pt x="325" y="35"/>
                    <a:pt x="336" y="47"/>
                    <a:pt x="337" y="51"/>
                  </a:cubicBezTo>
                  <a:cubicBezTo>
                    <a:pt x="338" y="56"/>
                    <a:pt x="353" y="60"/>
                    <a:pt x="348" y="64"/>
                  </a:cubicBezTo>
                  <a:cubicBezTo>
                    <a:pt x="344" y="69"/>
                    <a:pt x="345" y="74"/>
                    <a:pt x="348" y="75"/>
                  </a:cubicBezTo>
                  <a:cubicBezTo>
                    <a:pt x="352" y="76"/>
                    <a:pt x="361" y="83"/>
                    <a:pt x="361" y="83"/>
                  </a:cubicBezTo>
                  <a:cubicBezTo>
                    <a:pt x="361" y="83"/>
                    <a:pt x="365" y="88"/>
                    <a:pt x="372" y="91"/>
                  </a:cubicBezTo>
                  <a:cubicBezTo>
                    <a:pt x="378" y="93"/>
                    <a:pt x="382" y="101"/>
                    <a:pt x="382" y="101"/>
                  </a:cubicBezTo>
                  <a:cubicBezTo>
                    <a:pt x="406" y="118"/>
                    <a:pt x="406" y="118"/>
                    <a:pt x="406" y="118"/>
                  </a:cubicBezTo>
                  <a:cubicBezTo>
                    <a:pt x="406" y="118"/>
                    <a:pt x="392" y="117"/>
                    <a:pt x="400" y="120"/>
                  </a:cubicBezTo>
                  <a:cubicBezTo>
                    <a:pt x="408" y="124"/>
                    <a:pt x="429" y="131"/>
                    <a:pt x="430" y="133"/>
                  </a:cubicBezTo>
                  <a:cubicBezTo>
                    <a:pt x="430" y="135"/>
                    <a:pt x="446" y="143"/>
                    <a:pt x="448" y="153"/>
                  </a:cubicBezTo>
                  <a:cubicBezTo>
                    <a:pt x="450" y="163"/>
                    <a:pt x="458" y="180"/>
                    <a:pt x="456" y="189"/>
                  </a:cubicBezTo>
                  <a:cubicBezTo>
                    <a:pt x="454" y="197"/>
                    <a:pt x="458" y="210"/>
                    <a:pt x="460" y="214"/>
                  </a:cubicBezTo>
                  <a:cubicBezTo>
                    <a:pt x="462" y="218"/>
                    <a:pt x="465" y="224"/>
                    <a:pt x="456" y="228"/>
                  </a:cubicBezTo>
                  <a:cubicBezTo>
                    <a:pt x="447" y="233"/>
                    <a:pt x="449" y="242"/>
                    <a:pt x="445" y="247"/>
                  </a:cubicBezTo>
                  <a:cubicBezTo>
                    <a:pt x="441" y="252"/>
                    <a:pt x="447" y="264"/>
                    <a:pt x="444" y="265"/>
                  </a:cubicBezTo>
                  <a:cubicBezTo>
                    <a:pt x="440" y="265"/>
                    <a:pt x="451" y="277"/>
                    <a:pt x="443" y="279"/>
                  </a:cubicBezTo>
                  <a:cubicBezTo>
                    <a:pt x="435" y="280"/>
                    <a:pt x="420" y="281"/>
                    <a:pt x="420" y="281"/>
                  </a:cubicBezTo>
                  <a:cubicBezTo>
                    <a:pt x="420" y="281"/>
                    <a:pt x="419" y="286"/>
                    <a:pt x="417" y="290"/>
                  </a:cubicBezTo>
                  <a:cubicBezTo>
                    <a:pt x="415" y="294"/>
                    <a:pt x="420" y="297"/>
                    <a:pt x="410" y="296"/>
                  </a:cubicBezTo>
                  <a:cubicBezTo>
                    <a:pt x="401" y="296"/>
                    <a:pt x="396" y="303"/>
                    <a:pt x="395" y="292"/>
                  </a:cubicBezTo>
                  <a:cubicBezTo>
                    <a:pt x="394" y="282"/>
                    <a:pt x="396" y="280"/>
                    <a:pt x="391" y="283"/>
                  </a:cubicBezTo>
                  <a:cubicBezTo>
                    <a:pt x="386" y="286"/>
                    <a:pt x="377" y="288"/>
                    <a:pt x="376" y="291"/>
                  </a:cubicBezTo>
                  <a:cubicBezTo>
                    <a:pt x="375" y="294"/>
                    <a:pt x="378" y="298"/>
                    <a:pt x="373" y="298"/>
                  </a:cubicBezTo>
                  <a:cubicBezTo>
                    <a:pt x="369" y="299"/>
                    <a:pt x="358" y="296"/>
                    <a:pt x="350" y="291"/>
                  </a:cubicBezTo>
                  <a:cubicBezTo>
                    <a:pt x="341" y="286"/>
                    <a:pt x="353" y="294"/>
                    <a:pt x="341" y="286"/>
                  </a:cubicBezTo>
                  <a:cubicBezTo>
                    <a:pt x="329" y="279"/>
                    <a:pt x="322" y="269"/>
                    <a:pt x="322" y="267"/>
                  </a:cubicBezTo>
                  <a:cubicBezTo>
                    <a:pt x="323" y="264"/>
                    <a:pt x="332" y="266"/>
                    <a:pt x="324" y="259"/>
                  </a:cubicBezTo>
                  <a:cubicBezTo>
                    <a:pt x="316" y="251"/>
                    <a:pt x="311" y="263"/>
                    <a:pt x="306" y="261"/>
                  </a:cubicBezTo>
                  <a:cubicBezTo>
                    <a:pt x="301" y="259"/>
                    <a:pt x="303" y="264"/>
                    <a:pt x="296" y="259"/>
                  </a:cubicBezTo>
                  <a:cubicBezTo>
                    <a:pt x="290" y="255"/>
                    <a:pt x="286" y="251"/>
                    <a:pt x="286" y="251"/>
                  </a:cubicBezTo>
                  <a:lnTo>
                    <a:pt x="269" y="25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  <p:sp>
          <p:nvSpPr>
            <p:cNvPr id="86" name="Freeform 193"/>
            <p:cNvSpPr>
              <a:spLocks/>
            </p:cNvSpPr>
            <p:nvPr/>
          </p:nvSpPr>
          <p:spPr bwMode="auto">
            <a:xfrm>
              <a:off x="9653588" y="4995863"/>
              <a:ext cx="165100" cy="103188"/>
            </a:xfrm>
            <a:custGeom>
              <a:avLst/>
              <a:gdLst>
                <a:gd name="T0" fmla="*/ 37 w 62"/>
                <a:gd name="T1" fmla="*/ 11 h 39"/>
                <a:gd name="T2" fmla="*/ 9 w 62"/>
                <a:gd name="T3" fmla="*/ 3 h 39"/>
                <a:gd name="T4" fmla="*/ 13 w 62"/>
                <a:gd name="T5" fmla="*/ 17 h 39"/>
                <a:gd name="T6" fmla="*/ 25 w 62"/>
                <a:gd name="T7" fmla="*/ 27 h 39"/>
                <a:gd name="T8" fmla="*/ 36 w 62"/>
                <a:gd name="T9" fmla="*/ 38 h 39"/>
                <a:gd name="T10" fmla="*/ 55 w 62"/>
                <a:gd name="T11" fmla="*/ 31 h 39"/>
                <a:gd name="T12" fmla="*/ 57 w 62"/>
                <a:gd name="T13" fmla="*/ 11 h 39"/>
                <a:gd name="T14" fmla="*/ 49 w 62"/>
                <a:gd name="T15" fmla="*/ 2 h 39"/>
                <a:gd name="T16" fmla="*/ 37 w 62"/>
                <a:gd name="T17" fmla="*/ 11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2" h="39">
                  <a:moveTo>
                    <a:pt x="37" y="11"/>
                  </a:moveTo>
                  <a:cubicBezTo>
                    <a:pt x="19" y="8"/>
                    <a:pt x="19" y="3"/>
                    <a:pt x="9" y="3"/>
                  </a:cubicBezTo>
                  <a:cubicBezTo>
                    <a:pt x="0" y="3"/>
                    <a:pt x="7" y="14"/>
                    <a:pt x="13" y="17"/>
                  </a:cubicBezTo>
                  <a:cubicBezTo>
                    <a:pt x="20" y="20"/>
                    <a:pt x="20" y="21"/>
                    <a:pt x="25" y="27"/>
                  </a:cubicBezTo>
                  <a:cubicBezTo>
                    <a:pt x="30" y="33"/>
                    <a:pt x="25" y="38"/>
                    <a:pt x="36" y="38"/>
                  </a:cubicBezTo>
                  <a:cubicBezTo>
                    <a:pt x="48" y="39"/>
                    <a:pt x="54" y="34"/>
                    <a:pt x="55" y="31"/>
                  </a:cubicBezTo>
                  <a:cubicBezTo>
                    <a:pt x="56" y="28"/>
                    <a:pt x="62" y="18"/>
                    <a:pt x="57" y="11"/>
                  </a:cubicBezTo>
                  <a:cubicBezTo>
                    <a:pt x="51" y="5"/>
                    <a:pt x="54" y="0"/>
                    <a:pt x="49" y="2"/>
                  </a:cubicBezTo>
                  <a:cubicBezTo>
                    <a:pt x="44" y="4"/>
                    <a:pt x="37" y="11"/>
                    <a:pt x="37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/>
            <a:lstStyle/>
            <a:p>
              <a:pPr fontAlgn="auto">
                <a:spcBef>
                  <a:spcPts val="0"/>
                </a:spcBef>
                <a:spcAft>
                  <a:spcPts val="0"/>
                </a:spcAft>
                <a:defRPr/>
              </a:pPr>
              <a:endParaRPr lang="zh-CN" altLang="en-US">
                <a:latin typeface="+mn-lt"/>
                <a:ea typeface="+mn-ea"/>
              </a:endParaRPr>
            </a:p>
          </p:txBody>
        </p:sp>
      </p:grpSp>
      <p:grpSp>
        <p:nvGrpSpPr>
          <p:cNvPr id="87" name="组合 86"/>
          <p:cNvGrpSpPr/>
          <p:nvPr/>
        </p:nvGrpSpPr>
        <p:grpSpPr>
          <a:xfrm>
            <a:off x="695400" y="548680"/>
            <a:ext cx="1008112" cy="1168114"/>
            <a:chOff x="5780027" y="3062879"/>
            <a:chExt cx="631946" cy="732245"/>
          </a:xfrm>
          <a:effectLst/>
        </p:grpSpPr>
        <p:sp>
          <p:nvSpPr>
            <p:cNvPr id="88" name="等腰三角形 87"/>
            <p:cNvSpPr/>
            <p:nvPr/>
          </p:nvSpPr>
          <p:spPr>
            <a:xfrm rot="5400000">
              <a:off x="5754750" y="3270990"/>
              <a:ext cx="366528" cy="315973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89" name="等腰三角形 88"/>
            <p:cNvSpPr/>
            <p:nvPr/>
          </p:nvSpPr>
          <p:spPr>
            <a:xfrm rot="5400000">
              <a:off x="6070723" y="3088156"/>
              <a:ext cx="366528" cy="315973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0" name="等腰三角形 89"/>
            <p:cNvSpPr/>
            <p:nvPr/>
          </p:nvSpPr>
          <p:spPr>
            <a:xfrm rot="5400000">
              <a:off x="6070723" y="3453872"/>
              <a:ext cx="366528" cy="315973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1" name="等腰三角形 90"/>
            <p:cNvSpPr/>
            <p:nvPr/>
          </p:nvSpPr>
          <p:spPr>
            <a:xfrm rot="16200000" flipH="1">
              <a:off x="5754750" y="3453873"/>
              <a:ext cx="366528" cy="315973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2" name="等腰三角形 91"/>
            <p:cNvSpPr/>
            <p:nvPr/>
          </p:nvSpPr>
          <p:spPr>
            <a:xfrm rot="16200000" flipH="1">
              <a:off x="5754750" y="3088156"/>
              <a:ext cx="366528" cy="315973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</p:grpSp>
      <p:sp>
        <p:nvSpPr>
          <p:cNvPr id="93" name="文本框 92"/>
          <p:cNvSpPr txBox="1"/>
          <p:nvPr/>
        </p:nvSpPr>
        <p:spPr>
          <a:xfrm>
            <a:off x="1919536" y="676222"/>
            <a:ext cx="3672408" cy="64633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36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业务分布</a:t>
            </a:r>
            <a:endParaRPr lang="zh-CN" altLang="en-US" sz="36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sp>
        <p:nvSpPr>
          <p:cNvPr id="94" name="文本框 93"/>
          <p:cNvSpPr txBox="1"/>
          <p:nvPr/>
        </p:nvSpPr>
        <p:spPr>
          <a:xfrm>
            <a:off x="1919536" y="1316684"/>
            <a:ext cx="3672408" cy="40011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请在此输入副标题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  <p:grpSp>
        <p:nvGrpSpPr>
          <p:cNvPr id="98" name="组合 97"/>
          <p:cNvGrpSpPr/>
          <p:nvPr/>
        </p:nvGrpSpPr>
        <p:grpSpPr>
          <a:xfrm>
            <a:off x="8426684" y="2829825"/>
            <a:ext cx="1364013" cy="805576"/>
            <a:chOff x="8328208" y="2829825"/>
            <a:chExt cx="1364013" cy="805576"/>
          </a:xfrm>
        </p:grpSpPr>
        <p:sp>
          <p:nvSpPr>
            <p:cNvPr id="96" name="等腰三角形 95"/>
            <p:cNvSpPr/>
            <p:nvPr/>
          </p:nvSpPr>
          <p:spPr>
            <a:xfrm rot="10800000">
              <a:off x="8788466" y="3253075"/>
              <a:ext cx="443497" cy="382326"/>
            </a:xfrm>
            <a:prstGeom prst="triangle">
              <a:avLst/>
            </a:prstGeom>
            <a:solidFill>
              <a:srgbClr val="FF464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8328208" y="2829825"/>
              <a:ext cx="13640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输入地址</a:t>
              </a: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6429236" y="3082000"/>
            <a:ext cx="1364013" cy="805576"/>
            <a:chOff x="8328208" y="2829825"/>
            <a:chExt cx="1364013" cy="805576"/>
          </a:xfrm>
        </p:grpSpPr>
        <p:sp>
          <p:nvSpPr>
            <p:cNvPr id="100" name="等腰三角形 99"/>
            <p:cNvSpPr/>
            <p:nvPr/>
          </p:nvSpPr>
          <p:spPr>
            <a:xfrm rot="10800000">
              <a:off x="8788466" y="3253075"/>
              <a:ext cx="443497" cy="382326"/>
            </a:xfrm>
            <a:prstGeom prst="triangle">
              <a:avLst/>
            </a:prstGeom>
            <a:solidFill>
              <a:srgbClr val="A04AE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1" name="文本框 100"/>
            <p:cNvSpPr txBox="1"/>
            <p:nvPr/>
          </p:nvSpPr>
          <p:spPr>
            <a:xfrm>
              <a:off x="8328208" y="2829825"/>
              <a:ext cx="13640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输入地址</a:t>
              </a: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5840217" y="3922875"/>
            <a:ext cx="1364013" cy="805576"/>
            <a:chOff x="8328208" y="2829825"/>
            <a:chExt cx="1364013" cy="805576"/>
          </a:xfrm>
        </p:grpSpPr>
        <p:sp>
          <p:nvSpPr>
            <p:cNvPr id="103" name="等腰三角形 102"/>
            <p:cNvSpPr/>
            <p:nvPr/>
          </p:nvSpPr>
          <p:spPr>
            <a:xfrm rot="10800000">
              <a:off x="8788466" y="3253075"/>
              <a:ext cx="443497" cy="382326"/>
            </a:xfrm>
            <a:prstGeom prst="triangle">
              <a:avLst/>
            </a:prstGeom>
            <a:solidFill>
              <a:srgbClr val="55DED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8328208" y="2829825"/>
              <a:ext cx="13640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输入地址</a:t>
              </a: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1774137" y="2768526"/>
            <a:ext cx="1364013" cy="805576"/>
            <a:chOff x="8328208" y="2829825"/>
            <a:chExt cx="1364013" cy="805576"/>
          </a:xfrm>
        </p:grpSpPr>
        <p:sp>
          <p:nvSpPr>
            <p:cNvPr id="106" name="等腰三角形 105"/>
            <p:cNvSpPr/>
            <p:nvPr/>
          </p:nvSpPr>
          <p:spPr>
            <a:xfrm rot="10800000">
              <a:off x="8788466" y="3253075"/>
              <a:ext cx="443497" cy="382326"/>
            </a:xfrm>
            <a:prstGeom prst="triangle">
              <a:avLst/>
            </a:prstGeom>
            <a:solidFill>
              <a:srgbClr val="FF7B1A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8328208" y="2829825"/>
              <a:ext cx="13640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输入地址</a:t>
              </a:r>
            </a:p>
          </p:txBody>
        </p:sp>
      </p:grpSp>
      <p:grpSp>
        <p:nvGrpSpPr>
          <p:cNvPr id="108" name="组合 107"/>
          <p:cNvGrpSpPr/>
          <p:nvPr/>
        </p:nvGrpSpPr>
        <p:grpSpPr>
          <a:xfrm>
            <a:off x="2870616" y="4613688"/>
            <a:ext cx="1364013" cy="805576"/>
            <a:chOff x="8328208" y="2829825"/>
            <a:chExt cx="1364013" cy="805576"/>
          </a:xfrm>
        </p:grpSpPr>
        <p:sp>
          <p:nvSpPr>
            <p:cNvPr id="109" name="等腰三角形 108"/>
            <p:cNvSpPr/>
            <p:nvPr/>
          </p:nvSpPr>
          <p:spPr>
            <a:xfrm rot="10800000">
              <a:off x="8788466" y="3253075"/>
              <a:ext cx="443497" cy="382326"/>
            </a:xfrm>
            <a:prstGeom prst="triangle">
              <a:avLst/>
            </a:prstGeom>
            <a:solidFill>
              <a:srgbClr val="FFD116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sp>
          <p:nvSpPr>
            <p:cNvPr id="110" name="文本框 109"/>
            <p:cNvSpPr txBox="1"/>
            <p:nvPr/>
          </p:nvSpPr>
          <p:spPr>
            <a:xfrm>
              <a:off x="8328208" y="2829825"/>
              <a:ext cx="1364013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000" dirty="0" smtClean="0">
                  <a:latin typeface="微软雅黑" panose="020B0503020204020204" pitchFamily="34" charset="-122"/>
                  <a:ea typeface="微软雅黑" panose="020B0503020204020204" pitchFamily="34" charset="-122"/>
                </a:rPr>
                <a:t>输入地址</a:t>
              </a:r>
              <a:endParaRPr lang="zh-CN" altLang="en-US" sz="2000" dirty="0">
                <a:latin typeface="微软雅黑" panose="020B0503020204020204" pitchFamily="34" charset="-122"/>
                <a:ea typeface="微软雅黑" panose="020B0503020204020204" pitchFamily="34" charset="-122"/>
              </a:endParaRPr>
            </a:p>
          </p:txBody>
        </p:sp>
      </p:grpSp>
      <p:grpSp>
        <p:nvGrpSpPr>
          <p:cNvPr id="111" name="组合 110"/>
          <p:cNvGrpSpPr/>
          <p:nvPr/>
        </p:nvGrpSpPr>
        <p:grpSpPr>
          <a:xfrm>
            <a:off x="2362728" y="2492272"/>
            <a:ext cx="2358081" cy="1146018"/>
            <a:chOff x="6847994" y="1652955"/>
            <a:chExt cx="2358081" cy="1146018"/>
          </a:xfrm>
        </p:grpSpPr>
        <p:sp>
          <p:nvSpPr>
            <p:cNvPr id="112" name="椭圆 111"/>
            <p:cNvSpPr>
              <a:spLocks noChangeAspect="1"/>
            </p:cNvSpPr>
            <p:nvPr/>
          </p:nvSpPr>
          <p:spPr>
            <a:xfrm>
              <a:off x="6847994" y="2618973"/>
              <a:ext cx="180000" cy="180000"/>
            </a:xfrm>
            <a:prstGeom prst="ellipse">
              <a:avLst/>
            </a:prstGeom>
            <a:noFill/>
            <a:ln w="38100">
              <a:solidFill>
                <a:srgbClr val="152B42"/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/>
            </a:p>
          </p:txBody>
        </p:sp>
        <p:cxnSp>
          <p:nvCxnSpPr>
            <p:cNvPr id="113" name="直接连接符 112"/>
            <p:cNvCxnSpPr/>
            <p:nvPr/>
          </p:nvCxnSpPr>
          <p:spPr>
            <a:xfrm flipV="1">
              <a:off x="7004669" y="1652955"/>
              <a:ext cx="1043945" cy="987822"/>
            </a:xfrm>
            <a:prstGeom prst="line">
              <a:avLst/>
            </a:prstGeom>
            <a:ln w="38100">
              <a:solidFill>
                <a:srgbClr val="152B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114" name="直接连接符 113"/>
            <p:cNvCxnSpPr/>
            <p:nvPr/>
          </p:nvCxnSpPr>
          <p:spPr>
            <a:xfrm>
              <a:off x="8034328" y="1658138"/>
              <a:ext cx="1171747" cy="0"/>
            </a:xfrm>
            <a:prstGeom prst="line">
              <a:avLst/>
            </a:prstGeom>
            <a:ln w="38100">
              <a:solidFill>
                <a:srgbClr val="152B42"/>
              </a:soli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115" name="文本框 114"/>
          <p:cNvSpPr txBox="1"/>
          <p:nvPr/>
        </p:nvSpPr>
        <p:spPr>
          <a:xfrm>
            <a:off x="4720809" y="1984440"/>
            <a:ext cx="2115881" cy="1015663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  <a:endParaRPr lang="en-US" altLang="zh-CN" sz="2000" dirty="0" smtClean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请在此输入文字</a:t>
            </a:r>
          </a:p>
          <a:p>
            <a:r>
              <a:rPr lang="zh-CN" altLang="en-US" sz="2000" dirty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请在此输入</a:t>
            </a:r>
            <a:r>
              <a:rPr lang="zh-CN" altLang="en-US" sz="2000" dirty="0" smtClean="0">
                <a:solidFill>
                  <a:srgbClr val="152B42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文字</a:t>
            </a:r>
            <a:endParaRPr lang="zh-CN" altLang="en-US" sz="2000" dirty="0">
              <a:solidFill>
                <a:srgbClr val="152B42"/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54143549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2000" advTm="2000"/>
    </mc:Choice>
    <mc:Fallback xmlns="">
      <p:transition spd="slow" advTm="2000"/>
    </mc:Fallback>
  </mc:AlternateContent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  <p:cond evt="onBegin" delay="0">
                          <p:tn val="2"/>
                        </p:cond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8" fill="hold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7" dur="500"/>
                                        <p:tgtEl>
                                          <p:spTgt spid="8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500"/>
                            </p:stCondLst>
                            <p:childTnLst>
                              <p:par>
                                <p:cTn id="9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1" dur="500"/>
                                        <p:tgtEl>
                                          <p:spTgt spid="9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  <p:par>
                                <p:cTn id="12" presetID="22" presetClass="entr" presetSubtype="8" fill="hold" grpId="0" nodeType="with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14" dur="500"/>
                                        <p:tgtEl>
                                          <p:spTgt spid="9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15" fill="hold">
                            <p:stCondLst>
                              <p:cond delay="1000"/>
                            </p:stCondLst>
                            <p:childTnLst>
                              <p:par>
                                <p:cTn id="16" presetID="42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1000"/>
                                        <p:tgtEl>
                                          <p:spTgt spid="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1000" fill="hold"/>
                                        <p:tgtEl>
                                          <p:spTgt spid="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1" fill="hold">
                            <p:stCondLst>
                              <p:cond delay="2000"/>
                            </p:stCondLst>
                            <p:childTnLst>
                              <p:par>
                                <p:cTn id="22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4" dur="1000"/>
                                        <p:tgtEl>
                                          <p:spTgt spid="10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6" dur="1000" fill="hold"/>
                                        <p:tgtEl>
                                          <p:spTgt spid="10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27" fill="hold">
                            <p:stCondLst>
                              <p:cond delay="3000"/>
                            </p:stCondLst>
                            <p:childTnLst>
                              <p:par>
                                <p:cTn id="28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0" dur="1000"/>
                                        <p:tgtEl>
                                          <p:spTgt spid="102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1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2" dur="1000" fill="hold"/>
                                        <p:tgtEl>
                                          <p:spTgt spid="102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3" fill="hold">
                            <p:stCondLst>
                              <p:cond delay="4000"/>
                            </p:stCondLst>
                            <p:childTnLst>
                              <p:par>
                                <p:cTn id="34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36" dur="1000"/>
                                        <p:tgtEl>
                                          <p:spTgt spid="9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37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8" dur="1000" fill="hold"/>
                                        <p:tgtEl>
                                          <p:spTgt spid="9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9" fill="hold">
                            <p:stCondLst>
                              <p:cond delay="5000"/>
                            </p:stCondLst>
                            <p:childTnLst>
                              <p:par>
                                <p:cTn id="40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2" dur="1000"/>
                                        <p:tgtEl>
                                          <p:spTgt spid="9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3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4" dur="1000" fill="hold"/>
                                        <p:tgtEl>
                                          <p:spTgt spid="9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45" fill="hold">
                            <p:stCondLst>
                              <p:cond delay="6000"/>
                            </p:stCondLst>
                            <p:childTnLst>
                              <p:par>
                                <p:cTn id="46" presetID="47" presetClass="entr" presetSubtype="0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8" dur="1000"/>
                                        <p:tgtEl>
                                          <p:spTgt spid="10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9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50" dur="1000" fill="hold"/>
                                        <p:tgtEl>
                                          <p:spTgt spid="10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1" fill="hold">
                            <p:stCondLst>
                              <p:cond delay="7000"/>
                            </p:stCondLst>
                            <p:childTnLst>
                              <p:par>
                                <p:cTn id="52" presetID="22" presetClass="entr" presetSubtype="8" fill="hold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4" dur="500"/>
                                        <p:tgtEl>
                                          <p:spTgt spid="1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55" fill="hold">
                            <p:stCondLst>
                              <p:cond delay="7500"/>
                            </p:stCondLst>
                            <p:childTnLst>
                              <p:par>
                                <p:cTn id="56" presetID="22" presetClass="entr" presetSubtype="8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left)">
                                      <p:cBhvr>
                                        <p:cTn id="58" dur="500"/>
                                        <p:tgtEl>
                                          <p:spTgt spid="1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3" grpId="0"/>
      <p:bldP spid="94" grpId="0"/>
      <p:bldP spid="115" grpId="0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组合 3"/>
          <p:cNvGrpSpPr/>
          <p:nvPr/>
        </p:nvGrpSpPr>
        <p:grpSpPr>
          <a:xfrm>
            <a:off x="5148080" y="1598644"/>
            <a:ext cx="1895840" cy="3660712"/>
            <a:chOff x="2911522" y="1230662"/>
            <a:chExt cx="1895840" cy="3660712"/>
          </a:xfrm>
          <a:effectLst>
            <a:reflection blurRad="6350" stA="20000" endPos="30000" dir="5400000" sy="-100000" algn="bl" rotWithShape="0"/>
          </a:effectLst>
        </p:grpSpPr>
        <p:grpSp>
          <p:nvGrpSpPr>
            <p:cNvPr id="11" name="组合 10"/>
            <p:cNvGrpSpPr/>
            <p:nvPr/>
          </p:nvGrpSpPr>
          <p:grpSpPr>
            <a:xfrm>
              <a:off x="2911522" y="123066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6" name="等腰三角形 5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7" name="等腰三角形 6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8" name="等腰三角形 7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9" name="等腰三角形 8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" name="等腰三角形 9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0" name="组合 29"/>
            <p:cNvGrpSpPr/>
            <p:nvPr/>
          </p:nvGrpSpPr>
          <p:grpSpPr>
            <a:xfrm>
              <a:off x="3543469" y="123066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1" name="等腰三角形 3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2" name="等腰三角形 3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3" name="等腰三角形 3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4" name="等腰三角形 3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5" name="等腰三角形 3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36" name="组合 35"/>
            <p:cNvGrpSpPr/>
            <p:nvPr/>
          </p:nvGrpSpPr>
          <p:grpSpPr>
            <a:xfrm>
              <a:off x="4175416" y="1230662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37" name="等腰三角形 3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8" name="等腰三角形 3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39" name="等腰三角形 3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0" name="等腰三角形 3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41" name="等腰三角形 4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04" name="组合 103"/>
            <p:cNvGrpSpPr/>
            <p:nvPr/>
          </p:nvGrpSpPr>
          <p:grpSpPr>
            <a:xfrm>
              <a:off x="4175416" y="1962906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05" name="等腰三角形 10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6" name="等腰三角形 10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7" name="等腰三角形 10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8" name="等腰三角形 10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09" name="等腰三角形 10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16" name="组合 115"/>
            <p:cNvGrpSpPr/>
            <p:nvPr/>
          </p:nvGrpSpPr>
          <p:grpSpPr>
            <a:xfrm>
              <a:off x="4175416" y="269510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17" name="等腰三角形 11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8" name="等腰三角形 11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19" name="等腰三角形 11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0" name="等腰三角形 11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1" name="等腰三角形 12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22" name="组合 121"/>
            <p:cNvGrpSpPr/>
            <p:nvPr/>
          </p:nvGrpSpPr>
          <p:grpSpPr>
            <a:xfrm>
              <a:off x="3543470" y="269510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23" name="等腰三角形 12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4" name="等腰三角形 12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25" name="等腰三角形 12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33" name="等腰三角形 132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41" name="等腰三角形 14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49" name="组合 148"/>
            <p:cNvGrpSpPr/>
            <p:nvPr/>
          </p:nvGrpSpPr>
          <p:grpSpPr>
            <a:xfrm>
              <a:off x="2911522" y="2695100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57" name="等腰三角形 156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8" name="等腰三角形 157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59" name="等腰三角形 158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0" name="等腰三角形 159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1" name="等腰三角形 160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2" name="组合 161"/>
            <p:cNvGrpSpPr/>
            <p:nvPr/>
          </p:nvGrpSpPr>
          <p:grpSpPr>
            <a:xfrm>
              <a:off x="2911522" y="3427697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63" name="等腰三角形 162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4" name="等腰三角形 163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5" name="等腰三角形 164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6" name="等腰三角形 165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67" name="等腰三角形 166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68" name="组合 167"/>
            <p:cNvGrpSpPr/>
            <p:nvPr/>
          </p:nvGrpSpPr>
          <p:grpSpPr>
            <a:xfrm>
              <a:off x="2911522" y="4159129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69" name="等腰三角形 168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0" name="等腰三角形 169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1" name="等腰三角形 170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2" name="等腰三角形 171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3" name="等腰三角形 172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74" name="组合 173"/>
            <p:cNvGrpSpPr/>
            <p:nvPr/>
          </p:nvGrpSpPr>
          <p:grpSpPr>
            <a:xfrm>
              <a:off x="3543469" y="4159129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75" name="等腰三角形 174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6" name="等腰三角形 175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7" name="等腰三角形 176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8" name="等腰三角形 177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79" name="等腰三角形 178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  <p:grpSp>
          <p:nvGrpSpPr>
            <p:cNvPr id="180" name="组合 179"/>
            <p:cNvGrpSpPr/>
            <p:nvPr/>
          </p:nvGrpSpPr>
          <p:grpSpPr>
            <a:xfrm>
              <a:off x="4175416" y="4159129"/>
              <a:ext cx="631946" cy="732245"/>
              <a:chOff x="5780027" y="3062879"/>
              <a:chExt cx="631946" cy="732245"/>
            </a:xfrm>
            <a:effectLst/>
          </p:grpSpPr>
          <p:sp>
            <p:nvSpPr>
              <p:cNvPr id="181" name="等腰三角形 180"/>
              <p:cNvSpPr/>
              <p:nvPr/>
            </p:nvSpPr>
            <p:spPr>
              <a:xfrm rot="5400000">
                <a:off x="5754750" y="3270990"/>
                <a:ext cx="366528" cy="315973"/>
              </a:xfrm>
              <a:prstGeom prst="triangle">
                <a:avLst/>
              </a:prstGeom>
              <a:solidFill>
                <a:srgbClr val="FFD116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2" name="等腰三角形 181"/>
              <p:cNvSpPr/>
              <p:nvPr/>
            </p:nvSpPr>
            <p:spPr>
              <a:xfrm rot="5400000">
                <a:off x="6070723" y="3088156"/>
                <a:ext cx="366528" cy="315973"/>
              </a:xfrm>
              <a:prstGeom prst="triangle">
                <a:avLst/>
              </a:prstGeom>
              <a:solidFill>
                <a:srgbClr val="FF464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3" name="等腰三角形 182"/>
              <p:cNvSpPr/>
              <p:nvPr/>
            </p:nvSpPr>
            <p:spPr>
              <a:xfrm rot="5400000">
                <a:off x="6070723" y="3453872"/>
                <a:ext cx="366528" cy="315973"/>
              </a:xfrm>
              <a:prstGeom prst="triangle">
                <a:avLst/>
              </a:prstGeom>
              <a:solidFill>
                <a:srgbClr val="A04AEF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4" name="等腰三角形 183"/>
              <p:cNvSpPr/>
              <p:nvPr/>
            </p:nvSpPr>
            <p:spPr>
              <a:xfrm rot="16200000" flipH="1">
                <a:off x="5754750" y="3453873"/>
                <a:ext cx="366528" cy="315973"/>
              </a:xfrm>
              <a:prstGeom prst="triangle">
                <a:avLst/>
              </a:prstGeom>
              <a:solidFill>
                <a:srgbClr val="55DED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  <p:sp>
            <p:nvSpPr>
              <p:cNvPr id="185" name="等腰三角形 184"/>
              <p:cNvSpPr/>
              <p:nvPr/>
            </p:nvSpPr>
            <p:spPr>
              <a:xfrm rot="16200000" flipH="1">
                <a:off x="5754750" y="3088156"/>
                <a:ext cx="366528" cy="315973"/>
              </a:xfrm>
              <a:prstGeom prst="triangle">
                <a:avLst/>
              </a:prstGeom>
              <a:solidFill>
                <a:srgbClr val="FF7B1A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/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22607905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600" advTm="2000">
        <p:blinds dir="vert"/>
      </p:transition>
    </mc:Choice>
    <mc:Fallback xmlns="">
      <p:transition spd="slow" advTm="2000">
        <p:blinds dir="vert"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xmlns="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662</TotalTime>
  <Words>1085</Words>
  <Application>Microsoft Office PowerPoint</Application>
  <PresentationFormat>自定义</PresentationFormat>
  <Paragraphs>227</Paragraphs>
  <Slides>27</Slides>
  <Notes>4</Notes>
  <HiddenSlides>0</HiddenSlides>
  <MMClips>1</MMClips>
  <ScaleCrop>false</ScaleCrop>
  <HeadingPairs>
    <vt:vector size="4" baseType="variant">
      <vt:variant>
        <vt:lpstr>主题</vt:lpstr>
      </vt:variant>
      <vt:variant>
        <vt:i4>1</vt:i4>
      </vt:variant>
      <vt:variant>
        <vt:lpstr>幻灯片标题</vt:lpstr>
      </vt:variant>
      <vt:variant>
        <vt:i4>27</vt:i4>
      </vt:variant>
    </vt:vector>
  </HeadingPairs>
  <TitlesOfParts>
    <vt:vector size="28" baseType="lpstr">
      <vt:lpstr>Office 主题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JJS</dc:creator>
  <cp:lastModifiedBy>微软用户</cp:lastModifiedBy>
  <cp:revision>586</cp:revision>
  <dcterms:created xsi:type="dcterms:W3CDTF">2014-08-29T07:08:54Z</dcterms:created>
  <dcterms:modified xsi:type="dcterms:W3CDTF">2015-07-07T20:37:14Z</dcterms:modified>
</cp:coreProperties>
</file>