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mp3" ContentType="audio/mp3"/>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8" r:id="rId3"/>
    <p:sldId id="260" r:id="rId5"/>
    <p:sldId id="261" r:id="rId6"/>
    <p:sldId id="262" r:id="rId7"/>
    <p:sldId id="266" r:id="rId8"/>
    <p:sldId id="267" r:id="rId9"/>
    <p:sldId id="268" r:id="rId10"/>
    <p:sldId id="269" r:id="rId11"/>
    <p:sldId id="272" r:id="rId12"/>
    <p:sldId id="271" r:id="rId13"/>
    <p:sldId id="295" r:id="rId14"/>
    <p:sldId id="273" r:id="rId15"/>
    <p:sldId id="270" r:id="rId16"/>
    <p:sldId id="274" r:id="rId17"/>
    <p:sldId id="263" r:id="rId18"/>
    <p:sldId id="275" r:id="rId19"/>
    <p:sldId id="293" r:id="rId20"/>
    <p:sldId id="276" r:id="rId21"/>
    <p:sldId id="277" r:id="rId22"/>
    <p:sldId id="278" r:id="rId23"/>
    <p:sldId id="279" r:id="rId24"/>
    <p:sldId id="280" r:id="rId25"/>
    <p:sldId id="264" r:id="rId26"/>
    <p:sldId id="281" r:id="rId27"/>
    <p:sldId id="282" r:id="rId28"/>
    <p:sldId id="283" r:id="rId29"/>
    <p:sldId id="284" r:id="rId30"/>
    <p:sldId id="285" r:id="rId31"/>
    <p:sldId id="286" r:id="rId32"/>
    <p:sldId id="265" r:id="rId33"/>
    <p:sldId id="287" r:id="rId34"/>
    <p:sldId id="288" r:id="rId35"/>
    <p:sldId id="290" r:id="rId36"/>
    <p:sldId id="291" r:id="rId37"/>
    <p:sldId id="289" r:id="rId38"/>
    <p:sldId id="292" r:id="rId39"/>
    <p:sldId id="296" r:id="rId40"/>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C6FF"/>
    <a:srgbClr val="67F5F2"/>
    <a:srgbClr val="6CE8EE"/>
    <a:srgbClr val="C3139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506" y="-456"/>
      </p:cViewPr>
      <p:guideLst>
        <p:guide orient="horz" pos="1620"/>
        <p:guide pos="2880"/>
      </p:guideLst>
    </p:cSldViewPr>
  </p:slid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3" Type="http://schemas.openxmlformats.org/officeDocument/2006/relationships/tableStyles" Target="tableStyles.xml"/><Relationship Id="rId42" Type="http://schemas.openxmlformats.org/officeDocument/2006/relationships/viewProps" Target="viewProps.xml"/><Relationship Id="rId41" Type="http://schemas.openxmlformats.org/officeDocument/2006/relationships/presProps" Target="presProps.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_rels/chart3.xml.rels><?xml version="1.0" encoding="UTF-8" standalone="yes"?>
<Relationships xmlns="http://schemas.openxmlformats.org/package/2006/relationships"><Relationship Id="rId1" Type="http://schemas.openxmlformats.org/officeDocument/2006/relationships/package" Target="../embeddings/Workbook3.xlsx"/></Relationships>
</file>

<file path=ppt/charts/_rels/chart4.xml.rels><?xml version="1.0" encoding="UTF-8" standalone="yes"?>
<Relationships xmlns="http://schemas.openxmlformats.org/package/2006/relationships"><Relationship Id="rId1" Type="http://schemas.openxmlformats.org/officeDocument/2006/relationships/package" Target="../embeddings/Workbook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tx2">
                <a:lumMod val="75000"/>
              </a:schemeClr>
            </a:solidFill>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formatCode="General">
                  <c:v>4.3</c:v>
                </c:pt>
                <c:pt idx="1" c:formatCode="General">
                  <c:v>2.5</c:v>
                </c:pt>
                <c:pt idx="2" c:formatCode="General">
                  <c:v>3.5</c:v>
                </c:pt>
                <c:pt idx="3" c:formatCode="General">
                  <c:v>4.5</c:v>
                </c:pt>
              </c:numCache>
            </c:numRef>
          </c:val>
        </c:ser>
        <c:ser>
          <c:idx val="1"/>
          <c:order val="1"/>
          <c:tx>
            <c:strRef>
              <c:f>Sheet1!$C$1</c:f>
              <c:strCache>
                <c:ptCount val="1"/>
                <c:pt idx="0">
                  <c:v>系列 2</c:v>
                </c:pt>
              </c:strCache>
            </c:strRef>
          </c:tx>
          <c:spPr>
            <a:solidFill>
              <a:srgbClr val="0070C0"/>
            </a:solidFill>
          </c:spPr>
          <c:invertIfNegative val="0"/>
          <c:dLbls>
            <c:delete val="1"/>
          </c:dLbls>
          <c:cat>
            <c:strRef>
              <c:f>Sheet1!$A$2:$A$5</c:f>
              <c:strCache>
                <c:ptCount val="4"/>
                <c:pt idx="0">
                  <c:v>类别 1</c:v>
                </c:pt>
                <c:pt idx="1">
                  <c:v>类别 2</c:v>
                </c:pt>
                <c:pt idx="2">
                  <c:v>类别 3</c:v>
                </c:pt>
                <c:pt idx="3">
                  <c:v>类别 4</c:v>
                </c:pt>
              </c:strCache>
            </c:strRef>
          </c:cat>
          <c:val>
            <c:numRef>
              <c:f>Sheet1!$C$2:$C$5</c:f>
              <c:numCache>
                <c:formatCode>General</c:formatCode>
                <c:ptCount val="4"/>
                <c:pt idx="0" c:formatCode="General">
                  <c:v>2.4</c:v>
                </c:pt>
                <c:pt idx="1" c:formatCode="General">
                  <c:v>4.4</c:v>
                </c:pt>
                <c:pt idx="2" c:formatCode="General">
                  <c:v>1.8</c:v>
                </c:pt>
                <c:pt idx="3" c:formatCode="General">
                  <c:v>2.8</c:v>
                </c:pt>
              </c:numCache>
            </c:numRef>
          </c:val>
        </c:ser>
        <c:ser>
          <c:idx val="2"/>
          <c:order val="2"/>
          <c:tx>
            <c:strRef>
              <c:f>Sheet1!$D$1</c:f>
              <c:strCache>
                <c:ptCount val="1"/>
                <c:pt idx="0">
                  <c:v>系列 3</c:v>
                </c:pt>
              </c:strCache>
            </c:strRef>
          </c:tx>
          <c:spPr>
            <a:solidFill>
              <a:schemeClr val="tx2">
                <a:lumMod val="60000"/>
                <a:lumOff val="40000"/>
              </a:schemeClr>
            </a:solidFill>
          </c:spPr>
          <c:invertIfNegative val="0"/>
          <c:dLbls>
            <c:delete val="1"/>
          </c:dLbls>
          <c:cat>
            <c:strRef>
              <c:f>Sheet1!$A$2:$A$5</c:f>
              <c:strCache>
                <c:ptCount val="4"/>
                <c:pt idx="0">
                  <c:v>类别 1</c:v>
                </c:pt>
                <c:pt idx="1">
                  <c:v>类别 2</c:v>
                </c:pt>
                <c:pt idx="2">
                  <c:v>类别 3</c:v>
                </c:pt>
                <c:pt idx="3">
                  <c:v>类别 4</c:v>
                </c:pt>
              </c:strCache>
            </c:strRef>
          </c:cat>
          <c:val>
            <c:numRef>
              <c:f>Sheet1!$D$2:$D$5</c:f>
              <c:numCache>
                <c:formatCode>General</c:formatCode>
                <c:ptCount val="4"/>
                <c:pt idx="0" c:formatCode="General">
                  <c:v>2</c:v>
                </c:pt>
                <c:pt idx="1" c:formatCode="General">
                  <c:v>2</c:v>
                </c:pt>
                <c:pt idx="2" c:formatCode="General">
                  <c:v>3</c:v>
                </c:pt>
                <c:pt idx="3" c:formatCode="General">
                  <c:v>5</c:v>
                </c:pt>
              </c:numCache>
            </c:numRef>
          </c:val>
        </c:ser>
        <c:dLbls>
          <c:showLegendKey val="0"/>
          <c:showVal val="0"/>
          <c:showCatName val="0"/>
          <c:showSerName val="0"/>
          <c:showPercent val="0"/>
          <c:showBubbleSize val="0"/>
        </c:dLbls>
        <c:gapWidth val="125"/>
        <c:overlap val="-25"/>
        <c:axId val="66035712"/>
        <c:axId val="66037248"/>
      </c:barChart>
      <c:catAx>
        <c:axId val="66035712"/>
        <c:scaling>
          <c:orientation val="minMax"/>
        </c:scaling>
        <c:delete val="0"/>
        <c:axPos val="b"/>
        <c:majorTickMark val="none"/>
        <c:minorTickMark val="none"/>
        <c:tickLblPos val="nextTo"/>
        <c:txPr>
          <a:bodyPr rot="-6000000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p>
        </c:txPr>
        <c:crossAx val="66037248"/>
        <c:crosses val="autoZero"/>
        <c:auto val="1"/>
        <c:lblAlgn val="ctr"/>
        <c:lblOffset val="100"/>
        <c:noMultiLvlLbl val="0"/>
      </c:catAx>
      <c:valAx>
        <c:axId val="66037248"/>
        <c:scaling>
          <c:orientation val="minMax"/>
        </c:scaling>
        <c:delete val="0"/>
        <c:axPos val="l"/>
        <c:majorGridlines/>
        <c:numFmt formatCode="General" sourceLinked="1"/>
        <c:majorTickMark val="none"/>
        <c:minorTickMark val="none"/>
        <c:tickLblPos val="nextTo"/>
        <c:txPr>
          <a:bodyPr rot="-60000000" spcFirstLastPara="0" vertOverflow="ellipsis" vert="horz" wrap="square" anchor="ctr" anchorCtr="1"/>
          <a:lstStyle/>
          <a:p>
            <a:pPr>
              <a:defRPr lang="zh-CN" sz="1800" b="0" i="0" u="none" strike="noStrike" kern="1200" baseline="0">
                <a:solidFill>
                  <a:schemeClr val="tx1">
                    <a:lumMod val="85000"/>
                    <a:lumOff val="15000"/>
                  </a:schemeClr>
                </a:solidFill>
                <a:latin typeface="+mn-lt"/>
                <a:ea typeface="+mn-ea"/>
                <a:cs typeface="+mn-cs"/>
              </a:defRPr>
            </a:pPr>
          </a:p>
        </c:txPr>
        <c:crossAx val="66035712"/>
        <c:crosses val="autoZero"/>
        <c:crossBetween val="between"/>
      </c:valAx>
      <c:spPr>
        <a:ln>
          <a:noFill/>
        </a:ln>
      </c:spPr>
    </c:plotArea>
    <c:legend>
      <c:legendPos val="b"/>
      <c:layout/>
      <c:overlay val="0"/>
      <c:txPr>
        <a:bodyPr rot="0" spcFirstLastPara="0" vertOverflow="ellipsis" vert="horz" wrap="square" anchor="ctr" anchorCtr="1"/>
        <a:lstStyle/>
        <a:p>
          <a:pPr>
            <a:defRPr lang="zh-CN" sz="1400" b="0" i="0" u="none" strike="noStrike" kern="1200" baseline="0">
              <a:solidFill>
                <a:schemeClr val="tx1">
                  <a:lumMod val="85000"/>
                  <a:lumOff val="15000"/>
                </a:schemeClr>
              </a:solidFill>
              <a:latin typeface="微软雅黑" panose="020B0503020204020204" pitchFamily="34" charset="-122"/>
              <a:ea typeface="微软雅黑" panose="020B0503020204020204" pitchFamily="34" charset="-122"/>
              <a:cs typeface="+mn-cs"/>
            </a:defRPr>
          </a:pPr>
        </a:p>
      </c:txPr>
    </c:legend>
    <c:plotVisOnly val="1"/>
    <c:dispBlanksAs val="gap"/>
    <c:showDLblsOverMax val="0"/>
  </c:chart>
  <c:txPr>
    <a:bodyPr/>
    <a:lstStyle/>
    <a:p>
      <a:pPr>
        <a:defRPr lang="zh-CN" sz="1800"/>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explosion val="0"/>
          <c:dPt>
            <c:idx val="0"/>
            <c:bubble3D val="0"/>
            <c:spPr>
              <a:solidFill>
                <a:schemeClr val="tx2">
                  <a:lumMod val="75000"/>
                </a:schemeClr>
              </a:solidFill>
              <a:ln w="19050">
                <a:solidFill>
                  <a:schemeClr val="lt1"/>
                </a:solidFill>
              </a:ln>
              <a:effectLst/>
            </c:spPr>
          </c:dPt>
          <c:dPt>
            <c:idx val="1"/>
            <c:bubble3D val="0"/>
            <c:spPr>
              <a:solidFill>
                <a:schemeClr val="bg1">
                  <a:lumMod val="85000"/>
                </a:schemeClr>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formatCode="General">
                  <c:v>7.5</c:v>
                </c:pt>
                <c:pt idx="1" c:formatCode="General">
                  <c:v>2.5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explosion val="0"/>
          <c:dPt>
            <c:idx val="0"/>
            <c:bubble3D val="0"/>
            <c:spPr>
              <a:solidFill>
                <a:schemeClr val="tx2">
                  <a:lumMod val="75000"/>
                </a:schemeClr>
              </a:solidFill>
              <a:ln w="19050">
                <a:solidFill>
                  <a:schemeClr val="lt1"/>
                </a:solidFill>
              </a:ln>
              <a:effectLst/>
            </c:spPr>
          </c:dPt>
          <c:dPt>
            <c:idx val="1"/>
            <c:bubble3D val="0"/>
            <c:spPr>
              <a:solidFill>
                <a:schemeClr val="bg1">
                  <a:lumMod val="85000"/>
                </a:schemeClr>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formatCode="General">
                  <c:v>2.5</c:v>
                </c:pt>
                <c:pt idx="1" c:formatCode="General">
                  <c:v>7.5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explosion val="0"/>
          <c:dPt>
            <c:idx val="0"/>
            <c:bubble3D val="0"/>
            <c:spPr>
              <a:solidFill>
                <a:schemeClr val="tx2">
                  <a:lumMod val="75000"/>
                </a:schemeClr>
              </a:solidFill>
              <a:ln w="19050">
                <a:solidFill>
                  <a:schemeClr val="lt1"/>
                </a:solidFill>
              </a:ln>
              <a:effectLst/>
            </c:spPr>
          </c:dPt>
          <c:dPt>
            <c:idx val="1"/>
            <c:bubble3D val="0"/>
            <c:spPr>
              <a:solidFill>
                <a:schemeClr val="bg1">
                  <a:lumMod val="85000"/>
                </a:schemeClr>
              </a:solidFill>
              <a:ln w="19050">
                <a:solidFill>
                  <a:schemeClr val="lt1"/>
                </a:solidFill>
              </a:ln>
              <a:effectLst/>
            </c:spPr>
          </c:dPt>
          <c:dLbls>
            <c:delete val="1"/>
          </c:dLbls>
          <c:cat>
            <c:strRef>
              <c:f>Sheet1!$A$2:$A$3</c:f>
              <c:strCache>
                <c:ptCount val="2"/>
                <c:pt idx="0">
                  <c:v>第一季度</c:v>
                </c:pt>
                <c:pt idx="1">
                  <c:v>第二季度</c:v>
                </c:pt>
              </c:strCache>
            </c:strRef>
          </c:cat>
          <c:val>
            <c:numRef>
              <c:f>Sheet1!$B$2:$B$3</c:f>
              <c:numCache>
                <c:formatCode>General</c:formatCode>
                <c:ptCount val="2"/>
                <c:pt idx="0" c:formatCode="General">
                  <c:v>5</c:v>
                </c:pt>
                <c:pt idx="1" c:formatCode="General">
                  <c:v>5</c:v>
                </c:pt>
              </c:numCache>
            </c:numRef>
          </c:val>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lang="zh-CN"/>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D9B237-5AB2-48CF-8032-32E9FB6EB4F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4861678-F871-4BA5-BC3E-7CD7D2CF1E8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
        <p:nvSpPr>
          <p:cNvPr id="7" name="矩形 6"/>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media" Target="../media/media1.mp3"/><Relationship Id="rId3" Type="http://schemas.openxmlformats.org/officeDocument/2006/relationships/audio" Target="../media/media1.mp3"/><Relationship Id="rId2" Type="http://schemas.microsoft.com/office/2007/relationships/hdphoto" Target="../media/hdphoto1.wdp"/><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7.xml"/><Relationship Id="rId2" Type="http://schemas.openxmlformats.org/officeDocument/2006/relationships/image" Target="../media/image6.png"/><Relationship Id="rId1" Type="http://schemas.openxmlformats.org/officeDocument/2006/relationships/chart" Target="../charts/chart1.xml"/></Relationships>
</file>

<file path=ppt/slides/_rels/slide11.xml.rels><?xml version="1.0" encoding="UTF-8" standalone="yes"?>
<Relationships xmlns="http://schemas.openxmlformats.org/package/2006/relationships"><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image" Target="../media/image15.jpeg"/><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6" Type="http://schemas.openxmlformats.org/officeDocument/2006/relationships/notesSlide" Target="../notesSlides/notesSlide13.xml"/><Relationship Id="rId5" Type="http://schemas.openxmlformats.org/officeDocument/2006/relationships/slideLayout" Target="../slideLayouts/slideLayout7.xml"/><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6.png"/></Relationships>
</file>

<file path=ppt/slides/_rels/slide14.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image" Target="../media/image19.png"/><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7" Type="http://schemas.openxmlformats.org/officeDocument/2006/relationships/notesSlide" Target="../notesSlides/notesSlide14.xml"/><Relationship Id="rId16" Type="http://schemas.openxmlformats.org/officeDocument/2006/relationships/slideLayout" Target="../slideLayouts/slideLayout7.xml"/><Relationship Id="rId15" Type="http://schemas.openxmlformats.org/officeDocument/2006/relationships/tags" Target="../tags/tag12.xml"/><Relationship Id="rId14" Type="http://schemas.openxmlformats.org/officeDocument/2006/relationships/tags" Target="../tags/tag11.xml"/><Relationship Id="rId13" Type="http://schemas.openxmlformats.org/officeDocument/2006/relationships/tags" Target="../tags/tag10.xml"/><Relationship Id="rId12" Type="http://schemas.openxmlformats.org/officeDocument/2006/relationships/tags" Target="../tags/tag9.xml"/><Relationship Id="rId11" Type="http://schemas.openxmlformats.org/officeDocument/2006/relationships/tags" Target="../tags/tag8.xml"/><Relationship Id="rId10" Type="http://schemas.openxmlformats.org/officeDocument/2006/relationships/image" Target="../media/image20.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7.xml"/><Relationship Id="rId2" Type="http://schemas.microsoft.com/office/2007/relationships/hdphoto" Target="../media/hdphoto2.wdp"/><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9" Type="http://schemas.openxmlformats.org/officeDocument/2006/relationships/tags" Target="../tags/tag19.xml"/><Relationship Id="rId8" Type="http://schemas.openxmlformats.org/officeDocument/2006/relationships/tags" Target="../tags/tag18.xml"/><Relationship Id="rId7" Type="http://schemas.openxmlformats.org/officeDocument/2006/relationships/tags" Target="../tags/tag17.xml"/><Relationship Id="rId6" Type="http://schemas.openxmlformats.org/officeDocument/2006/relationships/tags" Target="../tags/tag16.xml"/><Relationship Id="rId5" Type="http://schemas.openxmlformats.org/officeDocument/2006/relationships/tags" Target="../tags/tag15.xml"/><Relationship Id="rId4" Type="http://schemas.openxmlformats.org/officeDocument/2006/relationships/image" Target="../media/image21.png"/><Relationship Id="rId3" Type="http://schemas.openxmlformats.org/officeDocument/2006/relationships/tags" Target="../tags/tag14.xml"/><Relationship Id="rId2" Type="http://schemas.openxmlformats.org/officeDocument/2006/relationships/tags" Target="../tags/tag13.xml"/><Relationship Id="rId13" Type="http://schemas.openxmlformats.org/officeDocument/2006/relationships/notesSlide" Target="../notesSlides/notesSlide16.xml"/><Relationship Id="rId12" Type="http://schemas.openxmlformats.org/officeDocument/2006/relationships/slideLayout" Target="../slideLayouts/slideLayout7.xml"/><Relationship Id="rId11" Type="http://schemas.openxmlformats.org/officeDocument/2006/relationships/tags" Target="../tags/tag21.xml"/><Relationship Id="rId10" Type="http://schemas.openxmlformats.org/officeDocument/2006/relationships/tags" Target="../tags/tag20.xml"/><Relationship Id="rId1"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7.xml"/><Relationship Id="rId2" Type="http://schemas.openxmlformats.org/officeDocument/2006/relationships/image" Target="../media/image4.jpeg"/><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6" Type="http://schemas.openxmlformats.org/officeDocument/2006/relationships/notesSlide" Target="../notesSlides/notesSlide20.xml"/><Relationship Id="rId5" Type="http://schemas.openxmlformats.org/officeDocument/2006/relationships/slideLayout" Target="../slideLayouts/slideLayout7.xml"/><Relationship Id="rId4" Type="http://schemas.openxmlformats.org/officeDocument/2006/relationships/image" Target="../media/image6.png"/><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chart" Target="../charts/chart2.xml"/></Relationships>
</file>

<file path=ppt/slides/_rels/slide21.xml.rels><?xml version="1.0" encoding="UTF-8" standalone="yes"?>
<Relationships xmlns="http://schemas.openxmlformats.org/package/2006/relationships"><Relationship Id="rId9" Type="http://schemas.openxmlformats.org/officeDocument/2006/relationships/image" Target="../media/image33.jpeg"/><Relationship Id="rId8" Type="http://schemas.openxmlformats.org/officeDocument/2006/relationships/image" Target="../media/image32.jpeg"/><Relationship Id="rId7" Type="http://schemas.openxmlformats.org/officeDocument/2006/relationships/image" Target="../media/image31.jpeg"/><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 Id="rId3" Type="http://schemas.openxmlformats.org/officeDocument/2006/relationships/image" Target="../media/image27.jpeg"/><Relationship Id="rId2" Type="http://schemas.openxmlformats.org/officeDocument/2006/relationships/image" Target="../media/image26.jpeg"/><Relationship Id="rId11" Type="http://schemas.openxmlformats.org/officeDocument/2006/relationships/notesSlide" Target="../notesSlides/notesSlide21.xml"/><Relationship Id="rId10" Type="http://schemas.openxmlformats.org/officeDocument/2006/relationships/slideLayout" Target="../slideLayouts/slideLayout7.xml"/><Relationship Id="rId1"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3.xml.rels><?xml version="1.0" encoding="UTF-8" standalone="yes"?>
<Relationships xmlns="http://schemas.openxmlformats.org/package/2006/relationships"><Relationship Id="rId4" Type="http://schemas.openxmlformats.org/officeDocument/2006/relationships/notesSlide" Target="../notesSlides/notesSlide23.xml"/><Relationship Id="rId3" Type="http://schemas.openxmlformats.org/officeDocument/2006/relationships/slideLayout" Target="../slideLayouts/slideLayout7.xml"/><Relationship Id="rId2" Type="http://schemas.microsoft.com/office/2007/relationships/hdphoto" Target="../media/hdphoto2.wdp"/><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6.xml.rels><?xml version="1.0" encoding="UTF-8" standalone="yes"?>
<Relationships xmlns="http://schemas.openxmlformats.org/package/2006/relationships"><Relationship Id="rId7" Type="http://schemas.openxmlformats.org/officeDocument/2006/relationships/notesSlide" Target="../notesSlides/notesSlide26.xml"/><Relationship Id="rId6" Type="http://schemas.openxmlformats.org/officeDocument/2006/relationships/slideLayout" Target="../slideLayouts/slideLayout7.xml"/><Relationship Id="rId5" Type="http://schemas.openxmlformats.org/officeDocument/2006/relationships/image" Target="../media/image37.jpeg"/><Relationship Id="rId4" Type="http://schemas.openxmlformats.org/officeDocument/2006/relationships/image" Target="../media/image36.jpeg"/><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7.xml"/><Relationship Id="rId2" Type="http://schemas.microsoft.com/office/2007/relationships/hdphoto" Target="../media/hdphoto2.wdp"/><Relationship Id="rId1" Type="http://schemas.openxmlformats.org/officeDocument/2006/relationships/image" Target="../media/image5.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4.xml.rels><?xml version="1.0" encoding="UTF-8" standalone="yes"?>
<Relationships xmlns="http://schemas.openxmlformats.org/package/2006/relationships"><Relationship Id="rId6" Type="http://schemas.openxmlformats.org/officeDocument/2006/relationships/notesSlide" Target="../notesSlides/notesSlide34.xml"/><Relationship Id="rId5" Type="http://schemas.openxmlformats.org/officeDocument/2006/relationships/slideLayout" Target="../slideLayouts/slideLayout7.xml"/><Relationship Id="rId4" Type="http://schemas.openxmlformats.org/officeDocument/2006/relationships/image" Target="../media/image40.jpeg"/><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image" Target="../media/image6.png"/></Relationships>
</file>

<file path=ppt/slides/_rels/slide35.xml.rels><?xml version="1.0" encoding="UTF-8" standalone="yes"?>
<Relationships xmlns="http://schemas.openxmlformats.org/package/2006/relationships"><Relationship Id="rId4" Type="http://schemas.openxmlformats.org/officeDocument/2006/relationships/notesSlide" Target="../notesSlides/notesSlide35.xml"/><Relationship Id="rId3" Type="http://schemas.openxmlformats.org/officeDocument/2006/relationships/slideLayout" Target="../slideLayouts/slideLayout7.xml"/><Relationship Id="rId2" Type="http://schemas.openxmlformats.org/officeDocument/2006/relationships/hyperlink" Target="http://www.shangwuppt.com/" TargetMode="External"/><Relationship Id="rId1" Type="http://schemas.openxmlformats.org/officeDocument/2006/relationships/image" Target="../media/image6.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7.xml"/><Relationship Id="rId2" Type="http://schemas.microsoft.com/office/2007/relationships/hdphoto" Target="../media/hdphoto2.wdp"/><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7.xml.rels><?xml version="1.0" encoding="UTF-8" standalone="yes"?>
<Relationships xmlns="http://schemas.openxmlformats.org/package/2006/relationships"><Relationship Id="rId6" Type="http://schemas.openxmlformats.org/officeDocument/2006/relationships/notesSlide" Target="../notesSlides/notesSlide7.xml"/><Relationship Id="rId5" Type="http://schemas.openxmlformats.org/officeDocument/2006/relationships/slideLayout" Target="../slideLayouts/slideLayout7.xml"/><Relationship Id="rId4" Type="http://schemas.openxmlformats.org/officeDocument/2006/relationships/image" Target="../media/image9.jpeg"/><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image" Target="../media/image6.png"/></Relationships>
</file>

<file path=ppt/slides/_rels/slide9.xml.rels><?xml version="1.0" encoding="UTF-8" standalone="yes"?>
<Relationships xmlns="http://schemas.openxmlformats.org/package/2006/relationships"><Relationship Id="rId6" Type="http://schemas.openxmlformats.org/officeDocument/2006/relationships/notesSlide" Target="../notesSlides/notesSlide9.xml"/><Relationship Id="rId5" Type="http://schemas.openxmlformats.org/officeDocument/2006/relationships/slideLayout" Target="../slideLayouts/slideLayout7.xml"/><Relationship Id="rId4" Type="http://schemas.openxmlformats.org/officeDocument/2006/relationships/image" Target="../media/image12.jpeg"/><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extLst>
              <a:ext uri="{BEBA8EAE-BF5A-486C-A8C5-ECC9F3942E4B}">
                <a14:imgProps xmlns:a14="http://schemas.microsoft.com/office/drawing/2010/main">
                  <a14:imgLayer r:embed="rId2">
                    <a14:imgEffect>
                      <a14:brightnessContrast bright="-40000" contrast="-20000"/>
                    </a14:imgEffect>
                    <a14:imgEffect>
                      <a14:colorTemperature colorTemp="7200"/>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2483994" y="915191"/>
            <a:ext cx="4181475" cy="1457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矩形 16"/>
          <p:cNvSpPr/>
          <p:nvPr/>
        </p:nvSpPr>
        <p:spPr>
          <a:xfrm>
            <a:off x="0" y="2801584"/>
            <a:ext cx="9144000" cy="164237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899592" y="3075806"/>
            <a:ext cx="7344816" cy="584775"/>
          </a:xfrm>
          <a:prstGeom prst="rect">
            <a:avLst/>
          </a:prstGeom>
        </p:spPr>
        <p:txBody>
          <a:bodyPr wrap="squar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年度工作汇报</a:t>
            </a:r>
            <a:r>
              <a:rPr lang="zh-CN" altLang="en-US" sz="3200" b="1" dirty="0">
                <a:solidFill>
                  <a:schemeClr val="bg1"/>
                </a:solidFill>
                <a:latin typeface="微软雅黑" panose="020B0503020204020204" pitchFamily="34" charset="-122"/>
                <a:ea typeface="微软雅黑" panose="020B0503020204020204" pitchFamily="34" charset="-122"/>
              </a:rPr>
              <a:t>工作</a:t>
            </a:r>
            <a:r>
              <a:rPr lang="zh-CN" altLang="en-US" sz="3200" b="1" dirty="0" smtClean="0">
                <a:solidFill>
                  <a:schemeClr val="bg1"/>
                </a:solidFill>
                <a:latin typeface="微软雅黑" panose="020B0503020204020204" pitchFamily="34" charset="-122"/>
                <a:ea typeface="微软雅黑" panose="020B0503020204020204" pitchFamily="34" charset="-122"/>
              </a:rPr>
              <a:t>总结</a:t>
            </a:r>
            <a:r>
              <a:rPr lang="en-US" altLang="zh-CN" sz="3200" b="1" dirty="0" smtClean="0">
                <a:solidFill>
                  <a:schemeClr val="bg1"/>
                </a:solidFill>
                <a:latin typeface="微软雅黑" panose="020B0503020204020204" pitchFamily="34" charset="-122"/>
                <a:ea typeface="微软雅黑" panose="020B0503020204020204" pitchFamily="34" charset="-122"/>
              </a:rPr>
              <a:t>PPT</a:t>
            </a:r>
            <a:r>
              <a:rPr lang="zh-CN" altLang="en-US" sz="3200" b="1" dirty="0" smtClean="0">
                <a:solidFill>
                  <a:schemeClr val="bg1"/>
                </a:solidFill>
                <a:latin typeface="微软雅黑" panose="020B0503020204020204" pitchFamily="34" charset="-122"/>
                <a:ea typeface="微软雅黑" panose="020B0503020204020204" pitchFamily="34" charset="-122"/>
              </a:rPr>
              <a:t>模板</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4548865" y="1957932"/>
            <a:ext cx="1620000" cy="504000"/>
          </a:xfrm>
          <a:prstGeom prst="rect">
            <a:avLst/>
          </a:prstGeom>
          <a:noFill/>
        </p:spPr>
        <p:txBody>
          <a:bodyPr wrap="square" rtlCol="0">
            <a:prstTxWarp prst="textPlain">
              <a:avLst/>
            </a:prstTxWarp>
            <a:spAutoFit/>
          </a:bodyPr>
          <a:lstStyle/>
          <a:p>
            <a:r>
              <a:rPr lang="en-US" altLang="zh-CN" sz="6000" b="1" dirty="0" smtClean="0">
                <a:solidFill>
                  <a:schemeClr val="tx2">
                    <a:lumMod val="75000"/>
                  </a:schemeClr>
                </a:solidFill>
                <a:effectLst>
                  <a:outerShdw blurRad="63500" sx="102000" sy="102000" algn="ctr" rotWithShape="0">
                    <a:prstClr val="black">
                      <a:alpha val="40000"/>
                    </a:prstClr>
                  </a:outerShdw>
                </a:effectLst>
                <a:latin typeface="Agency FB" panose="020B0503020202020204" pitchFamily="34" charset="0"/>
                <a:ea typeface="Adobe Gothic Std B" panose="020B0800000000000000" pitchFamily="34" charset="-128"/>
              </a:rPr>
              <a:t>2016</a:t>
            </a:r>
            <a:endParaRPr lang="zh-CN" altLang="en-US" sz="6000" b="1" dirty="0">
              <a:solidFill>
                <a:schemeClr val="tx2">
                  <a:lumMod val="75000"/>
                </a:schemeClr>
              </a:solidFill>
              <a:effectLst>
                <a:outerShdw blurRad="63500" sx="102000" sy="102000" algn="ctr" rotWithShape="0">
                  <a:prstClr val="black">
                    <a:alpha val="40000"/>
                  </a:prstClr>
                </a:outerShdw>
              </a:effectLst>
              <a:latin typeface="Agency FB" panose="020B0503020202020204" pitchFamily="34" charset="0"/>
            </a:endParaRPr>
          </a:p>
        </p:txBody>
      </p:sp>
      <p:sp>
        <p:nvSpPr>
          <p:cNvPr id="12" name="Freeform 7"/>
          <p:cNvSpPr>
            <a:spLocks noEditPoints="1"/>
          </p:cNvSpPr>
          <p:nvPr/>
        </p:nvSpPr>
        <p:spPr bwMode="auto">
          <a:xfrm>
            <a:off x="2434389" y="3843001"/>
            <a:ext cx="252000" cy="25200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solidFill>
          <a:ln>
            <a:noFill/>
          </a:ln>
        </p:spPr>
        <p:txBody>
          <a:bodyPr vert="horz" wrap="square" lIns="68562" tIns="34281" rIns="68562" bIns="34281" numCol="1" anchor="t" anchorCtr="0" compatLnSpc="1"/>
          <a:lstStyle/>
          <a:p>
            <a:endParaRPr lang="zh-CN" altLang="en-US">
              <a:solidFill>
                <a:schemeClr val="bg1">
                  <a:lumMod val="95000"/>
                </a:schemeClr>
              </a:solidFill>
            </a:endParaRPr>
          </a:p>
        </p:txBody>
      </p:sp>
      <p:sp>
        <p:nvSpPr>
          <p:cNvPr id="13" name="TextBox 12"/>
          <p:cNvSpPr txBox="1"/>
          <p:nvPr/>
        </p:nvSpPr>
        <p:spPr>
          <a:xfrm>
            <a:off x="2673694" y="3795886"/>
            <a:ext cx="1754290"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报告人：张三丰</a:t>
            </a:r>
            <a:endParaRPr lang="zh-CN" altLang="en-US" sz="18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14" name="Freeform 10"/>
          <p:cNvSpPr>
            <a:spLocks noEditPoints="1"/>
          </p:cNvSpPr>
          <p:nvPr/>
        </p:nvSpPr>
        <p:spPr bwMode="auto">
          <a:xfrm>
            <a:off x="4572000" y="3843001"/>
            <a:ext cx="252000" cy="252000"/>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solidFill>
          <a:ln>
            <a:noFill/>
          </a:ln>
        </p:spPr>
        <p:txBody>
          <a:bodyPr vert="horz" wrap="square" lIns="91440" tIns="45720" rIns="91440" bIns="45720" numCol="1" anchor="t" anchorCtr="0" compatLnSpc="1"/>
          <a:lstStyle/>
          <a:p>
            <a:endParaRPr lang="zh-CN" altLang="en-US">
              <a:solidFill>
                <a:schemeClr val="bg1">
                  <a:lumMod val="95000"/>
                </a:schemeClr>
              </a:solidFill>
            </a:endParaRPr>
          </a:p>
        </p:txBody>
      </p:sp>
      <p:sp>
        <p:nvSpPr>
          <p:cNvPr id="15" name="TextBox 14"/>
          <p:cNvSpPr txBox="1"/>
          <p:nvPr/>
        </p:nvSpPr>
        <p:spPr>
          <a:xfrm>
            <a:off x="4861058" y="3795886"/>
            <a:ext cx="1799174" cy="346230"/>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sz="1800" dirty="0">
                <a:solidFill>
                  <a:schemeClr val="bg1">
                    <a:lumMod val="95000"/>
                  </a:schemeClr>
                </a:solidFill>
                <a:latin typeface="微软雅黑" panose="020B0503020204020204" pitchFamily="34" charset="-122"/>
                <a:ea typeface="微软雅黑" panose="020B0503020204020204" pitchFamily="34" charset="-122"/>
              </a:rPr>
              <a:t>部 </a:t>
            </a:r>
            <a:r>
              <a:rPr lang="zh-CN" altLang="en-US" sz="1800" dirty="0" smtClean="0">
                <a:solidFill>
                  <a:schemeClr val="bg1">
                    <a:lumMod val="95000"/>
                  </a:schemeClr>
                </a:solidFill>
                <a:latin typeface="微软雅黑" panose="020B0503020204020204" pitchFamily="34" charset="-122"/>
                <a:ea typeface="微软雅黑" panose="020B0503020204020204" pitchFamily="34" charset="-122"/>
              </a:rPr>
              <a:t>  门</a:t>
            </a:r>
            <a:r>
              <a:rPr lang="zh-CN" altLang="en-US" sz="1800">
                <a:solidFill>
                  <a:schemeClr val="bg1">
                    <a:lumMod val="95000"/>
                  </a:schemeClr>
                </a:solidFill>
                <a:latin typeface="微软雅黑" panose="020B0503020204020204" pitchFamily="34" charset="-122"/>
                <a:ea typeface="微软雅黑" panose="020B0503020204020204" pitchFamily="34" charset="-122"/>
              </a:rPr>
              <a:t>： 技术</a:t>
            </a:r>
            <a:r>
              <a:rPr lang="zh-CN" altLang="en-US" sz="1800" smtClean="0">
                <a:solidFill>
                  <a:schemeClr val="bg1">
                    <a:lumMod val="95000"/>
                  </a:schemeClr>
                </a:solidFill>
                <a:latin typeface="微软雅黑" panose="020B0503020204020204" pitchFamily="34" charset="-122"/>
                <a:ea typeface="微软雅黑" panose="020B0503020204020204" pitchFamily="34" charset="-122"/>
              </a:rPr>
              <a:t>部</a:t>
            </a:r>
            <a:endParaRPr lang="zh-CN" altLang="zh-CN" sz="1800" dirty="0">
              <a:solidFill>
                <a:schemeClr val="bg1">
                  <a:lumMod val="95000"/>
                </a:schemeClr>
              </a:solidFill>
              <a:latin typeface="微软雅黑" panose="020B0503020204020204" pitchFamily="34" charset="-122"/>
              <a:ea typeface="微软雅黑" panose="020B0503020204020204" pitchFamily="34" charset="-122"/>
            </a:endParaRPr>
          </a:p>
        </p:txBody>
      </p:sp>
      <p:pic>
        <p:nvPicPr>
          <p:cNvPr id="2" name="Breath and Life - Audiomachine.mp3">
            <a:hlinkClick r:id="" action="ppaction://media"/>
          </p:cNvPr>
          <p:cNvPicPr>
            <a:picLocks noChangeAspect="1"/>
          </p:cNvPicPr>
          <p:nvPr>
            <a:audioFile r:link="rId3"/>
            <p:extLst>
              <p:ext uri="{DAA4B4D4-6D71-4841-9C94-3DE7FCFB9230}">
                <p14:media xmlns:p14="http://schemas.microsoft.com/office/powerpoint/2010/main" r:embed="rId4"/>
              </p:ext>
            </p:extLst>
          </p:nvPr>
        </p:nvPicPr>
        <p:blipFill>
          <a:blip r:embed="rId5"/>
          <a:stretch>
            <a:fillRect/>
          </a:stretch>
        </p:blipFill>
        <p:spPr>
          <a:xfrm>
            <a:off x="-666530" y="3790201"/>
            <a:ext cx="609600"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2"/>
                                        </p:tgtEl>
                                      </p:cBhvr>
                                    </p:cmd>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500"/>
                                        <p:tgtEl>
                                          <p:spTgt spid="17"/>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1026"/>
                                        </p:tgtEl>
                                        <p:attrNameLst>
                                          <p:attrName>style.visibility</p:attrName>
                                        </p:attrNameLst>
                                      </p:cBhvr>
                                      <p:to>
                                        <p:strVal val="visible"/>
                                      </p:to>
                                    </p:set>
                                    <p:anim calcmode="lin" valueType="num">
                                      <p:cBhvr>
                                        <p:cTn id="14" dur="500" fill="hold"/>
                                        <p:tgtEl>
                                          <p:spTgt spid="1026"/>
                                        </p:tgtEl>
                                        <p:attrNameLst>
                                          <p:attrName>ppt_w</p:attrName>
                                        </p:attrNameLst>
                                      </p:cBhvr>
                                      <p:tavLst>
                                        <p:tav tm="0">
                                          <p:val>
                                            <p:fltVal val="0"/>
                                          </p:val>
                                        </p:tav>
                                        <p:tav tm="100000">
                                          <p:val>
                                            <p:strVal val="#ppt_w"/>
                                          </p:val>
                                        </p:tav>
                                      </p:tavLst>
                                    </p:anim>
                                    <p:anim calcmode="lin" valueType="num">
                                      <p:cBhvr>
                                        <p:cTn id="15" dur="500" fill="hold"/>
                                        <p:tgtEl>
                                          <p:spTgt spid="1026"/>
                                        </p:tgtEl>
                                        <p:attrNameLst>
                                          <p:attrName>ppt_h</p:attrName>
                                        </p:attrNameLst>
                                      </p:cBhvr>
                                      <p:tavLst>
                                        <p:tav tm="0">
                                          <p:val>
                                            <p:fltVal val="0"/>
                                          </p:val>
                                        </p:tav>
                                        <p:tav tm="100000">
                                          <p:val>
                                            <p:strVal val="#ppt_h"/>
                                          </p:val>
                                        </p:tav>
                                      </p:tavLst>
                                    </p:anim>
                                    <p:animEffect transition="in" filter="fade">
                                      <p:cBhvr>
                                        <p:cTn id="16" dur="500"/>
                                        <p:tgtEl>
                                          <p:spTgt spid="1026"/>
                                        </p:tgtEl>
                                      </p:cBhvr>
                                    </p:animEffect>
                                  </p:childTnLst>
                                </p:cTn>
                              </p:par>
                            </p:childTnLst>
                          </p:cTn>
                        </p:par>
                        <p:par>
                          <p:cTn id="17" fill="hold">
                            <p:stCondLst>
                              <p:cond delay="10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1500"/>
                            </p:stCondLst>
                            <p:childTnLst>
                              <p:par>
                                <p:cTn id="24" presetID="41" presetClass="entr" presetSubtype="0" fill="hold" grpId="0" nodeType="afterEffect">
                                  <p:stCondLst>
                                    <p:cond delay="0"/>
                                  </p:stCondLst>
                                  <p:iterate type="lt">
                                    <p:tmPct val="10000"/>
                                  </p:iterate>
                                  <p:childTnLst>
                                    <p:set>
                                      <p:cBhvr>
                                        <p:cTn id="25" dur="1" fill="hold">
                                          <p:stCondLst>
                                            <p:cond delay="0"/>
                                          </p:stCondLst>
                                        </p:cTn>
                                        <p:tgtEl>
                                          <p:spTgt spid="10"/>
                                        </p:tgtEl>
                                        <p:attrNameLst>
                                          <p:attrName>style.visibility</p:attrName>
                                        </p:attrNameLst>
                                      </p:cBhvr>
                                      <p:to>
                                        <p:strVal val="visible"/>
                                      </p:to>
                                    </p:set>
                                    <p:anim calcmode="lin" valueType="num">
                                      <p:cBhvr>
                                        <p:cTn id="2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10"/>
                                        </p:tgtEl>
                                        <p:attrNameLst>
                                          <p:attrName>ppt_y</p:attrName>
                                        </p:attrNameLst>
                                      </p:cBhvr>
                                      <p:tavLst>
                                        <p:tav tm="0">
                                          <p:val>
                                            <p:strVal val="#ppt_y"/>
                                          </p:val>
                                        </p:tav>
                                        <p:tav tm="100000">
                                          <p:val>
                                            <p:strVal val="#ppt_y"/>
                                          </p:val>
                                        </p:tav>
                                      </p:tavLst>
                                    </p:anim>
                                    <p:anim calcmode="lin" valueType="num">
                                      <p:cBhvr>
                                        <p:cTn id="2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10"/>
                                        </p:tgtEl>
                                      </p:cBhvr>
                                    </p:animEffect>
                                  </p:childTnLst>
                                </p:cTn>
                              </p:par>
                            </p:childTnLst>
                          </p:cTn>
                        </p:par>
                        <p:par>
                          <p:cTn id="31" fill="hold">
                            <p:stCondLst>
                              <p:cond delay="2700"/>
                            </p:stCondLst>
                            <p:childTnLst>
                              <p:par>
                                <p:cTn id="32" presetID="53" presetClass="entr" presetSubtype="16"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Effect transition="in" filter="fade">
                                      <p:cBhvr>
                                        <p:cTn id="36" dur="500"/>
                                        <p:tgtEl>
                                          <p:spTgt spid="12"/>
                                        </p:tgtEl>
                                      </p:cBhvr>
                                    </p:animEffect>
                                  </p:childTnLst>
                                </p:cTn>
                              </p:par>
                            </p:childTnLst>
                          </p:cTn>
                        </p:par>
                        <p:par>
                          <p:cTn id="37" fill="hold">
                            <p:stCondLst>
                              <p:cond delay="3200"/>
                            </p:stCondLst>
                            <p:childTnLst>
                              <p:par>
                                <p:cTn id="38" presetID="42" presetClass="entr" presetSubtype="0" fill="hold" grpId="0" nodeType="afterEffect">
                                  <p:stCondLst>
                                    <p:cond delay="0"/>
                                  </p:stCondLst>
                                  <p:iterate type="lt">
                                    <p:tmPct val="10000"/>
                                  </p:iterate>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anim calcmode="lin" valueType="num">
                                      <p:cBhvr>
                                        <p:cTn id="41" dur="500" fill="hold"/>
                                        <p:tgtEl>
                                          <p:spTgt spid="13"/>
                                        </p:tgtEl>
                                        <p:attrNameLst>
                                          <p:attrName>ppt_x</p:attrName>
                                        </p:attrNameLst>
                                      </p:cBhvr>
                                      <p:tavLst>
                                        <p:tav tm="0">
                                          <p:val>
                                            <p:strVal val="#ppt_x"/>
                                          </p:val>
                                        </p:tav>
                                        <p:tav tm="100000">
                                          <p:val>
                                            <p:strVal val="#ppt_x"/>
                                          </p:val>
                                        </p:tav>
                                      </p:tavLst>
                                    </p:anim>
                                    <p:anim calcmode="lin" valueType="num">
                                      <p:cBhvr>
                                        <p:cTn id="42" dur="500" fill="hold"/>
                                        <p:tgtEl>
                                          <p:spTgt spid="13"/>
                                        </p:tgtEl>
                                        <p:attrNameLst>
                                          <p:attrName>ppt_y</p:attrName>
                                        </p:attrNameLst>
                                      </p:cBhvr>
                                      <p:tavLst>
                                        <p:tav tm="0">
                                          <p:val>
                                            <p:strVal val="#ppt_y+.1"/>
                                          </p:val>
                                        </p:tav>
                                        <p:tav tm="100000">
                                          <p:val>
                                            <p:strVal val="#ppt_y"/>
                                          </p:val>
                                        </p:tav>
                                      </p:tavLst>
                                    </p:anim>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childTnLst>
                          </p:cTn>
                        </p:par>
                        <p:par>
                          <p:cTn id="49" fill="hold">
                            <p:stCondLst>
                              <p:cond delay="4500"/>
                            </p:stCondLst>
                            <p:childTnLst>
                              <p:par>
                                <p:cTn id="50" presetID="42" presetClass="entr" presetSubtype="0" fill="hold" grpId="0" nodeType="afterEffect">
                                  <p:stCondLst>
                                    <p:cond delay="0"/>
                                  </p:stCondLst>
                                  <p:iterate type="lt">
                                    <p:tmPct val="10000"/>
                                  </p:iterate>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anim calcmode="lin" valueType="num">
                                      <p:cBhvr>
                                        <p:cTn id="53" dur="500" fill="hold"/>
                                        <p:tgtEl>
                                          <p:spTgt spid="15"/>
                                        </p:tgtEl>
                                        <p:attrNameLst>
                                          <p:attrName>ppt_x</p:attrName>
                                        </p:attrNameLst>
                                      </p:cBhvr>
                                      <p:tavLst>
                                        <p:tav tm="0">
                                          <p:val>
                                            <p:strVal val="#ppt_x"/>
                                          </p:val>
                                        </p:tav>
                                        <p:tav tm="100000">
                                          <p:val>
                                            <p:strVal val="#ppt_x"/>
                                          </p:val>
                                        </p:tav>
                                      </p:tavLst>
                                    </p:anim>
                                    <p:anim calcmode="lin" valueType="num">
                                      <p:cBhvr>
                                        <p:cTn id="54" dur="5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100">
                <p:cTn id="55" repeatCount="indefinite" fill="hold" display="0">
                  <p:stCondLst>
                    <p:cond delay="indefinite"/>
                  </p:stCondLst>
                  <p:endCondLst>
                    <p:cond evt="onStopAudio" delay="0">
                      <p:tgtEl>
                        <p:sldTgt/>
                      </p:tgtEl>
                    </p:cond>
                  </p:endCondLst>
                </p:cTn>
                <p:tgtEl>
                  <p:spTgt spid="2"/>
                </p:tgtEl>
              </p:cMediaNode>
            </p:audio>
          </p:childTnLst>
        </p:cTn>
      </p:par>
    </p:tnLst>
    <p:bldLst>
      <p:bldP spid="17" grpId="0" animBg="1"/>
      <p:bldP spid="10" grpId="0"/>
      <p:bldP spid="11" grpId="0"/>
      <p:bldP spid="12" grpId="0" animBg="1"/>
      <p:bldP spid="13" grpId="0"/>
      <p:bldP spid="14" grpId="0" animBg="1"/>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2"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8" name="图表 7"/>
          <p:cNvGraphicFramePr/>
          <p:nvPr/>
        </p:nvGraphicFramePr>
        <p:xfrm>
          <a:off x="3635896" y="1963986"/>
          <a:ext cx="4680520" cy="3128044"/>
        </p:xfrm>
        <a:graphic>
          <a:graphicData uri="http://schemas.openxmlformats.org/drawingml/2006/chart">
            <c:chart xmlns:c="http://schemas.openxmlformats.org/drawingml/2006/chart" xmlns:r="http://schemas.openxmlformats.org/officeDocument/2006/relationships" r:id="rId1"/>
          </a:graphicData>
        </a:graphic>
      </p:graphicFrame>
      <p:sp>
        <p:nvSpPr>
          <p:cNvPr id="9" name="文本框 7"/>
          <p:cNvSpPr txBox="1">
            <a:spLocks noChangeArrowheads="1"/>
          </p:cNvSpPr>
          <p:nvPr/>
        </p:nvSpPr>
        <p:spPr bwMode="auto">
          <a:xfrm>
            <a:off x="3707904" y="1136722"/>
            <a:ext cx="1440159" cy="80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600" dirty="0">
                <a:solidFill>
                  <a:schemeClr val="tx1">
                    <a:lumMod val="75000"/>
                    <a:lumOff val="25000"/>
                  </a:schemeClr>
                </a:solidFill>
                <a:latin typeface="微软雅黑" panose="020B0503020204020204" pitchFamily="34" charset="-122"/>
              </a:rPr>
              <a:t>系列一</a:t>
            </a:r>
            <a:endParaRPr lang="en-US" altLang="zh-CN" sz="1600" dirty="0" smtClean="0">
              <a:solidFill>
                <a:schemeClr val="tx1">
                  <a:lumMod val="75000"/>
                  <a:lumOff val="25000"/>
                </a:schemeClr>
              </a:solidFill>
              <a:latin typeface="微软雅黑" panose="020B0503020204020204" pitchFamily="34" charset="-122"/>
            </a:endParaRPr>
          </a:p>
          <a:p>
            <a:pPr algn="ctr">
              <a:lnSpc>
                <a:spcPct val="120000"/>
              </a:lnSpc>
              <a:spcBef>
                <a:spcPts val="300"/>
              </a:spcBef>
            </a:pPr>
            <a:r>
              <a:rPr lang="zh-CN" altLang="en-US" sz="1200" dirty="0" smtClean="0">
                <a:solidFill>
                  <a:schemeClr val="tx1">
                    <a:lumMod val="75000"/>
                    <a:lumOff val="25000"/>
                  </a:schemeClr>
                </a:solidFill>
                <a:latin typeface="微软雅黑" panose="020B0503020204020204" pitchFamily="34" charset="-122"/>
              </a:rPr>
              <a:t>单击添加说明文字单击添加说明文字</a:t>
            </a:r>
            <a:endParaRPr lang="zh-CN" altLang="en-US" sz="1200" dirty="0">
              <a:solidFill>
                <a:schemeClr val="tx1">
                  <a:lumMod val="75000"/>
                  <a:lumOff val="25000"/>
                </a:schemeClr>
              </a:solidFill>
              <a:latin typeface="微软雅黑" panose="020B0503020204020204" pitchFamily="34" charset="-122"/>
            </a:endParaRPr>
          </a:p>
        </p:txBody>
      </p:sp>
      <p:sp>
        <p:nvSpPr>
          <p:cNvPr id="10" name="文本框 7"/>
          <p:cNvSpPr txBox="1">
            <a:spLocks noChangeArrowheads="1"/>
          </p:cNvSpPr>
          <p:nvPr/>
        </p:nvSpPr>
        <p:spPr bwMode="auto">
          <a:xfrm>
            <a:off x="5364087" y="1136722"/>
            <a:ext cx="1440159" cy="80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r>
              <a:rPr lang="zh-CN" altLang="en-US" sz="1600" dirty="0" smtClean="0">
                <a:solidFill>
                  <a:schemeClr val="tx1">
                    <a:lumMod val="75000"/>
                    <a:lumOff val="25000"/>
                  </a:schemeClr>
                </a:solidFill>
                <a:latin typeface="微软雅黑" panose="020B0503020204020204" pitchFamily="34" charset="-122"/>
              </a:rPr>
              <a:t>系列二</a:t>
            </a:r>
            <a:endParaRPr lang="en-US" altLang="zh-CN" sz="1600" dirty="0">
              <a:solidFill>
                <a:schemeClr val="tx1">
                  <a:lumMod val="75000"/>
                  <a:lumOff val="25000"/>
                </a:schemeClr>
              </a:solidFill>
              <a:latin typeface="微软雅黑" panose="020B0503020204020204" pitchFamily="34" charset="-122"/>
            </a:endParaRPr>
          </a:p>
          <a:p>
            <a:pPr algn="ctr">
              <a:lnSpc>
                <a:spcPct val="120000"/>
              </a:lnSpc>
              <a:spcBef>
                <a:spcPts val="300"/>
              </a:spcBef>
            </a:pPr>
            <a:r>
              <a:rPr lang="zh-CN" altLang="en-US" sz="1200" dirty="0" smtClean="0">
                <a:solidFill>
                  <a:schemeClr val="tx1">
                    <a:lumMod val="75000"/>
                    <a:lumOff val="25000"/>
                  </a:schemeClr>
                </a:solidFill>
                <a:latin typeface="微软雅黑" panose="020B0503020204020204" pitchFamily="34" charset="-122"/>
              </a:rPr>
              <a:t>单击添加说明文字单击添加说明文字</a:t>
            </a:r>
            <a:endParaRPr lang="zh-CN" altLang="en-US" sz="1200" dirty="0">
              <a:solidFill>
                <a:schemeClr val="tx1">
                  <a:lumMod val="75000"/>
                  <a:lumOff val="25000"/>
                </a:schemeClr>
              </a:solidFill>
              <a:latin typeface="微软雅黑" panose="020B0503020204020204" pitchFamily="34" charset="-122"/>
            </a:endParaRPr>
          </a:p>
        </p:txBody>
      </p:sp>
      <p:sp>
        <p:nvSpPr>
          <p:cNvPr id="11" name="文本框 7"/>
          <p:cNvSpPr txBox="1">
            <a:spLocks noChangeArrowheads="1"/>
          </p:cNvSpPr>
          <p:nvPr/>
        </p:nvSpPr>
        <p:spPr bwMode="auto">
          <a:xfrm>
            <a:off x="7020271" y="1136722"/>
            <a:ext cx="1440159" cy="80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a:r>
              <a:rPr lang="zh-CN" altLang="en-US" sz="1600" dirty="0" smtClean="0">
                <a:solidFill>
                  <a:schemeClr val="tx1">
                    <a:lumMod val="75000"/>
                    <a:lumOff val="25000"/>
                  </a:schemeClr>
                </a:solidFill>
                <a:latin typeface="微软雅黑" panose="020B0503020204020204" pitchFamily="34" charset="-122"/>
              </a:rPr>
              <a:t>系列三</a:t>
            </a:r>
            <a:endParaRPr lang="en-US" altLang="zh-CN" sz="1600" dirty="0">
              <a:solidFill>
                <a:schemeClr val="tx1">
                  <a:lumMod val="75000"/>
                  <a:lumOff val="25000"/>
                </a:schemeClr>
              </a:solidFill>
              <a:latin typeface="微软雅黑" panose="020B0503020204020204" pitchFamily="34" charset="-122"/>
            </a:endParaRPr>
          </a:p>
          <a:p>
            <a:pPr algn="ctr">
              <a:lnSpc>
                <a:spcPct val="120000"/>
              </a:lnSpc>
              <a:spcBef>
                <a:spcPts val="300"/>
              </a:spcBef>
            </a:pPr>
            <a:r>
              <a:rPr lang="zh-CN" altLang="en-US" sz="1200" dirty="0" smtClean="0">
                <a:solidFill>
                  <a:schemeClr val="tx1">
                    <a:lumMod val="75000"/>
                    <a:lumOff val="25000"/>
                  </a:schemeClr>
                </a:solidFill>
                <a:latin typeface="微软雅黑" panose="020B0503020204020204" pitchFamily="34" charset="-122"/>
              </a:rPr>
              <a:t>单击添加说明文字单击添加说明文字</a:t>
            </a:r>
            <a:endParaRPr lang="zh-CN" altLang="en-US" sz="1200" dirty="0">
              <a:solidFill>
                <a:schemeClr val="tx1">
                  <a:lumMod val="75000"/>
                  <a:lumOff val="25000"/>
                </a:schemeClr>
              </a:solidFill>
              <a:latin typeface="微软雅黑" panose="020B0503020204020204" pitchFamily="34" charset="-122"/>
            </a:endParaRPr>
          </a:p>
        </p:txBody>
      </p:sp>
      <p:sp>
        <p:nvSpPr>
          <p:cNvPr id="12" name="文本框 7"/>
          <p:cNvSpPr txBox="1">
            <a:spLocks noChangeArrowheads="1"/>
          </p:cNvSpPr>
          <p:nvPr/>
        </p:nvSpPr>
        <p:spPr bwMode="auto">
          <a:xfrm>
            <a:off x="548392" y="1491630"/>
            <a:ext cx="1363732" cy="378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p:txBody>
      </p:sp>
      <p:cxnSp>
        <p:nvCxnSpPr>
          <p:cNvPr id="13" name="直接连接符 12"/>
          <p:cNvCxnSpPr/>
          <p:nvPr/>
        </p:nvCxnSpPr>
        <p:spPr>
          <a:xfrm>
            <a:off x="611560" y="1839817"/>
            <a:ext cx="2520280" cy="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4" name="文本框 7"/>
          <p:cNvSpPr txBox="1">
            <a:spLocks noChangeArrowheads="1"/>
          </p:cNvSpPr>
          <p:nvPr/>
        </p:nvSpPr>
        <p:spPr bwMode="auto">
          <a:xfrm>
            <a:off x="548392" y="1901297"/>
            <a:ext cx="2727464" cy="2674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此处添加说明文字此处添加说明文字添加说明文字添加说明文字此处添加说明文字此处添加说明文字此处添加说明文字此处添加说明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此处添加说明文字添加说明文字添加说明文字此处添加说明文字此处添加说明文字此处添加说明文字此处添加说明文字</a:t>
            </a:r>
            <a:endParaRPr lang="zh-CN" altLang="en-US" sz="1100" dirty="0">
              <a:solidFill>
                <a:schemeClr val="tx1">
                  <a:lumMod val="85000"/>
                  <a:lumOff val="15000"/>
                </a:schemeClr>
              </a:solidFill>
              <a:latin typeface="微软雅黑" panose="020B0503020204020204" pitchFamily="34" charset="-122"/>
            </a:endParaRPr>
          </a:p>
          <a:p>
            <a:pPr>
              <a:lnSpc>
                <a:spcPct val="150000"/>
              </a:lnSpc>
              <a:spcBef>
                <a:spcPts val="300"/>
              </a:spcBef>
            </a:pPr>
            <a:endParaRPr lang="zh-CN" altLang="en-US" sz="1100" dirty="0">
              <a:solidFill>
                <a:schemeClr val="tx1">
                  <a:lumMod val="85000"/>
                  <a:lumOff val="15000"/>
                </a:schemeClr>
              </a:solidFill>
              <a:latin typeface="微软雅黑" panose="020B0503020204020204" pitchFamily="34" charset="-122"/>
            </a:endParaRPr>
          </a:p>
          <a:p>
            <a:pPr>
              <a:lnSpc>
                <a:spcPct val="150000"/>
              </a:lnSpc>
              <a:spcBef>
                <a:spcPts val="300"/>
              </a:spcBef>
            </a:pPr>
            <a:endParaRPr lang="en-US" altLang="zh-CN" sz="1100" dirty="0" smtClean="0">
              <a:solidFill>
                <a:schemeClr val="tx1">
                  <a:lumMod val="85000"/>
                  <a:lumOff val="15000"/>
                </a:schemeClr>
              </a:solidFill>
              <a:latin typeface="微软雅黑" panose="020B0503020204020204" pitchFamily="34" charset="-122"/>
            </a:endParaRPr>
          </a:p>
          <a:p>
            <a:pPr>
              <a:lnSpc>
                <a:spcPct val="150000"/>
              </a:lnSpc>
              <a:spcBef>
                <a:spcPts val="300"/>
              </a:spcBef>
            </a:pPr>
            <a:endParaRPr lang="zh-CN" altLang="en-US" sz="11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par>
                                <p:cTn id="24" presetID="22" presetClass="entr" presetSubtype="8" fill="hold" nodeType="with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childTnLst>
                          </p:cTn>
                        </p:par>
                        <p:par>
                          <p:cTn id="27" fill="hold">
                            <p:stCondLst>
                              <p:cond delay="2000"/>
                            </p:stCondLst>
                            <p:childTnLst>
                              <p:par>
                                <p:cTn id="28" presetID="22" presetClass="entr" presetSubtype="1"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up)">
                                      <p:cBhvr>
                                        <p:cTn id="30" dur="500"/>
                                        <p:tgtEl>
                                          <p:spTgt spid="14"/>
                                        </p:tgtEl>
                                      </p:cBhvr>
                                    </p:animEffect>
                                  </p:childTnLst>
                                </p:cTn>
                              </p:par>
                            </p:childTnLst>
                          </p:cTn>
                        </p:par>
                        <p:par>
                          <p:cTn id="31" fill="hold">
                            <p:stCondLst>
                              <p:cond delay="2500"/>
                            </p:stCondLst>
                            <p:childTnLst>
                              <p:par>
                                <p:cTn id="32" presetID="2" presetClass="entr" presetSubtype="4"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par>
                          <p:cTn id="36" fill="hold">
                            <p:stCondLst>
                              <p:cond delay="3000"/>
                            </p:stCondLst>
                            <p:childTnLst>
                              <p:par>
                                <p:cTn id="37" presetID="22" presetClass="entr" presetSubtype="4"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wipe(down)">
                                      <p:cBhvr>
                                        <p:cTn id="39" dur="500"/>
                                        <p:tgtEl>
                                          <p:spTgt spid="9"/>
                                        </p:tgtEl>
                                      </p:cBhvr>
                                    </p:animEffect>
                                  </p:childTnLst>
                                </p:cTn>
                              </p:par>
                            </p:childTnLst>
                          </p:cTn>
                        </p:par>
                        <p:par>
                          <p:cTn id="40" fill="hold">
                            <p:stCondLst>
                              <p:cond delay="3500"/>
                            </p:stCondLst>
                            <p:childTnLst>
                              <p:par>
                                <p:cTn id="41" presetID="22" presetClass="entr" presetSubtype="4"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down)">
                                      <p:cBhvr>
                                        <p:cTn id="43" dur="500"/>
                                        <p:tgtEl>
                                          <p:spTgt spid="10"/>
                                        </p:tgtEl>
                                      </p:cBhvr>
                                    </p:animEffect>
                                  </p:childTnLst>
                                </p:cTn>
                              </p:par>
                            </p:childTnLst>
                          </p:cTn>
                        </p:par>
                        <p:par>
                          <p:cTn id="44" fill="hold">
                            <p:stCondLst>
                              <p:cond delay="4000"/>
                            </p:stCondLst>
                            <p:childTnLst>
                              <p:par>
                                <p:cTn id="45" presetID="22" presetClass="entr" presetSubtype="4"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down)">
                                      <p:cBhvr>
                                        <p:cTn id="4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Graphic spid="8" grpId="0">
        <p:bldAsOne/>
      </p:bldGraphic>
      <p:bldP spid="9" grpId="0"/>
      <p:bldP spid="10" grpId="0"/>
      <p:bldP spid="11" grpId="0"/>
      <p:bldP spid="12"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0" name="组合 19"/>
          <p:cNvGrpSpPr/>
          <p:nvPr/>
        </p:nvGrpSpPr>
        <p:grpSpPr>
          <a:xfrm>
            <a:off x="2933422" y="1957089"/>
            <a:ext cx="1812750" cy="1818140"/>
            <a:chOff x="2933422" y="1885386"/>
            <a:chExt cx="1812750" cy="1818140"/>
          </a:xfrm>
        </p:grpSpPr>
        <p:sp>
          <p:nvSpPr>
            <p:cNvPr id="21" name="Freeform 71"/>
            <p:cNvSpPr/>
            <p:nvPr/>
          </p:nvSpPr>
          <p:spPr bwMode="auto">
            <a:xfrm>
              <a:off x="2933422" y="1885386"/>
              <a:ext cx="1812750" cy="1818140"/>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2" name="Freeform 71"/>
            <p:cNvSpPr/>
            <p:nvPr/>
          </p:nvSpPr>
          <p:spPr bwMode="auto">
            <a:xfrm>
              <a:off x="3056718" y="2009049"/>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blipFill dpi="0" rotWithShape="1">
              <a:blip r:embed="rId2"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lstStyle/>
            <a:p>
              <a:endParaRPr lang="zh-CN" altLang="en-US"/>
            </a:p>
          </p:txBody>
        </p:sp>
      </p:grpSp>
      <p:grpSp>
        <p:nvGrpSpPr>
          <p:cNvPr id="23" name="组合 22"/>
          <p:cNvGrpSpPr/>
          <p:nvPr/>
        </p:nvGrpSpPr>
        <p:grpSpPr>
          <a:xfrm>
            <a:off x="1588878" y="1957089"/>
            <a:ext cx="1819936" cy="1818140"/>
            <a:chOff x="1733092" y="1885386"/>
            <a:chExt cx="1819936" cy="1818140"/>
          </a:xfrm>
        </p:grpSpPr>
        <p:sp>
          <p:nvSpPr>
            <p:cNvPr id="24" name="Freeform 72"/>
            <p:cNvSpPr/>
            <p:nvPr/>
          </p:nvSpPr>
          <p:spPr bwMode="auto">
            <a:xfrm>
              <a:off x="1733092" y="1885386"/>
              <a:ext cx="1819936" cy="1818140"/>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5" name="Freeform 72"/>
            <p:cNvSpPr/>
            <p:nvPr/>
          </p:nvSpPr>
          <p:spPr bwMode="auto">
            <a:xfrm>
              <a:off x="1856877" y="2009049"/>
              <a:ext cx="1572366" cy="1570813"/>
            </a:xfrm>
            <a:custGeom>
              <a:avLst/>
              <a:gdLst>
                <a:gd name="T0" fmla="*/ 0 w 329"/>
                <a:gd name="T1" fmla="*/ 164 h 329"/>
                <a:gd name="T2" fmla="*/ 0 w 329"/>
                <a:gd name="T3" fmla="*/ 164 h 329"/>
                <a:gd name="T4" fmla="*/ 164 w 329"/>
                <a:gd name="T5" fmla="*/ 0 h 329"/>
                <a:gd name="T6" fmla="*/ 329 w 329"/>
                <a:gd name="T7" fmla="*/ 0 h 329"/>
                <a:gd name="T8" fmla="*/ 329 w 329"/>
                <a:gd name="T9" fmla="*/ 164 h 329"/>
                <a:gd name="T10" fmla="*/ 164 w 329"/>
                <a:gd name="T11" fmla="*/ 329 h 329"/>
                <a:gd name="T12" fmla="*/ 164 w 329"/>
                <a:gd name="T13" fmla="*/ 329 h 329"/>
                <a:gd name="T14" fmla="*/ 0 w 329"/>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9" h="329">
                  <a:moveTo>
                    <a:pt x="0" y="164"/>
                  </a:moveTo>
                  <a:cubicBezTo>
                    <a:pt x="0" y="164"/>
                    <a:pt x="0" y="164"/>
                    <a:pt x="0" y="164"/>
                  </a:cubicBezTo>
                  <a:cubicBezTo>
                    <a:pt x="0" y="74"/>
                    <a:pt x="74" y="0"/>
                    <a:pt x="164" y="0"/>
                  </a:cubicBezTo>
                  <a:cubicBezTo>
                    <a:pt x="329" y="0"/>
                    <a:pt x="329" y="0"/>
                    <a:pt x="329" y="0"/>
                  </a:cubicBezTo>
                  <a:cubicBezTo>
                    <a:pt x="329" y="164"/>
                    <a:pt x="329" y="164"/>
                    <a:pt x="329" y="164"/>
                  </a:cubicBezTo>
                  <a:cubicBezTo>
                    <a:pt x="329" y="255"/>
                    <a:pt x="255" y="329"/>
                    <a:pt x="164" y="329"/>
                  </a:cubicBezTo>
                  <a:cubicBezTo>
                    <a:pt x="164" y="329"/>
                    <a:pt x="164" y="329"/>
                    <a:pt x="164" y="329"/>
                  </a:cubicBezTo>
                  <a:cubicBezTo>
                    <a:pt x="74" y="329"/>
                    <a:pt x="0" y="255"/>
                    <a:pt x="0" y="164"/>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lstStyle/>
            <a:p>
              <a:endParaRPr lang="zh-CN" altLang="en-US"/>
            </a:p>
          </p:txBody>
        </p:sp>
      </p:grpSp>
      <p:grpSp>
        <p:nvGrpSpPr>
          <p:cNvPr id="26" name="组合 25"/>
          <p:cNvGrpSpPr/>
          <p:nvPr/>
        </p:nvGrpSpPr>
        <p:grpSpPr>
          <a:xfrm>
            <a:off x="251520" y="1957089"/>
            <a:ext cx="1812750" cy="1818140"/>
            <a:chOff x="468549" y="1885386"/>
            <a:chExt cx="1812750" cy="1818140"/>
          </a:xfrm>
        </p:grpSpPr>
        <p:sp>
          <p:nvSpPr>
            <p:cNvPr id="27" name="Freeform 73"/>
            <p:cNvSpPr/>
            <p:nvPr/>
          </p:nvSpPr>
          <p:spPr bwMode="auto">
            <a:xfrm>
              <a:off x="468549" y="1885386"/>
              <a:ext cx="1812750" cy="1818140"/>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solidFill>
              <a:schemeClr val="bg1"/>
            </a:solidFill>
            <a:ln>
              <a:noFill/>
            </a:ln>
            <a:effectLst>
              <a:outerShdw blurRad="63500" sx="102000" sy="102000" algn="ctr" rotWithShape="0">
                <a:prstClr val="black">
                  <a:alpha val="40000"/>
                </a:prstClr>
              </a:outerShdw>
            </a:effectLst>
          </p:spPr>
          <p:txBody>
            <a:bodyPr vert="horz" wrap="square" lIns="91440" tIns="45720" rIns="91440" bIns="45720" numCol="1" anchor="t" anchorCtr="0" compatLnSpc="1"/>
            <a:lstStyle/>
            <a:p>
              <a:endParaRPr lang="zh-CN" altLang="en-US"/>
            </a:p>
          </p:txBody>
        </p:sp>
        <p:sp>
          <p:nvSpPr>
            <p:cNvPr id="28" name="Freeform 73"/>
            <p:cNvSpPr/>
            <p:nvPr/>
          </p:nvSpPr>
          <p:spPr bwMode="auto">
            <a:xfrm>
              <a:off x="591845" y="2009049"/>
              <a:ext cx="1566157" cy="1570813"/>
            </a:xfrm>
            <a:custGeom>
              <a:avLst/>
              <a:gdLst>
                <a:gd name="T0" fmla="*/ 0 w 328"/>
                <a:gd name="T1" fmla="*/ 164 h 329"/>
                <a:gd name="T2" fmla="*/ 0 w 328"/>
                <a:gd name="T3" fmla="*/ 164 h 329"/>
                <a:gd name="T4" fmla="*/ 164 w 328"/>
                <a:gd name="T5" fmla="*/ 0 h 329"/>
                <a:gd name="T6" fmla="*/ 328 w 328"/>
                <a:gd name="T7" fmla="*/ 0 h 329"/>
                <a:gd name="T8" fmla="*/ 328 w 328"/>
                <a:gd name="T9" fmla="*/ 164 h 329"/>
                <a:gd name="T10" fmla="*/ 164 w 328"/>
                <a:gd name="T11" fmla="*/ 329 h 329"/>
                <a:gd name="T12" fmla="*/ 164 w 328"/>
                <a:gd name="T13" fmla="*/ 329 h 329"/>
                <a:gd name="T14" fmla="*/ 0 w 328"/>
                <a:gd name="T15" fmla="*/ 164 h 32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8" h="329">
                  <a:moveTo>
                    <a:pt x="0" y="164"/>
                  </a:moveTo>
                  <a:cubicBezTo>
                    <a:pt x="0" y="164"/>
                    <a:pt x="0" y="164"/>
                    <a:pt x="0" y="164"/>
                  </a:cubicBezTo>
                  <a:cubicBezTo>
                    <a:pt x="0" y="74"/>
                    <a:pt x="74" y="0"/>
                    <a:pt x="164" y="0"/>
                  </a:cubicBezTo>
                  <a:cubicBezTo>
                    <a:pt x="328" y="0"/>
                    <a:pt x="328" y="0"/>
                    <a:pt x="328" y="0"/>
                  </a:cubicBezTo>
                  <a:cubicBezTo>
                    <a:pt x="328" y="164"/>
                    <a:pt x="328" y="164"/>
                    <a:pt x="328" y="164"/>
                  </a:cubicBezTo>
                  <a:cubicBezTo>
                    <a:pt x="328" y="255"/>
                    <a:pt x="254" y="329"/>
                    <a:pt x="164" y="329"/>
                  </a:cubicBezTo>
                  <a:cubicBezTo>
                    <a:pt x="164" y="329"/>
                    <a:pt x="164" y="329"/>
                    <a:pt x="164" y="329"/>
                  </a:cubicBezTo>
                  <a:cubicBezTo>
                    <a:pt x="74" y="329"/>
                    <a:pt x="0" y="255"/>
                    <a:pt x="0" y="164"/>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txBody>
            <a:bodyPr vert="horz" wrap="square" lIns="91440" tIns="45720" rIns="91440" bIns="45720" numCol="1" anchor="t" anchorCtr="0" compatLnSpc="1"/>
            <a:lstStyle/>
            <a:p>
              <a:endParaRPr lang="zh-CN" altLang="en-US"/>
            </a:p>
          </p:txBody>
        </p:sp>
      </p:grpSp>
      <p:sp>
        <p:nvSpPr>
          <p:cNvPr id="29" name="矩形 83"/>
          <p:cNvSpPr>
            <a:spLocks noChangeArrowheads="1"/>
          </p:cNvSpPr>
          <p:nvPr/>
        </p:nvSpPr>
        <p:spPr bwMode="auto">
          <a:xfrm>
            <a:off x="5029030" y="1206889"/>
            <a:ext cx="3645929" cy="3402627"/>
          </a:xfrm>
          <a:prstGeom prst="rect">
            <a:avLst/>
          </a:prstGeom>
          <a:solidFill>
            <a:srgbClr val="F2F2F2"/>
          </a:solidFill>
          <a:ln w="9525" cmpd="sng">
            <a:solidFill>
              <a:schemeClr val="bg1">
                <a:lumMod val="75000"/>
              </a:schemeClr>
            </a:solidFill>
            <a:miter lim="800000"/>
          </a:ln>
        </p:spPr>
        <p:txBody>
          <a:bodyPr lIns="68562" tIns="34281" rIns="68562" bIns="34281"/>
          <a:lstStyle/>
          <a:p>
            <a:endParaRPr lang="zh-CN" altLang="en-US"/>
          </a:p>
        </p:txBody>
      </p:sp>
      <p:sp>
        <p:nvSpPr>
          <p:cNvPr id="30" name="TextBox 84"/>
          <p:cNvSpPr txBox="1">
            <a:spLocks noChangeArrowheads="1"/>
          </p:cNvSpPr>
          <p:nvPr/>
        </p:nvSpPr>
        <p:spPr bwMode="auto">
          <a:xfrm>
            <a:off x="5292080" y="1420870"/>
            <a:ext cx="3168000" cy="3083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just">
              <a:lnSpc>
                <a:spcPct val="150000"/>
              </a:lnSpc>
            </a:pPr>
            <a:r>
              <a:rPr lang="zh-CN" altLang="en-US"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r>
              <a:rPr lang="zh-CN" altLang="en-US"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添加适当文字，一页最好不要超过</a:t>
            </a:r>
            <a:r>
              <a:rPr lang="en-US" altLang="zh-CN" sz="1200" dirty="0" smtClean="0">
                <a:solidFill>
                  <a:srgbClr val="595959"/>
                </a:solidFill>
                <a:latin typeface="微软雅黑" panose="020B0503020204020204" pitchFamily="34" charset="-122"/>
                <a:ea typeface="微软雅黑" panose="020B0503020204020204" pitchFamily="34" charset="-122"/>
                <a:sym typeface="微软雅黑" panose="020B0503020204020204" pitchFamily="34" charset="-122"/>
              </a:rPr>
              <a:t>200</a:t>
            </a:r>
            <a:endParaRPr lang="en-US" altLang="zh-CN" sz="1200" dirty="0">
              <a:solidFill>
                <a:srgbClr val="595959"/>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Freeform 12"/>
          <p:cNvSpPr/>
          <p:nvPr/>
        </p:nvSpPr>
        <p:spPr bwMode="auto">
          <a:xfrm>
            <a:off x="4983323" y="1138295"/>
            <a:ext cx="396324"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2">
              <a:lumMod val="75000"/>
            </a:schemeClr>
          </a:solidFill>
          <a:ln>
            <a:noFill/>
          </a:ln>
        </p:spPr>
        <p:txBody>
          <a:bodyPr lIns="68562" tIns="34281" rIns="68562" bIns="34281"/>
          <a:lstStyle/>
          <a:p>
            <a:endParaRPr lang="zh-CN" altLang="en-US"/>
          </a:p>
        </p:txBody>
      </p:sp>
      <p:sp>
        <p:nvSpPr>
          <p:cNvPr id="32" name="Freeform 12"/>
          <p:cNvSpPr/>
          <p:nvPr/>
        </p:nvSpPr>
        <p:spPr bwMode="auto">
          <a:xfrm flipH="1" flipV="1">
            <a:off x="8352140" y="4262313"/>
            <a:ext cx="396324"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tx2">
              <a:lumMod val="75000"/>
            </a:schemeClr>
          </a:solidFill>
          <a:ln>
            <a:noFill/>
          </a:ln>
        </p:spPr>
        <p:txBody>
          <a:bodyPr lIns="68562" tIns="34281" rIns="68562" bIns="34281"/>
          <a:lstStyle/>
          <a:p>
            <a:endParaRPr lang="zh-CN" altLang="en-US"/>
          </a:p>
        </p:txBody>
      </p:sp>
      <p:sp>
        <p:nvSpPr>
          <p:cNvPr id="33" name="Text Box 7"/>
          <p:cNvSpPr txBox="1">
            <a:spLocks noChangeArrowheads="1"/>
          </p:cNvSpPr>
          <p:nvPr/>
        </p:nvSpPr>
        <p:spPr bwMode="auto">
          <a:xfrm>
            <a:off x="-252536" y="3935546"/>
            <a:ext cx="2719244" cy="292388"/>
          </a:xfrm>
          <a:prstGeom prst="rect">
            <a:avLst/>
          </a:prstGeom>
          <a:noFill/>
          <a:ln w="9525">
            <a:noFill/>
            <a:miter lim="800000"/>
          </a:ln>
        </p:spPr>
        <p:txBody>
          <a:bodyPr wrap="square" lIns="45720" tIns="22860" rIns="45720" bIns="22860">
            <a:spAutoFit/>
          </a:bodyPr>
          <a:lstStyle/>
          <a:p>
            <a:pPr algn="ctr" defTabSz="1087755" fontAlgn="auto">
              <a:spcBef>
                <a:spcPts val="0"/>
              </a:spcBef>
              <a:spcAft>
                <a:spcPts val="0"/>
              </a:spcAft>
              <a:defRPr/>
            </a:pPr>
            <a:r>
              <a:rPr lang="zh-CN" altLang="en-US" sz="1600" b="1" spc="-150" dirty="0" smtClean="0">
                <a:solidFill>
                  <a:schemeClr val="tx2">
                    <a:lumMod val="75000"/>
                  </a:schemeClr>
                </a:solidFill>
                <a:latin typeface="微软雅黑" panose="020B0503020204020204" pitchFamily="34" charset="-122"/>
                <a:ea typeface="微软雅黑" panose="020B0503020204020204" pitchFamily="34" charset="-122"/>
                <a:cs typeface="Open Sans" pitchFamily="34" charset="0"/>
              </a:rPr>
              <a:t>输入文本</a:t>
            </a:r>
            <a:endParaRPr lang="en-CA" sz="1600" b="1" spc="-15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endParaRPr>
          </a:p>
        </p:txBody>
      </p:sp>
      <p:sp>
        <p:nvSpPr>
          <p:cNvPr id="34" name="Text Box 7"/>
          <p:cNvSpPr txBox="1">
            <a:spLocks noChangeArrowheads="1"/>
          </p:cNvSpPr>
          <p:nvPr/>
        </p:nvSpPr>
        <p:spPr bwMode="auto">
          <a:xfrm>
            <a:off x="2042841" y="3935546"/>
            <a:ext cx="912010" cy="292388"/>
          </a:xfrm>
          <a:prstGeom prst="rect">
            <a:avLst/>
          </a:prstGeom>
          <a:noFill/>
          <a:ln w="9525">
            <a:noFill/>
            <a:miter lim="800000"/>
          </a:ln>
        </p:spPr>
        <p:txBody>
          <a:bodyPr wrap="square" lIns="45720" tIns="22860" rIns="45720" bIns="22860">
            <a:spAutoFit/>
          </a:bodyPr>
          <a:lstStyle/>
          <a:p>
            <a:pPr algn="ctr" defTabSz="1087755" fontAlgn="auto">
              <a:spcBef>
                <a:spcPts val="0"/>
              </a:spcBef>
              <a:spcAft>
                <a:spcPts val="0"/>
              </a:spcAft>
              <a:defRPr/>
            </a:pPr>
            <a:r>
              <a:rPr lang="zh-CN" altLang="en-US" sz="1600" b="1" spc="-150" dirty="0" smtClean="0">
                <a:solidFill>
                  <a:schemeClr val="tx2">
                    <a:lumMod val="75000"/>
                  </a:schemeClr>
                </a:solidFill>
                <a:latin typeface="微软雅黑" panose="020B0503020204020204" pitchFamily="34" charset="-122"/>
                <a:ea typeface="微软雅黑" panose="020B0503020204020204" pitchFamily="34" charset="-122"/>
                <a:cs typeface="Open Sans" pitchFamily="34" charset="0"/>
              </a:rPr>
              <a:t>输入文本</a:t>
            </a:r>
            <a:endParaRPr lang="en-CA" sz="1600" b="1" spc="-15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endParaRPr>
          </a:p>
        </p:txBody>
      </p:sp>
      <p:sp>
        <p:nvSpPr>
          <p:cNvPr id="35" name="Text Box 7"/>
          <p:cNvSpPr txBox="1">
            <a:spLocks noChangeArrowheads="1"/>
          </p:cNvSpPr>
          <p:nvPr/>
        </p:nvSpPr>
        <p:spPr bwMode="auto">
          <a:xfrm>
            <a:off x="3408814" y="3935546"/>
            <a:ext cx="912010" cy="292388"/>
          </a:xfrm>
          <a:prstGeom prst="rect">
            <a:avLst/>
          </a:prstGeom>
          <a:noFill/>
          <a:ln w="9525">
            <a:noFill/>
            <a:miter lim="800000"/>
          </a:ln>
        </p:spPr>
        <p:txBody>
          <a:bodyPr wrap="square" lIns="45720" tIns="22860" rIns="45720" bIns="22860">
            <a:spAutoFit/>
          </a:bodyPr>
          <a:lstStyle/>
          <a:p>
            <a:pPr algn="ctr" defTabSz="1087755" fontAlgn="auto">
              <a:spcBef>
                <a:spcPts val="0"/>
              </a:spcBef>
              <a:spcAft>
                <a:spcPts val="0"/>
              </a:spcAft>
              <a:defRPr/>
            </a:pPr>
            <a:r>
              <a:rPr lang="zh-CN" altLang="en-US" sz="1600" b="1" spc="-150" dirty="0" smtClean="0">
                <a:solidFill>
                  <a:schemeClr val="tx2">
                    <a:lumMod val="75000"/>
                  </a:schemeClr>
                </a:solidFill>
                <a:latin typeface="微软雅黑" panose="020B0503020204020204" pitchFamily="34" charset="-122"/>
                <a:ea typeface="微软雅黑" panose="020B0503020204020204" pitchFamily="34" charset="-122"/>
                <a:cs typeface="Open Sans" pitchFamily="34" charset="0"/>
              </a:rPr>
              <a:t>输入文本</a:t>
            </a:r>
            <a:endParaRPr lang="en-CA" sz="1600" b="1" spc="-150" dirty="0">
              <a:solidFill>
                <a:schemeClr val="tx2">
                  <a:lumMod val="75000"/>
                </a:schemeClr>
              </a:solidFill>
              <a:latin typeface="微软雅黑" panose="020B0503020204020204" pitchFamily="34" charset="-122"/>
              <a:ea typeface="微软雅黑" panose="020B0503020204020204" pitchFamily="34" charset="-122"/>
              <a:cs typeface="Open Sans" pitchFamily="34" charset="0"/>
            </a:endParaRPr>
          </a:p>
        </p:txBody>
      </p:sp>
    </p:spTree>
  </p:cSld>
  <p:clrMapOvr>
    <a:masterClrMapping/>
  </p:clrMapOvr>
  <p:transition>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nodeType="afterEffect" p14:presetBounceEnd="60000">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14:bounceEnd="60000">
                                          <p:cBhvr additive="base">
                                            <p:cTn id="23" dur="750" fill="hold"/>
                                            <p:tgtEl>
                                              <p:spTgt spid="26"/>
                                            </p:tgtEl>
                                            <p:attrNameLst>
                                              <p:attrName>ppt_x</p:attrName>
                                            </p:attrNameLst>
                                          </p:cBhvr>
                                          <p:tavLst>
                                            <p:tav tm="0">
                                              <p:val>
                                                <p:strVal val="#ppt_x"/>
                                              </p:val>
                                            </p:tav>
                                            <p:tav tm="100000">
                                              <p:val>
                                                <p:strVal val="#ppt_x"/>
                                              </p:val>
                                            </p:tav>
                                          </p:tavLst>
                                        </p:anim>
                                        <p:anim calcmode="lin" valueType="num" p14:bounceEnd="60000">
                                          <p:cBhvr additive="base">
                                            <p:cTn id="24" dur="75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14:presetBounceEnd="60000">
                                      <p:stCondLst>
                                        <p:cond delay="250"/>
                                      </p:stCondLst>
                                      <p:childTnLst>
                                        <p:set>
                                          <p:cBhvr>
                                            <p:cTn id="26" dur="1" fill="hold">
                                              <p:stCondLst>
                                                <p:cond delay="0"/>
                                              </p:stCondLst>
                                            </p:cTn>
                                            <p:tgtEl>
                                              <p:spTgt spid="23"/>
                                            </p:tgtEl>
                                            <p:attrNameLst>
                                              <p:attrName>style.visibility</p:attrName>
                                            </p:attrNameLst>
                                          </p:cBhvr>
                                          <p:to>
                                            <p:strVal val="visible"/>
                                          </p:to>
                                        </p:set>
                                        <p:anim calcmode="lin" valueType="num" p14:bounceEnd="60000">
                                          <p:cBhvr additive="base">
                                            <p:cTn id="27" dur="750" fill="hold"/>
                                            <p:tgtEl>
                                              <p:spTgt spid="23"/>
                                            </p:tgtEl>
                                            <p:attrNameLst>
                                              <p:attrName>ppt_x</p:attrName>
                                            </p:attrNameLst>
                                          </p:cBhvr>
                                          <p:tavLst>
                                            <p:tav tm="0">
                                              <p:val>
                                                <p:strVal val="#ppt_x"/>
                                              </p:val>
                                            </p:tav>
                                            <p:tav tm="100000">
                                              <p:val>
                                                <p:strVal val="#ppt_x"/>
                                              </p:val>
                                            </p:tav>
                                          </p:tavLst>
                                        </p:anim>
                                        <p:anim calcmode="lin" valueType="num" p14:bounceEnd="60000">
                                          <p:cBhvr additive="base">
                                            <p:cTn id="28" dur="75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14:presetBounceEnd="60000">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14:bounceEnd="60000">
                                          <p:cBhvr additive="base">
                                            <p:cTn id="31" dur="750" fill="hold"/>
                                            <p:tgtEl>
                                              <p:spTgt spid="20"/>
                                            </p:tgtEl>
                                            <p:attrNameLst>
                                              <p:attrName>ppt_x</p:attrName>
                                            </p:attrNameLst>
                                          </p:cBhvr>
                                          <p:tavLst>
                                            <p:tav tm="0">
                                              <p:val>
                                                <p:strVal val="#ppt_x"/>
                                              </p:val>
                                            </p:tav>
                                            <p:tav tm="100000">
                                              <p:val>
                                                <p:strVal val="#ppt_x"/>
                                              </p:val>
                                            </p:tav>
                                          </p:tavLst>
                                        </p:anim>
                                        <p:anim calcmode="lin" valueType="num" p14:bounceEnd="60000">
                                          <p:cBhvr additive="base">
                                            <p:cTn id="32" dur="75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250" fill="hold"/>
                                            <p:tgtEl>
                                              <p:spTgt spid="33"/>
                                            </p:tgtEl>
                                            <p:attrNameLst>
                                              <p:attrName>ppt_x</p:attrName>
                                            </p:attrNameLst>
                                          </p:cBhvr>
                                          <p:tavLst>
                                            <p:tav tm="0">
                                              <p:val>
                                                <p:strVal val="#ppt_x"/>
                                              </p:val>
                                            </p:tav>
                                            <p:tav tm="100000">
                                              <p:val>
                                                <p:strVal val="#ppt_x"/>
                                              </p:val>
                                            </p:tav>
                                          </p:tavLst>
                                        </p:anim>
                                        <p:anim calcmode="lin" valueType="num">
                                          <p:cBhvr additive="base">
                                            <p:cTn id="37" dur="250" fill="hold"/>
                                            <p:tgtEl>
                                              <p:spTgt spid="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250" fill="hold"/>
                                            <p:tgtEl>
                                              <p:spTgt spid="34"/>
                                            </p:tgtEl>
                                            <p:attrNameLst>
                                              <p:attrName>ppt_x</p:attrName>
                                            </p:attrNameLst>
                                          </p:cBhvr>
                                          <p:tavLst>
                                            <p:tav tm="0">
                                              <p:val>
                                                <p:strVal val="#ppt_x"/>
                                              </p:val>
                                            </p:tav>
                                            <p:tav tm="100000">
                                              <p:val>
                                                <p:strVal val="#ppt_x"/>
                                              </p:val>
                                            </p:tav>
                                          </p:tavLst>
                                        </p:anim>
                                        <p:anim calcmode="lin" valueType="num">
                                          <p:cBhvr additive="base">
                                            <p:cTn id="42" dur="250" fill="hold"/>
                                            <p:tgtEl>
                                              <p:spTgt spid="34"/>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250" fill="hold"/>
                                            <p:tgtEl>
                                              <p:spTgt spid="35"/>
                                            </p:tgtEl>
                                            <p:attrNameLst>
                                              <p:attrName>ppt_x</p:attrName>
                                            </p:attrNameLst>
                                          </p:cBhvr>
                                          <p:tavLst>
                                            <p:tav tm="0">
                                              <p:val>
                                                <p:strVal val="#ppt_x"/>
                                              </p:val>
                                            </p:tav>
                                            <p:tav tm="100000">
                                              <p:val>
                                                <p:strVal val="#ppt_x"/>
                                              </p:val>
                                            </p:tav>
                                          </p:tavLst>
                                        </p:anim>
                                        <p:anim calcmode="lin" valueType="num">
                                          <p:cBhvr additive="base">
                                            <p:cTn id="47" dur="250" fill="hold"/>
                                            <p:tgtEl>
                                              <p:spTgt spid="35"/>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par>
                                    <p:cTn id="51" presetID="35" presetClass="path" presetSubtype="0" accel="50000" decel="50000" fill="hold" grpId="1" nodeType="withEffect">
                                      <p:stCondLst>
                                        <p:cond delay="0"/>
                                      </p:stCondLst>
                                      <p:childTnLst>
                                        <p:animMotion origin="layout" path="M 2.17538E-6 -2.95097E-6 L 0.16536 0.28539 " pathEditMode="relative" rAng="0" ptsTypes="AA">
                                          <p:cBhvr>
                                            <p:cTn id="52" dur="500" spd="-99900" fill="hold"/>
                                            <p:tgtEl>
                                              <p:spTgt spid="31"/>
                                            </p:tgtEl>
                                            <p:attrNameLst>
                                              <p:attrName>ppt_x</p:attrName>
                                              <p:attrName>ppt_y</p:attrName>
                                            </p:attrNameLst>
                                          </p:cBhvr>
                                          <p:rCtr x="8262" y="14269"/>
                                        </p:animMotion>
                                      </p:childTnLst>
                                    </p:cTn>
                                  </p:par>
                                  <p:par>
                                    <p:cTn id="53" presetID="1"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64299E-7 3.02498E-6 L -0.15392 -0.26827 " pathEditMode="relative" rAng="0" ptsTypes="AA">
                                          <p:cBhvr>
                                            <p:cTn id="56" dur="500" spd="-99900" fill="hold"/>
                                            <p:tgtEl>
                                              <p:spTgt spid="32"/>
                                            </p:tgtEl>
                                            <p:attrNameLst>
                                              <p:attrName>ppt_x</p:attrName>
                                              <p:attrName>ppt_y</p:attrName>
                                            </p:attrNameLst>
                                          </p:cBhvr>
                                          <p:rCtr x="-7702" y="-13414"/>
                                        </p:animMotion>
                                      </p:childTnLst>
                                    </p:cTn>
                                  </p:par>
                                  <p:par>
                                    <p:cTn id="57" presetID="10"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childTnLst>
                              </p:cTn>
                            </p:par>
                            <p:par>
                              <p:cTn id="62" fill="hold">
                                <p:stCondLst>
                                  <p:cond delay="4000"/>
                                </p:stCondLst>
                                <p:childTnLst>
                                  <p:par>
                                    <p:cTn id="63" presetID="22" presetClass="entr" presetSubtype="1" fill="hold" nodeType="afterEffect">
                                      <p:stCondLst>
                                        <p:cond delay="0"/>
                                      </p:stCondLst>
                                      <p:childTnLst>
                                        <p:set>
                                          <p:cBhvr>
                                            <p:cTn id="64" dur="1" fill="hold">
                                              <p:stCondLst>
                                                <p:cond delay="0"/>
                                              </p:stCondLst>
                                            </p:cTn>
                                            <p:tgtEl>
                                              <p:spTgt spid="30">
                                                <p:txEl>
                                                  <p:pRg st="0" end="0"/>
                                                </p:txEl>
                                              </p:spTgt>
                                            </p:tgtEl>
                                            <p:attrNameLst>
                                              <p:attrName>style.visibility</p:attrName>
                                            </p:attrNameLst>
                                          </p:cBhvr>
                                          <p:to>
                                            <p:strVal val="visible"/>
                                          </p:to>
                                        </p:set>
                                        <p:animEffect transition="in" filter="wipe(up)">
                                          <p:cBhvr>
                                            <p:cTn id="6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9" grpId="0" animBg="1" autoUpdateAnimBg="0"/>
          <p:bldP spid="31" grpId="0" animBg="1"/>
          <p:bldP spid="31" grpId="1" animBg="1"/>
          <p:bldP spid="32" grpId="0" animBg="1"/>
          <p:bldP spid="32" grpId="1" animBg="1"/>
          <p:bldP spid="33" grpId="0"/>
          <p:bldP spid="34" grpId="0"/>
          <p:bldP spid="3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ppt_x"/>
                                              </p:val>
                                            </p:tav>
                                            <p:tav tm="100000">
                                              <p:val>
                                                <p:strVal val="#ppt_x"/>
                                              </p:val>
                                            </p:tav>
                                          </p:tavLst>
                                        </p:anim>
                                        <p:anim calcmode="lin" valueType="num">
                                          <p:cBhvr additive="base">
                                            <p:cTn id="24" dur="750" fill="hold"/>
                                            <p:tgtEl>
                                              <p:spTgt spid="2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50"/>
                                      </p:stCondLst>
                                      <p:childTnLst>
                                        <p:set>
                                          <p:cBhvr>
                                            <p:cTn id="26" dur="1" fill="hold">
                                              <p:stCondLst>
                                                <p:cond delay="0"/>
                                              </p:stCondLst>
                                            </p:cTn>
                                            <p:tgtEl>
                                              <p:spTgt spid="23"/>
                                            </p:tgtEl>
                                            <p:attrNameLst>
                                              <p:attrName>style.visibility</p:attrName>
                                            </p:attrNameLst>
                                          </p:cBhvr>
                                          <p:to>
                                            <p:strVal val="visible"/>
                                          </p:to>
                                        </p:set>
                                        <p:anim calcmode="lin" valueType="num">
                                          <p:cBhvr additive="base">
                                            <p:cTn id="27" dur="750" fill="hold"/>
                                            <p:tgtEl>
                                              <p:spTgt spid="23"/>
                                            </p:tgtEl>
                                            <p:attrNameLst>
                                              <p:attrName>ppt_x</p:attrName>
                                            </p:attrNameLst>
                                          </p:cBhvr>
                                          <p:tavLst>
                                            <p:tav tm="0">
                                              <p:val>
                                                <p:strVal val="#ppt_x"/>
                                              </p:val>
                                            </p:tav>
                                            <p:tav tm="100000">
                                              <p:val>
                                                <p:strVal val="#ppt_x"/>
                                              </p:val>
                                            </p:tav>
                                          </p:tavLst>
                                        </p:anim>
                                        <p:anim calcmode="lin" valueType="num">
                                          <p:cBhvr additive="base">
                                            <p:cTn id="28" dur="750" fill="hold"/>
                                            <p:tgtEl>
                                              <p:spTgt spid="23"/>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500"/>
                                      </p:stCondLst>
                                      <p:childTnLst>
                                        <p:set>
                                          <p:cBhvr>
                                            <p:cTn id="30" dur="1" fill="hold">
                                              <p:stCondLst>
                                                <p:cond delay="0"/>
                                              </p:stCondLst>
                                            </p:cTn>
                                            <p:tgtEl>
                                              <p:spTgt spid="20"/>
                                            </p:tgtEl>
                                            <p:attrNameLst>
                                              <p:attrName>style.visibility</p:attrName>
                                            </p:attrNameLst>
                                          </p:cBhvr>
                                          <p:to>
                                            <p:strVal val="visible"/>
                                          </p:to>
                                        </p:set>
                                        <p:anim calcmode="lin" valueType="num">
                                          <p:cBhvr additive="base">
                                            <p:cTn id="31" dur="750" fill="hold"/>
                                            <p:tgtEl>
                                              <p:spTgt spid="20"/>
                                            </p:tgtEl>
                                            <p:attrNameLst>
                                              <p:attrName>ppt_x</p:attrName>
                                            </p:attrNameLst>
                                          </p:cBhvr>
                                          <p:tavLst>
                                            <p:tav tm="0">
                                              <p:val>
                                                <p:strVal val="#ppt_x"/>
                                              </p:val>
                                            </p:tav>
                                            <p:tav tm="100000">
                                              <p:val>
                                                <p:strVal val="#ppt_x"/>
                                              </p:val>
                                            </p:tav>
                                          </p:tavLst>
                                        </p:anim>
                                        <p:anim calcmode="lin" valueType="num">
                                          <p:cBhvr additive="base">
                                            <p:cTn id="32" dur="750" fill="hold"/>
                                            <p:tgtEl>
                                              <p:spTgt spid="20"/>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fill="hold" grpId="0" nodeType="after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250" fill="hold"/>
                                            <p:tgtEl>
                                              <p:spTgt spid="33"/>
                                            </p:tgtEl>
                                            <p:attrNameLst>
                                              <p:attrName>ppt_x</p:attrName>
                                            </p:attrNameLst>
                                          </p:cBhvr>
                                          <p:tavLst>
                                            <p:tav tm="0">
                                              <p:val>
                                                <p:strVal val="#ppt_x"/>
                                              </p:val>
                                            </p:tav>
                                            <p:tav tm="100000">
                                              <p:val>
                                                <p:strVal val="#ppt_x"/>
                                              </p:val>
                                            </p:tav>
                                          </p:tavLst>
                                        </p:anim>
                                        <p:anim calcmode="lin" valueType="num">
                                          <p:cBhvr additive="base">
                                            <p:cTn id="37" dur="250" fill="hold"/>
                                            <p:tgtEl>
                                              <p:spTgt spid="33"/>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2" presetClass="entr" presetSubtype="4" fill="hold" grpId="0" nodeType="afterEffect">
                                      <p:stCondLst>
                                        <p:cond delay="0"/>
                                      </p:stCondLst>
                                      <p:childTnLst>
                                        <p:set>
                                          <p:cBhvr>
                                            <p:cTn id="40" dur="1" fill="hold">
                                              <p:stCondLst>
                                                <p:cond delay="0"/>
                                              </p:stCondLst>
                                            </p:cTn>
                                            <p:tgtEl>
                                              <p:spTgt spid="34"/>
                                            </p:tgtEl>
                                            <p:attrNameLst>
                                              <p:attrName>style.visibility</p:attrName>
                                            </p:attrNameLst>
                                          </p:cBhvr>
                                          <p:to>
                                            <p:strVal val="visible"/>
                                          </p:to>
                                        </p:set>
                                        <p:anim calcmode="lin" valueType="num">
                                          <p:cBhvr additive="base">
                                            <p:cTn id="41" dur="250" fill="hold"/>
                                            <p:tgtEl>
                                              <p:spTgt spid="34"/>
                                            </p:tgtEl>
                                            <p:attrNameLst>
                                              <p:attrName>ppt_x</p:attrName>
                                            </p:attrNameLst>
                                          </p:cBhvr>
                                          <p:tavLst>
                                            <p:tav tm="0">
                                              <p:val>
                                                <p:strVal val="#ppt_x"/>
                                              </p:val>
                                            </p:tav>
                                            <p:tav tm="100000">
                                              <p:val>
                                                <p:strVal val="#ppt_x"/>
                                              </p:val>
                                            </p:tav>
                                          </p:tavLst>
                                        </p:anim>
                                        <p:anim calcmode="lin" valueType="num">
                                          <p:cBhvr additive="base">
                                            <p:cTn id="42" dur="250" fill="hold"/>
                                            <p:tgtEl>
                                              <p:spTgt spid="34"/>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 presetClass="entr" presetSubtype="4"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250" fill="hold"/>
                                            <p:tgtEl>
                                              <p:spTgt spid="35"/>
                                            </p:tgtEl>
                                            <p:attrNameLst>
                                              <p:attrName>ppt_x</p:attrName>
                                            </p:attrNameLst>
                                          </p:cBhvr>
                                          <p:tavLst>
                                            <p:tav tm="0">
                                              <p:val>
                                                <p:strVal val="#ppt_x"/>
                                              </p:val>
                                            </p:tav>
                                            <p:tav tm="100000">
                                              <p:val>
                                                <p:strVal val="#ppt_x"/>
                                              </p:val>
                                            </p:tav>
                                          </p:tavLst>
                                        </p:anim>
                                        <p:anim calcmode="lin" valueType="num">
                                          <p:cBhvr additive="base">
                                            <p:cTn id="47" dur="250" fill="hold"/>
                                            <p:tgtEl>
                                              <p:spTgt spid="35"/>
                                            </p:tgtEl>
                                            <p:attrNameLst>
                                              <p:attrName>ppt_y</p:attrName>
                                            </p:attrNameLst>
                                          </p:cBhvr>
                                          <p:tavLst>
                                            <p:tav tm="0">
                                              <p:val>
                                                <p:strVal val="1+#ppt_h/2"/>
                                              </p:val>
                                            </p:tav>
                                            <p:tav tm="100000">
                                              <p:val>
                                                <p:strVal val="#ppt_y"/>
                                              </p:val>
                                            </p:tav>
                                          </p:tavLst>
                                        </p:anim>
                                      </p:childTnLst>
                                    </p:cTn>
                                  </p:par>
                                </p:childTnLst>
                              </p:cTn>
                            </p:par>
                            <p:par>
                              <p:cTn id="48" fill="hold">
                                <p:stCondLst>
                                  <p:cond delay="4000"/>
                                </p:stCondLst>
                                <p:childTnLst>
                                  <p:par>
                                    <p:cTn id="49" presetID="1"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childTnLst>
                                    </p:cTn>
                                  </p:par>
                                  <p:par>
                                    <p:cTn id="51" presetID="35" presetClass="path" presetSubtype="0" accel="50000" decel="50000" fill="hold" grpId="1" nodeType="withEffect">
                                      <p:stCondLst>
                                        <p:cond delay="0"/>
                                      </p:stCondLst>
                                      <p:childTnLst>
                                        <p:animMotion origin="layout" path="M 2.17538E-6 -2.95097E-6 L 0.16536 0.28539 " pathEditMode="relative" rAng="0" ptsTypes="AA">
                                          <p:cBhvr>
                                            <p:cTn id="52" dur="500" spd="-99900" fill="hold"/>
                                            <p:tgtEl>
                                              <p:spTgt spid="31"/>
                                            </p:tgtEl>
                                            <p:attrNameLst>
                                              <p:attrName>ppt_x</p:attrName>
                                              <p:attrName>ppt_y</p:attrName>
                                            </p:attrNameLst>
                                          </p:cBhvr>
                                          <p:rCtr x="8262" y="14269"/>
                                        </p:animMotion>
                                      </p:childTnLst>
                                    </p:cTn>
                                  </p:par>
                                  <p:par>
                                    <p:cTn id="53" presetID="1"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64299E-7 3.02498E-6 L -0.15392 -0.26827 " pathEditMode="relative" rAng="0" ptsTypes="AA">
                                          <p:cBhvr>
                                            <p:cTn id="56" dur="500" spd="-99900" fill="hold"/>
                                            <p:tgtEl>
                                              <p:spTgt spid="32"/>
                                            </p:tgtEl>
                                            <p:attrNameLst>
                                              <p:attrName>ppt_x</p:attrName>
                                              <p:attrName>ppt_y</p:attrName>
                                            </p:attrNameLst>
                                          </p:cBhvr>
                                          <p:rCtr x="-7702" y="-13414"/>
                                        </p:animMotion>
                                      </p:childTnLst>
                                    </p:cTn>
                                  </p:par>
                                  <p:par>
                                    <p:cTn id="57" presetID="10" presetClass="entr" presetSubtype="0" fill="hold" grpId="0" nodeType="withEffect">
                                      <p:stCondLst>
                                        <p:cond delay="0"/>
                                      </p:stCondLst>
                                      <p:childTnLst>
                                        <p:set>
                                          <p:cBhvr>
                                            <p:cTn id="58" dur="1" fill="hold">
                                              <p:stCondLst>
                                                <p:cond delay="0"/>
                                              </p:stCondLst>
                                            </p:cTn>
                                            <p:tgtEl>
                                              <p:spTgt spid="29"/>
                                            </p:tgtEl>
                                            <p:attrNameLst>
                                              <p:attrName>style.visibility</p:attrName>
                                            </p:attrNameLst>
                                          </p:cBhvr>
                                          <p:to>
                                            <p:strVal val="visible"/>
                                          </p:to>
                                        </p:set>
                                        <p:anim calcmode="lin" valueType="num">
                                          <p:cBhvr>
                                            <p:cTn id="59" dur="500" fill="hold"/>
                                            <p:tgtEl>
                                              <p:spTgt spid="29"/>
                                            </p:tgtEl>
                                            <p:attrNameLst>
                                              <p:attrName>ppt_w</p:attrName>
                                            </p:attrNameLst>
                                          </p:cBhvr>
                                          <p:tavLst>
                                            <p:tav tm="0">
                                              <p:val>
                                                <p:fltVal val="0"/>
                                              </p:val>
                                            </p:tav>
                                            <p:tav tm="100000">
                                              <p:val>
                                                <p:strVal val="#ppt_w"/>
                                              </p:val>
                                            </p:tav>
                                          </p:tavLst>
                                        </p:anim>
                                        <p:anim calcmode="lin" valueType="num">
                                          <p:cBhvr>
                                            <p:cTn id="60" dur="500" fill="hold"/>
                                            <p:tgtEl>
                                              <p:spTgt spid="29"/>
                                            </p:tgtEl>
                                            <p:attrNameLst>
                                              <p:attrName>ppt_h</p:attrName>
                                            </p:attrNameLst>
                                          </p:cBhvr>
                                          <p:tavLst>
                                            <p:tav tm="0">
                                              <p:val>
                                                <p:fltVal val="0"/>
                                              </p:val>
                                            </p:tav>
                                            <p:tav tm="100000">
                                              <p:val>
                                                <p:strVal val="#ppt_h"/>
                                              </p:val>
                                            </p:tav>
                                          </p:tavLst>
                                        </p:anim>
                                        <p:animEffect transition="in" filter="fade">
                                          <p:cBhvr>
                                            <p:cTn id="61" dur="500"/>
                                            <p:tgtEl>
                                              <p:spTgt spid="29"/>
                                            </p:tgtEl>
                                          </p:cBhvr>
                                        </p:animEffect>
                                      </p:childTnLst>
                                    </p:cTn>
                                  </p:par>
                                </p:childTnLst>
                              </p:cTn>
                            </p:par>
                            <p:par>
                              <p:cTn id="62" fill="hold">
                                <p:stCondLst>
                                  <p:cond delay="4000"/>
                                </p:stCondLst>
                                <p:childTnLst>
                                  <p:par>
                                    <p:cTn id="63" presetID="22" presetClass="entr" presetSubtype="1" fill="hold" nodeType="afterEffect">
                                      <p:stCondLst>
                                        <p:cond delay="0"/>
                                      </p:stCondLst>
                                      <p:childTnLst>
                                        <p:set>
                                          <p:cBhvr>
                                            <p:cTn id="64" dur="1" fill="hold">
                                              <p:stCondLst>
                                                <p:cond delay="0"/>
                                              </p:stCondLst>
                                            </p:cTn>
                                            <p:tgtEl>
                                              <p:spTgt spid="30">
                                                <p:txEl>
                                                  <p:pRg st="0" end="0"/>
                                                </p:txEl>
                                              </p:spTgt>
                                            </p:tgtEl>
                                            <p:attrNameLst>
                                              <p:attrName>style.visibility</p:attrName>
                                            </p:attrNameLst>
                                          </p:cBhvr>
                                          <p:to>
                                            <p:strVal val="visible"/>
                                          </p:to>
                                        </p:set>
                                        <p:animEffect transition="in" filter="wipe(up)">
                                          <p:cBhvr>
                                            <p:cTn id="65" dur="500"/>
                                            <p:tgtEl>
                                              <p:spTgt spid="3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9" grpId="0" animBg="1" autoUpdateAnimBg="0"/>
          <p:bldP spid="31" grpId="0" animBg="1"/>
          <p:bldP spid="31" grpId="1" animBg="1"/>
          <p:bldP spid="32" grpId="0" animBg="1"/>
          <p:bldP spid="32" grpId="1" animBg="1"/>
          <p:bldP spid="33" grpId="0"/>
          <p:bldP spid="34" grpId="0"/>
          <p:bldP spid="35"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六边形 7"/>
          <p:cNvSpPr/>
          <p:nvPr/>
        </p:nvSpPr>
        <p:spPr>
          <a:xfrm rot="16200000">
            <a:off x="3984895" y="2386248"/>
            <a:ext cx="1205142" cy="1038916"/>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7"/>
          <p:cNvSpPr txBox="1">
            <a:spLocks noChangeArrowheads="1"/>
          </p:cNvSpPr>
          <p:nvPr/>
        </p:nvSpPr>
        <p:spPr bwMode="auto">
          <a:xfrm>
            <a:off x="1133878" y="3625354"/>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0" name="文本框 7"/>
          <p:cNvSpPr txBox="1">
            <a:spLocks noChangeArrowheads="1"/>
          </p:cNvSpPr>
          <p:nvPr/>
        </p:nvSpPr>
        <p:spPr bwMode="auto">
          <a:xfrm>
            <a:off x="558412" y="2461543"/>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1" name="文本框 7"/>
          <p:cNvSpPr txBox="1">
            <a:spLocks noChangeArrowheads="1"/>
          </p:cNvSpPr>
          <p:nvPr/>
        </p:nvSpPr>
        <p:spPr bwMode="auto">
          <a:xfrm>
            <a:off x="1133630" y="1277197"/>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2" name="文本框 7"/>
          <p:cNvSpPr txBox="1">
            <a:spLocks noChangeArrowheads="1"/>
          </p:cNvSpPr>
          <p:nvPr/>
        </p:nvSpPr>
        <p:spPr bwMode="auto">
          <a:xfrm>
            <a:off x="5894999" y="3625354"/>
            <a:ext cx="2140986"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3" name="文本框 7"/>
          <p:cNvSpPr txBox="1">
            <a:spLocks noChangeArrowheads="1"/>
          </p:cNvSpPr>
          <p:nvPr/>
        </p:nvSpPr>
        <p:spPr bwMode="auto">
          <a:xfrm>
            <a:off x="6444354" y="2461543"/>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4" name="文本框 7"/>
          <p:cNvSpPr txBox="1">
            <a:spLocks noChangeArrowheads="1"/>
          </p:cNvSpPr>
          <p:nvPr/>
        </p:nvSpPr>
        <p:spPr bwMode="auto">
          <a:xfrm>
            <a:off x="5894751" y="1277197"/>
            <a:ext cx="2141234" cy="1005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grpSp>
        <p:nvGrpSpPr>
          <p:cNvPr id="15" name="组合 14"/>
          <p:cNvGrpSpPr/>
          <p:nvPr/>
        </p:nvGrpSpPr>
        <p:grpSpPr>
          <a:xfrm>
            <a:off x="3343182" y="3310041"/>
            <a:ext cx="1241751" cy="1440432"/>
            <a:chOff x="3343182" y="2976764"/>
            <a:chExt cx="1241751" cy="1440432"/>
          </a:xfrm>
        </p:grpSpPr>
        <p:sp>
          <p:nvSpPr>
            <p:cNvPr id="16" name="六边形 15"/>
            <p:cNvSpPr/>
            <p:nvPr/>
          </p:nvSpPr>
          <p:spPr>
            <a:xfrm rot="16200000">
              <a:off x="3243842" y="3076104"/>
              <a:ext cx="1440432" cy="1241751"/>
            </a:xfrm>
            <a:prstGeom prst="hexagon">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58"/>
            <p:cNvSpPr>
              <a:spLocks noChangeArrowheads="1"/>
            </p:cNvSpPr>
            <p:nvPr/>
          </p:nvSpPr>
          <p:spPr bwMode="auto">
            <a:xfrm>
              <a:off x="3465908" y="3488225"/>
              <a:ext cx="1052657" cy="595693"/>
            </a:xfrm>
            <a:prstGeom prst="rect">
              <a:avLst/>
            </a:prstGeom>
            <a:noFill/>
            <a:ln w="9525">
              <a:noFill/>
              <a:miter lim="800000"/>
            </a:ln>
          </p:spPr>
          <p:txBody>
            <a:bodyPr wrap="squar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添加文本五</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4584933" y="3310041"/>
            <a:ext cx="1241751" cy="1440432"/>
            <a:chOff x="4584933" y="2976764"/>
            <a:chExt cx="1241751" cy="1440432"/>
          </a:xfrm>
        </p:grpSpPr>
        <p:sp>
          <p:nvSpPr>
            <p:cNvPr id="19" name="六边形 18"/>
            <p:cNvSpPr/>
            <p:nvPr/>
          </p:nvSpPr>
          <p:spPr>
            <a:xfrm rot="16200000">
              <a:off x="4485593" y="3076104"/>
              <a:ext cx="1440432" cy="1241751"/>
            </a:xfrm>
            <a:prstGeom prst="hexag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58"/>
            <p:cNvSpPr>
              <a:spLocks noChangeArrowheads="1"/>
            </p:cNvSpPr>
            <p:nvPr/>
          </p:nvSpPr>
          <p:spPr bwMode="auto">
            <a:xfrm>
              <a:off x="4679479" y="3452843"/>
              <a:ext cx="1052657" cy="595693"/>
            </a:xfrm>
            <a:prstGeom prst="rect">
              <a:avLst/>
            </a:prstGeom>
            <a:noFill/>
            <a:ln w="9525">
              <a:noFill/>
              <a:miter lim="800000"/>
            </a:ln>
          </p:spPr>
          <p:txBody>
            <a:bodyPr wrap="squar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添加文本四</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205808" y="2185490"/>
            <a:ext cx="1241751" cy="1440432"/>
            <a:chOff x="5205808" y="1852213"/>
            <a:chExt cx="1241751" cy="1440432"/>
          </a:xfrm>
        </p:grpSpPr>
        <p:sp>
          <p:nvSpPr>
            <p:cNvPr id="22" name="六边形 21"/>
            <p:cNvSpPr/>
            <p:nvPr/>
          </p:nvSpPr>
          <p:spPr>
            <a:xfrm rot="16200000">
              <a:off x="5106468" y="1951553"/>
              <a:ext cx="1440432" cy="1241751"/>
            </a:xfrm>
            <a:prstGeom prst="hexagon">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58"/>
            <p:cNvSpPr>
              <a:spLocks noChangeArrowheads="1"/>
            </p:cNvSpPr>
            <p:nvPr/>
          </p:nvSpPr>
          <p:spPr bwMode="auto">
            <a:xfrm>
              <a:off x="5300355" y="2328293"/>
              <a:ext cx="1052657" cy="595693"/>
            </a:xfrm>
            <a:prstGeom prst="rect">
              <a:avLst/>
            </a:prstGeom>
            <a:noFill/>
            <a:ln w="9525">
              <a:noFill/>
              <a:miter lim="800000"/>
            </a:ln>
          </p:spPr>
          <p:txBody>
            <a:bodyPr wrap="squar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添加文本三</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584933" y="1059582"/>
            <a:ext cx="1241751" cy="1440432"/>
            <a:chOff x="4584933" y="726305"/>
            <a:chExt cx="1241751" cy="1440432"/>
          </a:xfrm>
        </p:grpSpPr>
        <p:sp>
          <p:nvSpPr>
            <p:cNvPr id="25" name="六边形 24"/>
            <p:cNvSpPr/>
            <p:nvPr/>
          </p:nvSpPr>
          <p:spPr>
            <a:xfrm rot="16200000">
              <a:off x="4485593" y="825645"/>
              <a:ext cx="1440432" cy="1241751"/>
            </a:xfrm>
            <a:prstGeom prst="hexag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58"/>
            <p:cNvSpPr>
              <a:spLocks noChangeArrowheads="1"/>
            </p:cNvSpPr>
            <p:nvPr/>
          </p:nvSpPr>
          <p:spPr bwMode="auto">
            <a:xfrm>
              <a:off x="4679480" y="1202385"/>
              <a:ext cx="1052657" cy="595693"/>
            </a:xfrm>
            <a:prstGeom prst="rect">
              <a:avLst/>
            </a:prstGeom>
            <a:noFill/>
            <a:ln w="9525">
              <a:noFill/>
              <a:miter lim="800000"/>
            </a:ln>
          </p:spPr>
          <p:txBody>
            <a:bodyPr wrap="squar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添加文本二</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3343182" y="1059582"/>
            <a:ext cx="1241751" cy="1440432"/>
            <a:chOff x="3343182" y="726305"/>
            <a:chExt cx="1241751" cy="1440432"/>
          </a:xfrm>
        </p:grpSpPr>
        <p:sp>
          <p:nvSpPr>
            <p:cNvPr id="28" name="六边形 27"/>
            <p:cNvSpPr/>
            <p:nvPr/>
          </p:nvSpPr>
          <p:spPr>
            <a:xfrm rot="16200000">
              <a:off x="3243842" y="825645"/>
              <a:ext cx="1440432" cy="1241751"/>
            </a:xfrm>
            <a:prstGeom prst="hexagon">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58"/>
            <p:cNvSpPr>
              <a:spLocks noChangeArrowheads="1"/>
            </p:cNvSpPr>
            <p:nvPr/>
          </p:nvSpPr>
          <p:spPr bwMode="auto">
            <a:xfrm>
              <a:off x="3437727" y="1202384"/>
              <a:ext cx="1052657" cy="595693"/>
            </a:xfrm>
            <a:prstGeom prst="rect">
              <a:avLst/>
            </a:prstGeom>
            <a:noFill/>
            <a:ln w="9525">
              <a:noFill/>
              <a:miter lim="800000"/>
            </a:ln>
          </p:spPr>
          <p:txBody>
            <a:bodyPr wrap="squar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添加文本一</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722305" y="2185490"/>
            <a:ext cx="1241751" cy="1440432"/>
            <a:chOff x="2722305" y="1852213"/>
            <a:chExt cx="1241751" cy="1440432"/>
          </a:xfrm>
        </p:grpSpPr>
        <p:sp>
          <p:nvSpPr>
            <p:cNvPr id="31" name="六边形 30"/>
            <p:cNvSpPr/>
            <p:nvPr/>
          </p:nvSpPr>
          <p:spPr>
            <a:xfrm rot="16200000">
              <a:off x="2622965" y="1951553"/>
              <a:ext cx="1440432" cy="1241751"/>
            </a:xfrm>
            <a:prstGeom prst="hexagon">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58"/>
            <p:cNvSpPr>
              <a:spLocks noChangeArrowheads="1"/>
            </p:cNvSpPr>
            <p:nvPr/>
          </p:nvSpPr>
          <p:spPr bwMode="auto">
            <a:xfrm>
              <a:off x="2816851" y="2328292"/>
              <a:ext cx="1052657" cy="595693"/>
            </a:xfrm>
            <a:prstGeom prst="rect">
              <a:avLst/>
            </a:prstGeom>
            <a:noFill/>
            <a:ln w="9525">
              <a:noFill/>
              <a:miter lim="800000"/>
            </a:ln>
          </p:spPr>
          <p:txBody>
            <a:bodyPr wrap="square">
              <a:spAutoFit/>
            </a:bodyPr>
            <a:lstStyle/>
            <a:p>
              <a:pPr algn="ctr"/>
              <a:r>
                <a:rPr lang="zh-CN" altLang="en-US" sz="1600" b="1" dirty="0" smtClean="0">
                  <a:solidFill>
                    <a:schemeClr val="bg1"/>
                  </a:solidFill>
                  <a:latin typeface="微软雅黑" panose="020B0503020204020204" pitchFamily="34" charset="-122"/>
                  <a:ea typeface="微软雅黑" panose="020B0503020204020204" pitchFamily="34" charset="-122"/>
                </a:rPr>
                <a:t>添加文本六</a:t>
              </a: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sp>
        <p:nvSpPr>
          <p:cNvPr id="33" name="矩形 32"/>
          <p:cNvSpPr/>
          <p:nvPr/>
        </p:nvSpPr>
        <p:spPr>
          <a:xfrm>
            <a:off x="4170884" y="2669839"/>
            <a:ext cx="833164" cy="523220"/>
          </a:xfrm>
          <a:prstGeom prst="rect">
            <a:avLst/>
          </a:prstGeom>
        </p:spPr>
        <p:txBody>
          <a:bodyPr wrap="square">
            <a:spAutoFit/>
          </a:bodyPr>
          <a:lstStyle/>
          <a:p>
            <a:pPr lvl="0" algn="ctr"/>
            <a:r>
              <a:rPr lang="zh-CN" altLang="en-US" sz="1400" b="1"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sz="1400" b="1" dirty="0" smtClean="0">
                <a:solidFill>
                  <a:schemeClr val="tx1">
                    <a:lumMod val="85000"/>
                    <a:lumOff val="15000"/>
                  </a:schemeClr>
                </a:solidFill>
                <a:latin typeface="微软雅黑" panose="020B0503020204020204" pitchFamily="34" charset="-122"/>
                <a:ea typeface="微软雅黑" panose="020B0503020204020204" pitchFamily="34" charset="-122"/>
              </a:rPr>
              <a:t>文本说明</a:t>
            </a:r>
            <a:endParaRPr lang="en-US" altLang="zh-CN" sz="1400"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53" presetClass="entr" presetSubtype="16"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Effect transition="in" filter="fade">
                                      <p:cBhvr>
                                        <p:cTn id="25" dur="500"/>
                                        <p:tgtEl>
                                          <p:spTgt spid="8"/>
                                        </p:tgtEl>
                                      </p:cBhvr>
                                    </p:animEffect>
                                  </p:childTnLst>
                                </p:cTn>
                              </p:par>
                            </p:childTnLst>
                          </p:cTn>
                        </p:par>
                        <p:par>
                          <p:cTn id="26" fill="hold">
                            <p:stCondLst>
                              <p:cond delay="2000"/>
                            </p:stCondLst>
                            <p:childTnLst>
                              <p:par>
                                <p:cTn id="27" presetID="22" presetClass="entr" presetSubtype="4" fill="hold" grpId="0" nodeType="after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down)">
                                      <p:cBhvr>
                                        <p:cTn id="29" dur="500"/>
                                        <p:tgtEl>
                                          <p:spTgt spid="33"/>
                                        </p:tgtEl>
                                      </p:cBhvr>
                                    </p:animEffect>
                                  </p:childTnLst>
                                </p:cTn>
                              </p:par>
                            </p:childTnLst>
                          </p:cTn>
                        </p:par>
                        <p:par>
                          <p:cTn id="30" fill="hold">
                            <p:stCondLst>
                              <p:cond delay="2500"/>
                            </p:stCondLst>
                            <p:childTnLst>
                              <p:par>
                                <p:cTn id="31" presetID="52"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Scale>
                                      <p:cBhvr>
                                        <p:cTn id="33" dur="75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750" decel="50000" fill="hold">
                                          <p:stCondLst>
                                            <p:cond delay="0"/>
                                          </p:stCondLst>
                                        </p:cTn>
                                        <p:tgtEl>
                                          <p:spTgt spid="27"/>
                                        </p:tgtEl>
                                        <p:attrNameLst>
                                          <p:attrName>ppt_x</p:attrName>
                                          <p:attrName>ppt_y</p:attrName>
                                        </p:attrNameLst>
                                      </p:cBhvr>
                                    </p:animMotion>
                                    <p:animEffect transition="in" filter="fade">
                                      <p:cBhvr>
                                        <p:cTn id="35" dur="750"/>
                                        <p:tgtEl>
                                          <p:spTgt spid="27"/>
                                        </p:tgtEl>
                                      </p:cBhvr>
                                    </p:animEffect>
                                  </p:childTnLst>
                                </p:cTn>
                              </p:par>
                              <p:par>
                                <p:cTn id="36" presetID="52" presetClass="entr" presetSubtype="0" fill="hold" nodeType="withEffect">
                                  <p:stCondLst>
                                    <p:cond delay="250"/>
                                  </p:stCondLst>
                                  <p:childTnLst>
                                    <p:set>
                                      <p:cBhvr>
                                        <p:cTn id="37" dur="1" fill="hold">
                                          <p:stCondLst>
                                            <p:cond delay="0"/>
                                          </p:stCondLst>
                                        </p:cTn>
                                        <p:tgtEl>
                                          <p:spTgt spid="24"/>
                                        </p:tgtEl>
                                        <p:attrNameLst>
                                          <p:attrName>style.visibility</p:attrName>
                                        </p:attrNameLst>
                                      </p:cBhvr>
                                      <p:to>
                                        <p:strVal val="visible"/>
                                      </p:to>
                                    </p:set>
                                    <p:animScale>
                                      <p:cBhvr>
                                        <p:cTn id="38" dur="75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750" decel="50000" fill="hold">
                                          <p:stCondLst>
                                            <p:cond delay="0"/>
                                          </p:stCondLst>
                                        </p:cTn>
                                        <p:tgtEl>
                                          <p:spTgt spid="24"/>
                                        </p:tgtEl>
                                        <p:attrNameLst>
                                          <p:attrName>ppt_x</p:attrName>
                                          <p:attrName>ppt_y</p:attrName>
                                        </p:attrNameLst>
                                      </p:cBhvr>
                                    </p:animMotion>
                                    <p:animEffect transition="in" filter="fade">
                                      <p:cBhvr>
                                        <p:cTn id="40" dur="750"/>
                                        <p:tgtEl>
                                          <p:spTgt spid="24"/>
                                        </p:tgtEl>
                                      </p:cBhvr>
                                    </p:animEffect>
                                  </p:childTnLst>
                                </p:cTn>
                              </p:par>
                              <p:par>
                                <p:cTn id="41" presetID="52" presetClass="entr" presetSubtype="0" fill="hold" nodeType="withEffect">
                                  <p:stCondLst>
                                    <p:cond delay="500"/>
                                  </p:stCondLst>
                                  <p:childTnLst>
                                    <p:set>
                                      <p:cBhvr>
                                        <p:cTn id="42" dur="1" fill="hold">
                                          <p:stCondLst>
                                            <p:cond delay="0"/>
                                          </p:stCondLst>
                                        </p:cTn>
                                        <p:tgtEl>
                                          <p:spTgt spid="21"/>
                                        </p:tgtEl>
                                        <p:attrNameLst>
                                          <p:attrName>style.visibility</p:attrName>
                                        </p:attrNameLst>
                                      </p:cBhvr>
                                      <p:to>
                                        <p:strVal val="visible"/>
                                      </p:to>
                                    </p:set>
                                    <p:animScale>
                                      <p:cBhvr>
                                        <p:cTn id="43" dur="75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4" dur="750" decel="50000" fill="hold">
                                          <p:stCondLst>
                                            <p:cond delay="0"/>
                                          </p:stCondLst>
                                        </p:cTn>
                                        <p:tgtEl>
                                          <p:spTgt spid="21"/>
                                        </p:tgtEl>
                                        <p:attrNameLst>
                                          <p:attrName>ppt_x</p:attrName>
                                          <p:attrName>ppt_y</p:attrName>
                                        </p:attrNameLst>
                                      </p:cBhvr>
                                    </p:animMotion>
                                    <p:animEffect transition="in" filter="fade">
                                      <p:cBhvr>
                                        <p:cTn id="45" dur="750"/>
                                        <p:tgtEl>
                                          <p:spTgt spid="21"/>
                                        </p:tgtEl>
                                      </p:cBhvr>
                                    </p:animEffect>
                                  </p:childTnLst>
                                </p:cTn>
                              </p:par>
                              <p:par>
                                <p:cTn id="46" presetID="52" presetClass="entr" presetSubtype="0" fill="hold" nodeType="withEffect">
                                  <p:stCondLst>
                                    <p:cond delay="750"/>
                                  </p:stCondLst>
                                  <p:childTnLst>
                                    <p:set>
                                      <p:cBhvr>
                                        <p:cTn id="47" dur="1" fill="hold">
                                          <p:stCondLst>
                                            <p:cond delay="0"/>
                                          </p:stCondLst>
                                        </p:cTn>
                                        <p:tgtEl>
                                          <p:spTgt spid="18"/>
                                        </p:tgtEl>
                                        <p:attrNameLst>
                                          <p:attrName>style.visibility</p:attrName>
                                        </p:attrNameLst>
                                      </p:cBhvr>
                                      <p:to>
                                        <p:strVal val="visible"/>
                                      </p:to>
                                    </p:set>
                                    <p:animScale>
                                      <p:cBhvr>
                                        <p:cTn id="48" dur="75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9" dur="750" decel="50000" fill="hold">
                                          <p:stCondLst>
                                            <p:cond delay="0"/>
                                          </p:stCondLst>
                                        </p:cTn>
                                        <p:tgtEl>
                                          <p:spTgt spid="18"/>
                                        </p:tgtEl>
                                        <p:attrNameLst>
                                          <p:attrName>ppt_x</p:attrName>
                                          <p:attrName>ppt_y</p:attrName>
                                        </p:attrNameLst>
                                      </p:cBhvr>
                                    </p:animMotion>
                                    <p:animEffect transition="in" filter="fade">
                                      <p:cBhvr>
                                        <p:cTn id="50" dur="750"/>
                                        <p:tgtEl>
                                          <p:spTgt spid="18"/>
                                        </p:tgtEl>
                                      </p:cBhvr>
                                    </p:animEffect>
                                  </p:childTnLst>
                                </p:cTn>
                              </p:par>
                              <p:par>
                                <p:cTn id="51" presetID="52" presetClass="entr" presetSubtype="0" fill="hold" nodeType="withEffect">
                                  <p:stCondLst>
                                    <p:cond delay="1000"/>
                                  </p:stCondLst>
                                  <p:childTnLst>
                                    <p:set>
                                      <p:cBhvr>
                                        <p:cTn id="52" dur="1" fill="hold">
                                          <p:stCondLst>
                                            <p:cond delay="0"/>
                                          </p:stCondLst>
                                        </p:cTn>
                                        <p:tgtEl>
                                          <p:spTgt spid="15"/>
                                        </p:tgtEl>
                                        <p:attrNameLst>
                                          <p:attrName>style.visibility</p:attrName>
                                        </p:attrNameLst>
                                      </p:cBhvr>
                                      <p:to>
                                        <p:strVal val="visible"/>
                                      </p:to>
                                    </p:set>
                                    <p:animScale>
                                      <p:cBhvr>
                                        <p:cTn id="53" dur="750" decel="50000" fill="hold">
                                          <p:stCondLst>
                                            <p:cond delay="0"/>
                                          </p:stCondLst>
                                        </p:cTn>
                                        <p:tgtEl>
                                          <p:spTgt spid="1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4" dur="750" decel="50000" fill="hold">
                                          <p:stCondLst>
                                            <p:cond delay="0"/>
                                          </p:stCondLst>
                                        </p:cTn>
                                        <p:tgtEl>
                                          <p:spTgt spid="15"/>
                                        </p:tgtEl>
                                        <p:attrNameLst>
                                          <p:attrName>ppt_x</p:attrName>
                                          <p:attrName>ppt_y</p:attrName>
                                        </p:attrNameLst>
                                      </p:cBhvr>
                                    </p:animMotion>
                                    <p:animEffect transition="in" filter="fade">
                                      <p:cBhvr>
                                        <p:cTn id="55" dur="750"/>
                                        <p:tgtEl>
                                          <p:spTgt spid="15"/>
                                        </p:tgtEl>
                                      </p:cBhvr>
                                    </p:animEffect>
                                  </p:childTnLst>
                                </p:cTn>
                              </p:par>
                              <p:par>
                                <p:cTn id="56" presetID="52" presetClass="entr" presetSubtype="0" fill="hold" nodeType="withEffect">
                                  <p:stCondLst>
                                    <p:cond delay="1250"/>
                                  </p:stCondLst>
                                  <p:childTnLst>
                                    <p:set>
                                      <p:cBhvr>
                                        <p:cTn id="57" dur="1" fill="hold">
                                          <p:stCondLst>
                                            <p:cond delay="0"/>
                                          </p:stCondLst>
                                        </p:cTn>
                                        <p:tgtEl>
                                          <p:spTgt spid="30"/>
                                        </p:tgtEl>
                                        <p:attrNameLst>
                                          <p:attrName>style.visibility</p:attrName>
                                        </p:attrNameLst>
                                      </p:cBhvr>
                                      <p:to>
                                        <p:strVal val="visible"/>
                                      </p:to>
                                    </p:set>
                                    <p:animScale>
                                      <p:cBhvr>
                                        <p:cTn id="58" dur="750" decel="50000" fill="hold">
                                          <p:stCondLst>
                                            <p:cond delay="0"/>
                                          </p:stCondLst>
                                        </p:cTn>
                                        <p:tgtEl>
                                          <p:spTgt spid="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9" dur="750" decel="50000" fill="hold">
                                          <p:stCondLst>
                                            <p:cond delay="0"/>
                                          </p:stCondLst>
                                        </p:cTn>
                                        <p:tgtEl>
                                          <p:spTgt spid="30"/>
                                        </p:tgtEl>
                                        <p:attrNameLst>
                                          <p:attrName>ppt_x</p:attrName>
                                          <p:attrName>ppt_y</p:attrName>
                                        </p:attrNameLst>
                                      </p:cBhvr>
                                    </p:animMotion>
                                    <p:animEffect transition="in" filter="fade">
                                      <p:cBhvr>
                                        <p:cTn id="60" dur="750"/>
                                        <p:tgtEl>
                                          <p:spTgt spid="30"/>
                                        </p:tgtEl>
                                      </p:cBhvr>
                                    </p:animEffect>
                                  </p:childTnLst>
                                </p:cTn>
                              </p:par>
                            </p:childTnLst>
                          </p:cTn>
                        </p:par>
                        <p:par>
                          <p:cTn id="61" fill="hold">
                            <p:stCondLst>
                              <p:cond delay="3500"/>
                            </p:stCondLst>
                            <p:childTnLst>
                              <p:par>
                                <p:cTn id="62" presetID="22" presetClass="entr" presetSubtype="2" fill="hold" grpId="0" nodeType="afterEffect">
                                  <p:stCondLst>
                                    <p:cond delay="0"/>
                                  </p:stCondLst>
                                  <p:childTnLst>
                                    <p:set>
                                      <p:cBhvr>
                                        <p:cTn id="63" dur="1" fill="hold">
                                          <p:stCondLst>
                                            <p:cond delay="0"/>
                                          </p:stCondLst>
                                        </p:cTn>
                                        <p:tgtEl>
                                          <p:spTgt spid="11"/>
                                        </p:tgtEl>
                                        <p:attrNameLst>
                                          <p:attrName>style.visibility</p:attrName>
                                        </p:attrNameLst>
                                      </p:cBhvr>
                                      <p:to>
                                        <p:strVal val="visible"/>
                                      </p:to>
                                    </p:set>
                                    <p:animEffect transition="in" filter="wipe(right)">
                                      <p:cBhvr>
                                        <p:cTn id="64" dur="500"/>
                                        <p:tgtEl>
                                          <p:spTgt spid="11"/>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Effect transition="in" filter="wipe(left)">
                                      <p:cBhvr>
                                        <p:cTn id="68" dur="500"/>
                                        <p:tgtEl>
                                          <p:spTgt spid="14"/>
                                        </p:tgtEl>
                                      </p:cBhvr>
                                    </p:animEffect>
                                  </p:childTnLst>
                                </p:cTn>
                              </p:par>
                            </p:childTnLst>
                          </p:cTn>
                        </p:par>
                        <p:par>
                          <p:cTn id="69" fill="hold">
                            <p:stCondLst>
                              <p:cond delay="4500"/>
                            </p:stCondLst>
                            <p:childTnLst>
                              <p:par>
                                <p:cTn id="70" presetID="22" presetClass="entr" presetSubtype="2" fill="hold" grpId="0" nodeType="afterEffect">
                                  <p:stCondLst>
                                    <p:cond delay="0"/>
                                  </p:stCondLst>
                                  <p:childTnLst>
                                    <p:set>
                                      <p:cBhvr>
                                        <p:cTn id="71" dur="1" fill="hold">
                                          <p:stCondLst>
                                            <p:cond delay="0"/>
                                          </p:stCondLst>
                                        </p:cTn>
                                        <p:tgtEl>
                                          <p:spTgt spid="10"/>
                                        </p:tgtEl>
                                        <p:attrNameLst>
                                          <p:attrName>style.visibility</p:attrName>
                                        </p:attrNameLst>
                                      </p:cBhvr>
                                      <p:to>
                                        <p:strVal val="visible"/>
                                      </p:to>
                                    </p:set>
                                    <p:animEffect transition="in" filter="wipe(right)">
                                      <p:cBhvr>
                                        <p:cTn id="72" dur="500"/>
                                        <p:tgtEl>
                                          <p:spTgt spid="10"/>
                                        </p:tgtEl>
                                      </p:cBhvr>
                                    </p:animEffect>
                                  </p:childTnLst>
                                </p:cTn>
                              </p:par>
                            </p:childTnLst>
                          </p:cTn>
                        </p:par>
                        <p:par>
                          <p:cTn id="73" fill="hold">
                            <p:stCondLst>
                              <p:cond delay="5000"/>
                            </p:stCondLst>
                            <p:childTnLst>
                              <p:par>
                                <p:cTn id="74" presetID="22" presetClass="entr" presetSubtype="8" fill="hold" grpId="0" nodeType="afterEffect">
                                  <p:stCondLst>
                                    <p:cond delay="0"/>
                                  </p:stCondLst>
                                  <p:childTnLst>
                                    <p:set>
                                      <p:cBhvr>
                                        <p:cTn id="75" dur="1" fill="hold">
                                          <p:stCondLst>
                                            <p:cond delay="0"/>
                                          </p:stCondLst>
                                        </p:cTn>
                                        <p:tgtEl>
                                          <p:spTgt spid="13"/>
                                        </p:tgtEl>
                                        <p:attrNameLst>
                                          <p:attrName>style.visibility</p:attrName>
                                        </p:attrNameLst>
                                      </p:cBhvr>
                                      <p:to>
                                        <p:strVal val="visible"/>
                                      </p:to>
                                    </p:set>
                                    <p:animEffect transition="in" filter="wipe(left)">
                                      <p:cBhvr>
                                        <p:cTn id="76" dur="500"/>
                                        <p:tgtEl>
                                          <p:spTgt spid="13"/>
                                        </p:tgtEl>
                                      </p:cBhvr>
                                    </p:animEffect>
                                  </p:childTnLst>
                                </p:cTn>
                              </p:par>
                            </p:childTnLst>
                          </p:cTn>
                        </p:par>
                        <p:par>
                          <p:cTn id="77" fill="hold">
                            <p:stCondLst>
                              <p:cond delay="5500"/>
                            </p:stCondLst>
                            <p:childTnLst>
                              <p:par>
                                <p:cTn id="78" presetID="22" presetClass="entr" presetSubtype="2" fill="hold" grpId="0" nodeType="afterEffect">
                                  <p:stCondLst>
                                    <p:cond delay="0"/>
                                  </p:stCondLst>
                                  <p:childTnLst>
                                    <p:set>
                                      <p:cBhvr>
                                        <p:cTn id="79" dur="1" fill="hold">
                                          <p:stCondLst>
                                            <p:cond delay="0"/>
                                          </p:stCondLst>
                                        </p:cTn>
                                        <p:tgtEl>
                                          <p:spTgt spid="9"/>
                                        </p:tgtEl>
                                        <p:attrNameLst>
                                          <p:attrName>style.visibility</p:attrName>
                                        </p:attrNameLst>
                                      </p:cBhvr>
                                      <p:to>
                                        <p:strVal val="visible"/>
                                      </p:to>
                                    </p:set>
                                    <p:animEffect transition="in" filter="wipe(right)">
                                      <p:cBhvr>
                                        <p:cTn id="80" dur="500"/>
                                        <p:tgtEl>
                                          <p:spTgt spid="9"/>
                                        </p:tgtEl>
                                      </p:cBhvr>
                                    </p:animEffect>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left)">
                                      <p:cBhvr>
                                        <p:cTn id="8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p:bldP spid="10" grpId="0"/>
      <p:bldP spid="11" grpId="0"/>
      <p:bldP spid="12" grpId="0"/>
      <p:bldP spid="13" grpId="0"/>
      <p:bldP spid="14" grpId="0"/>
      <p:bldP spid="3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755624"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83127" y="1535003"/>
            <a:ext cx="2088184" cy="1368152"/>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563888"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3455923" y="1535003"/>
            <a:ext cx="2088184" cy="1368152"/>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300192" y="1635646"/>
            <a:ext cx="2088184" cy="13681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228720" y="1535003"/>
            <a:ext cx="2088184" cy="1368152"/>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7"/>
          <p:cNvSpPr txBox="1">
            <a:spLocks noChangeArrowheads="1"/>
          </p:cNvSpPr>
          <p:nvPr/>
        </p:nvSpPr>
        <p:spPr bwMode="auto">
          <a:xfrm>
            <a:off x="682615"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5" name="文本框 7"/>
          <p:cNvSpPr txBox="1">
            <a:spLocks noChangeArrowheads="1"/>
          </p:cNvSpPr>
          <p:nvPr/>
        </p:nvSpPr>
        <p:spPr bwMode="auto">
          <a:xfrm>
            <a:off x="3455411"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6" name="文本框 7"/>
          <p:cNvSpPr txBox="1">
            <a:spLocks noChangeArrowheads="1"/>
          </p:cNvSpPr>
          <p:nvPr/>
        </p:nvSpPr>
        <p:spPr bwMode="auto">
          <a:xfrm>
            <a:off x="6228208" y="3291830"/>
            <a:ext cx="2233177" cy="91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20000"/>
              </a:lnSpc>
            </a:pPr>
            <a:r>
              <a:rPr lang="zh-CN" altLang="en-US" sz="1200" dirty="0" smtClean="0">
                <a:solidFill>
                  <a:schemeClr val="tx1">
                    <a:lumMod val="85000"/>
                    <a:lumOff val="15000"/>
                  </a:schemeClr>
                </a:solidFill>
                <a:latin typeface="微软雅黑" panose="020B0503020204020204" pitchFamily="34" charset="-122"/>
              </a:rPr>
              <a:t>添加说明文字添加说明文字添加说明文字添加说明</a:t>
            </a:r>
            <a:r>
              <a:rPr lang="zh-CN" altLang="en-US" sz="1200" dirty="0">
                <a:solidFill>
                  <a:schemeClr val="tx1">
                    <a:lumMod val="85000"/>
                    <a:lumOff val="15000"/>
                  </a:schemeClr>
                </a:solidFill>
                <a:latin typeface="微软雅黑" panose="020B0503020204020204" pitchFamily="34" charset="-122"/>
              </a:rPr>
              <a:t>文字添加说明文字添加说明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42" presetClass="path" presetSubtype="0" accel="50000" decel="50000" fill="hold" grpId="1" nodeType="withEffect">
                                  <p:stCondLst>
                                    <p:cond delay="0"/>
                                  </p:stCondLst>
                                  <p:childTnLst>
                                    <p:animMotion origin="layout" path="M 1.11111E-6 -2.33117E-6 L -0.10625 -0.12735 " pathEditMode="relative" rAng="0" ptsTypes="AA">
                                      <p:cBhvr>
                                        <p:cTn id="25" dur="1000" spd="-100000" fill="hold"/>
                                        <p:tgtEl>
                                          <p:spTgt spid="9"/>
                                        </p:tgtEl>
                                        <p:attrNameLst>
                                          <p:attrName>ppt_x</p:attrName>
                                          <p:attrName>ppt_y</p:attrName>
                                        </p:attrNameLst>
                                      </p:cBhvr>
                                      <p:rCtr x="-5313" y="-6383"/>
                                    </p:animMotion>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42" presetClass="path" presetSubtype="0" accel="50000" decel="50000" fill="hold" grpId="1" nodeType="withEffect">
                                  <p:stCondLst>
                                    <p:cond delay="0"/>
                                  </p:stCondLst>
                                  <p:childTnLst>
                                    <p:animMotion origin="layout" path="M -1.38889E-6 1.21184E-6 L 0.10643 0.11902 " pathEditMode="relative" rAng="0" ptsTypes="AA">
                                      <p:cBhvr>
                                        <p:cTn id="30" dur="1000" spd="-100000" fill="hold"/>
                                        <p:tgtEl>
                                          <p:spTgt spid="8"/>
                                        </p:tgtEl>
                                        <p:attrNameLst>
                                          <p:attrName>ppt_x</p:attrName>
                                          <p:attrName>ppt_y</p:attrName>
                                        </p:attrNameLst>
                                      </p:cBhvr>
                                      <p:rCtr x="5313" y="5951"/>
                                    </p:animMotion>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ipe(up)">
                                      <p:cBhvr>
                                        <p:cTn id="34" dur="500"/>
                                        <p:tgtEl>
                                          <p:spTgt spid="14"/>
                                        </p:tgtEl>
                                      </p:cBhvr>
                                    </p:animEffect>
                                  </p:childTnLst>
                                </p:cTn>
                              </p:par>
                            </p:childTnLst>
                          </p:cTn>
                        </p:par>
                        <p:par>
                          <p:cTn id="35" fill="hold">
                            <p:stCondLst>
                              <p:cond delay="2500"/>
                            </p:stCondLst>
                            <p:childTnLst>
                              <p:par>
                                <p:cTn id="36" presetID="10" presetClass="entr" presetSubtype="0"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fade">
                                      <p:cBhvr>
                                        <p:cTn id="38" dur="500"/>
                                        <p:tgtEl>
                                          <p:spTgt spid="11"/>
                                        </p:tgtEl>
                                      </p:cBhvr>
                                    </p:animEffect>
                                  </p:childTnLst>
                                </p:cTn>
                              </p:par>
                              <p:par>
                                <p:cTn id="39" presetID="42" presetClass="path" presetSubtype="0" accel="50000" decel="50000" fill="hold" grpId="1" nodeType="withEffect">
                                  <p:stCondLst>
                                    <p:cond delay="0"/>
                                  </p:stCondLst>
                                  <p:childTnLst>
                                    <p:animMotion origin="layout" path="M 1.11111E-6 -2.33117E-6 L -0.10625 -0.12735 " pathEditMode="relative" rAng="0" ptsTypes="AA">
                                      <p:cBhvr>
                                        <p:cTn id="40" dur="1000" spd="-100000" fill="hold"/>
                                        <p:tgtEl>
                                          <p:spTgt spid="11"/>
                                        </p:tgtEl>
                                        <p:attrNameLst>
                                          <p:attrName>ppt_x</p:attrName>
                                          <p:attrName>ppt_y</p:attrName>
                                        </p:attrNameLst>
                                      </p:cBhvr>
                                      <p:rCtr x="-5313" y="-6383"/>
                                    </p:animMotion>
                                  </p:childTnLst>
                                </p:cTn>
                              </p:par>
                              <p:par>
                                <p:cTn id="41" presetID="10" presetClass="entr" presetSubtype="0" fill="hold" grpId="0" nodeType="with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fade">
                                      <p:cBhvr>
                                        <p:cTn id="43" dur="500"/>
                                        <p:tgtEl>
                                          <p:spTgt spid="10"/>
                                        </p:tgtEl>
                                      </p:cBhvr>
                                    </p:animEffect>
                                  </p:childTnLst>
                                </p:cTn>
                              </p:par>
                              <p:par>
                                <p:cTn id="44" presetID="42" presetClass="path" presetSubtype="0" accel="50000" decel="50000" fill="hold" grpId="1" nodeType="withEffect">
                                  <p:stCondLst>
                                    <p:cond delay="0"/>
                                  </p:stCondLst>
                                  <p:childTnLst>
                                    <p:animMotion origin="layout" path="M -1.38889E-6 1.21184E-6 L 0.10643 0.11902 " pathEditMode="relative" rAng="0" ptsTypes="AA">
                                      <p:cBhvr>
                                        <p:cTn id="45" dur="1000" spd="-100000" fill="hold"/>
                                        <p:tgtEl>
                                          <p:spTgt spid="10"/>
                                        </p:tgtEl>
                                        <p:attrNameLst>
                                          <p:attrName>ppt_x</p:attrName>
                                          <p:attrName>ppt_y</p:attrName>
                                        </p:attrNameLst>
                                      </p:cBhvr>
                                      <p:rCtr x="5313" y="5951"/>
                                    </p:animMotion>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up)">
                                      <p:cBhvr>
                                        <p:cTn id="49" dur="500"/>
                                        <p:tgtEl>
                                          <p:spTgt spid="15"/>
                                        </p:tgtEl>
                                      </p:cBhvr>
                                    </p:animEffect>
                                  </p:childTnLst>
                                </p:cTn>
                              </p:par>
                            </p:childTnLst>
                          </p:cTn>
                        </p:par>
                        <p:par>
                          <p:cTn id="50" fill="hold">
                            <p:stCondLst>
                              <p:cond delay="3500"/>
                            </p:stCondLst>
                            <p:childTnLst>
                              <p:par>
                                <p:cTn id="51" presetID="10" presetClass="entr" presetSubtype="0"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fade">
                                      <p:cBhvr>
                                        <p:cTn id="53" dur="500"/>
                                        <p:tgtEl>
                                          <p:spTgt spid="13"/>
                                        </p:tgtEl>
                                      </p:cBhvr>
                                    </p:animEffect>
                                  </p:childTnLst>
                                </p:cTn>
                              </p:par>
                              <p:par>
                                <p:cTn id="54" presetID="42" presetClass="path" presetSubtype="0" accel="50000" decel="50000" fill="hold" grpId="1" nodeType="withEffect">
                                  <p:stCondLst>
                                    <p:cond delay="0"/>
                                  </p:stCondLst>
                                  <p:childTnLst>
                                    <p:animMotion origin="layout" path="M 1.11111E-6 -2.33117E-6 L -0.10625 -0.12735 " pathEditMode="relative" rAng="0" ptsTypes="AA">
                                      <p:cBhvr>
                                        <p:cTn id="55" dur="1000" spd="-100000" fill="hold"/>
                                        <p:tgtEl>
                                          <p:spTgt spid="13"/>
                                        </p:tgtEl>
                                        <p:attrNameLst>
                                          <p:attrName>ppt_x</p:attrName>
                                          <p:attrName>ppt_y</p:attrName>
                                        </p:attrNameLst>
                                      </p:cBhvr>
                                      <p:rCtr x="-5313" y="-6383"/>
                                    </p:animMotion>
                                  </p:childTnLst>
                                </p:cTn>
                              </p:par>
                              <p:par>
                                <p:cTn id="56" presetID="10" presetClass="entr" presetSubtype="0" fill="hold" grpId="0" nodeType="with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fade">
                                      <p:cBhvr>
                                        <p:cTn id="58" dur="500"/>
                                        <p:tgtEl>
                                          <p:spTgt spid="12"/>
                                        </p:tgtEl>
                                      </p:cBhvr>
                                    </p:animEffect>
                                  </p:childTnLst>
                                </p:cTn>
                              </p:par>
                              <p:par>
                                <p:cTn id="59" presetID="42" presetClass="path" presetSubtype="0" accel="50000" decel="50000" fill="hold" grpId="1" nodeType="withEffect">
                                  <p:stCondLst>
                                    <p:cond delay="0"/>
                                  </p:stCondLst>
                                  <p:childTnLst>
                                    <p:animMotion origin="layout" path="M -1.38889E-6 1.21184E-6 L 0.10643 0.11902 " pathEditMode="relative" rAng="0" ptsTypes="AA">
                                      <p:cBhvr>
                                        <p:cTn id="60" dur="1000" spd="-100000" fill="hold"/>
                                        <p:tgtEl>
                                          <p:spTgt spid="12"/>
                                        </p:tgtEl>
                                        <p:attrNameLst>
                                          <p:attrName>ppt_x</p:attrName>
                                          <p:attrName>ppt_y</p:attrName>
                                        </p:attrNameLst>
                                      </p:cBhvr>
                                      <p:rCtr x="5313" y="5951"/>
                                    </p:animMotion>
                                  </p:childTnLst>
                                </p:cTn>
                              </p:par>
                            </p:childTnLst>
                          </p:cTn>
                        </p:par>
                        <p:par>
                          <p:cTn id="61" fill="hold">
                            <p:stCondLst>
                              <p:cond delay="4000"/>
                            </p:stCondLst>
                            <p:childTnLst>
                              <p:par>
                                <p:cTn id="62" presetID="22" presetClass="entr" presetSubtype="1"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up)">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8" grpId="1"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p:bldP spid="15" grpId="0"/>
      <p:bldP spid="1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MH_SubTitle_4"/>
          <p:cNvSpPr/>
          <p:nvPr>
            <p:custDataLst>
              <p:tags r:id="rId2"/>
            </p:custDataLst>
          </p:nvPr>
        </p:nvSpPr>
        <p:spPr>
          <a:xfrm>
            <a:off x="4355976" y="3707606"/>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9" name="MH_SubTitle_4"/>
          <p:cNvSpPr/>
          <p:nvPr>
            <p:custDataLst>
              <p:tags r:id="rId3"/>
            </p:custDataLst>
          </p:nvPr>
        </p:nvSpPr>
        <p:spPr>
          <a:xfrm>
            <a:off x="107504" y="3286953"/>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0" name="MH_SubTitle_4"/>
          <p:cNvSpPr/>
          <p:nvPr>
            <p:custDataLst>
              <p:tags r:id="rId4"/>
            </p:custDataLst>
          </p:nvPr>
        </p:nvSpPr>
        <p:spPr>
          <a:xfrm>
            <a:off x="1944000" y="1410296"/>
            <a:ext cx="2628000" cy="800100"/>
          </a:xfrm>
          <a:prstGeom prst="rect">
            <a:avLst/>
          </a:prstGeom>
        </p:spPr>
        <p:txBody>
          <a:bodyPr anchor="ctr"/>
          <a:lstStyle/>
          <a:p>
            <a:pPr lvl="0" algn="r">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11" name="MH_Other_1"/>
          <p:cNvSpPr/>
          <p:nvPr>
            <p:custDataLst>
              <p:tags r:id="rId5"/>
            </p:custDataLst>
          </p:nvPr>
        </p:nvSpPr>
        <p:spPr bwMode="auto">
          <a:xfrm>
            <a:off x="5402263" y="1682354"/>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60000"/>
              <a:lumOff val="4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4">
                  <a:lumMod val="75000"/>
                </a:schemeClr>
              </a:solidFill>
              <a:latin typeface="+mn-lt"/>
              <a:ea typeface="+mn-ea"/>
            </a:endParaRPr>
          </a:p>
        </p:txBody>
      </p:sp>
      <p:pic>
        <p:nvPicPr>
          <p:cNvPr id="12" name="MH_Other_2"/>
          <p:cNvPicPr/>
          <p:nvPr>
            <p:custDataLst>
              <p:tags r:id="rId6"/>
            </p:custDataLst>
          </p:nvPr>
        </p:nvPicPr>
        <p:blipFill>
          <a:blip r:embed="rId7" cstate="print">
            <a:extLst>
              <a:ext uri="{28A0092B-C50C-407E-A947-70E740481C1C}">
                <a14:useLocalDpi xmlns:a14="http://schemas.microsoft.com/office/drawing/2010/main" val="0"/>
              </a:ext>
            </a:extLst>
          </a:blip>
          <a:srcRect l="50887"/>
          <a:stretch>
            <a:fillRect/>
          </a:stretch>
        </p:blipFill>
        <p:spPr bwMode="auto">
          <a:xfrm>
            <a:off x="5402264" y="1472804"/>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MH_Other_3"/>
          <p:cNvSpPr/>
          <p:nvPr>
            <p:custDataLst>
              <p:tags r:id="rId8"/>
            </p:custDataLst>
          </p:nvPr>
        </p:nvSpPr>
        <p:spPr bwMode="auto">
          <a:xfrm>
            <a:off x="4579938" y="2137173"/>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75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3">
                  <a:lumMod val="75000"/>
                </a:schemeClr>
              </a:solidFill>
              <a:latin typeface="+mn-lt"/>
              <a:ea typeface="+mn-ea"/>
            </a:endParaRPr>
          </a:p>
        </p:txBody>
      </p:sp>
      <p:pic>
        <p:nvPicPr>
          <p:cNvPr id="14" name="MH_Other_4"/>
          <p:cNvPicPr/>
          <p:nvPr>
            <p:custDataLst>
              <p:tags r:id="rId9"/>
            </p:custDataLst>
          </p:nvPr>
        </p:nvPicPr>
        <p:blipFill>
          <a:blip r:embed="rId10" cstate="print">
            <a:extLst>
              <a:ext uri="{28A0092B-C50C-407E-A947-70E740481C1C}">
                <a14:useLocalDpi xmlns:a14="http://schemas.microsoft.com/office/drawing/2010/main" val="0"/>
              </a:ext>
            </a:extLst>
          </a:blip>
          <a:srcRect l="50887"/>
          <a:stretch>
            <a:fillRect/>
          </a:stretch>
        </p:blipFill>
        <p:spPr bwMode="auto">
          <a:xfrm>
            <a:off x="4579939" y="1927622"/>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MH_Other_5"/>
          <p:cNvSpPr/>
          <p:nvPr>
            <p:custDataLst>
              <p:tags r:id="rId11"/>
            </p:custDataLst>
          </p:nvPr>
        </p:nvSpPr>
        <p:spPr bwMode="auto">
          <a:xfrm>
            <a:off x="3757613" y="2591991"/>
            <a:ext cx="681905"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60000"/>
              <a:lumOff val="40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2">
                  <a:lumMod val="75000"/>
                </a:schemeClr>
              </a:solidFill>
              <a:latin typeface="+mn-lt"/>
              <a:ea typeface="+mn-ea"/>
            </a:endParaRPr>
          </a:p>
        </p:txBody>
      </p:sp>
      <p:pic>
        <p:nvPicPr>
          <p:cNvPr id="16" name="MH_Other_6"/>
          <p:cNvPicPr/>
          <p:nvPr>
            <p:custDataLst>
              <p:tags r:id="rId12"/>
            </p:custDataLst>
          </p:nvPr>
        </p:nvPicPr>
        <p:blipFill>
          <a:blip r:embed="rId10" cstate="print">
            <a:extLst>
              <a:ext uri="{28A0092B-C50C-407E-A947-70E740481C1C}">
                <a14:useLocalDpi xmlns:a14="http://schemas.microsoft.com/office/drawing/2010/main" val="0"/>
              </a:ext>
            </a:extLst>
          </a:blip>
          <a:srcRect l="50887"/>
          <a:stretch>
            <a:fillRect/>
          </a:stretch>
        </p:blipFill>
        <p:spPr bwMode="auto">
          <a:xfrm>
            <a:off x="3757614" y="2382441"/>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MH_Other_7"/>
          <p:cNvSpPr/>
          <p:nvPr>
            <p:custDataLst>
              <p:tags r:id="rId13"/>
            </p:custDataLst>
          </p:nvPr>
        </p:nvSpPr>
        <p:spPr bwMode="auto">
          <a:xfrm>
            <a:off x="2936876" y="3046810"/>
            <a:ext cx="680677" cy="1320403"/>
          </a:xfrm>
          <a:custGeom>
            <a:avLst/>
            <a:gdLst>
              <a:gd name="T0" fmla="*/ 0 w 880533"/>
              <a:gd name="T1" fmla="*/ 0 h 1761068"/>
              <a:gd name="T2" fmla="*/ 177457 w 880533"/>
              <a:gd name="T3" fmla="*/ 17890 h 1761068"/>
              <a:gd name="T4" fmla="*/ 880533 w 880533"/>
              <a:gd name="T5" fmla="*/ 880534 h 1761068"/>
              <a:gd name="T6" fmla="*/ 177457 w 880533"/>
              <a:gd name="T7" fmla="*/ 1743179 h 1761068"/>
              <a:gd name="T8" fmla="*/ 0 w 880533"/>
              <a:gd name="T9" fmla="*/ 1761068 h 1761068"/>
              <a:gd name="T10" fmla="*/ 0 w 880533"/>
              <a:gd name="T11" fmla="*/ 1409700 h 1761068"/>
              <a:gd name="T12" fmla="*/ 106644 w 880533"/>
              <a:gd name="T13" fmla="*/ 1398950 h 1761068"/>
              <a:gd name="T14" fmla="*/ 529165 w 880533"/>
              <a:gd name="T15" fmla="*/ 880533 h 1761068"/>
              <a:gd name="T16" fmla="*/ 106644 w 880533"/>
              <a:gd name="T17" fmla="*/ 362117 h 1761068"/>
              <a:gd name="T18" fmla="*/ 0 w 880533"/>
              <a:gd name="T19" fmla="*/ 351366 h 17610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80533"/>
              <a:gd name="T31" fmla="*/ 0 h 1761068"/>
              <a:gd name="T32" fmla="*/ 880533 w 880533"/>
              <a:gd name="T33" fmla="*/ 1761068 h 17610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80533" h="1761068">
                <a:moveTo>
                  <a:pt x="0" y="0"/>
                </a:moveTo>
                <a:lnTo>
                  <a:pt x="177457" y="17890"/>
                </a:lnTo>
                <a:cubicBezTo>
                  <a:pt x="578702" y="99996"/>
                  <a:pt x="880533" y="455017"/>
                  <a:pt x="880533" y="880534"/>
                </a:cubicBezTo>
                <a:cubicBezTo>
                  <a:pt x="880533" y="1306051"/>
                  <a:pt x="578702" y="1661072"/>
                  <a:pt x="177457" y="1743179"/>
                </a:cubicBezTo>
                <a:lnTo>
                  <a:pt x="0" y="1761068"/>
                </a:lnTo>
                <a:lnTo>
                  <a:pt x="0" y="1409700"/>
                </a:lnTo>
                <a:lnTo>
                  <a:pt x="106644" y="1398950"/>
                </a:lnTo>
                <a:cubicBezTo>
                  <a:pt x="347776" y="1349607"/>
                  <a:pt x="529165" y="1136253"/>
                  <a:pt x="529165" y="880533"/>
                </a:cubicBezTo>
                <a:cubicBezTo>
                  <a:pt x="529165" y="624814"/>
                  <a:pt x="347776" y="411460"/>
                  <a:pt x="106644" y="362117"/>
                </a:cubicBezTo>
                <a:lnTo>
                  <a:pt x="0" y="351366"/>
                </a:lnTo>
                <a:lnTo>
                  <a:pt x="0" y="0"/>
                </a:lnTo>
                <a:close/>
              </a:path>
            </a:pathLst>
          </a:custGeom>
          <a:solidFill>
            <a:schemeClr val="tx2">
              <a:lumMod val="75000"/>
            </a:schemeClr>
          </a:solidFill>
          <a:ln>
            <a:noFill/>
          </a:ln>
        </p:spPr>
        <p:txBody>
          <a:bodyPr anchor="ct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just" eaLnBrk="1" fontAlgn="auto" hangingPunct="1">
              <a:spcBef>
                <a:spcPts val="0"/>
              </a:spcBef>
              <a:spcAft>
                <a:spcPts val="0"/>
              </a:spcAft>
              <a:defRPr/>
            </a:pPr>
            <a:endParaRPr lang="zh-CN" altLang="en-US" sz="3600" b="1" dirty="0" smtClean="0">
              <a:solidFill>
                <a:schemeClr val="accent1">
                  <a:lumMod val="75000"/>
                </a:schemeClr>
              </a:solidFill>
              <a:latin typeface="+mn-lt"/>
              <a:ea typeface="+mn-ea"/>
            </a:endParaRPr>
          </a:p>
        </p:txBody>
      </p:sp>
      <p:pic>
        <p:nvPicPr>
          <p:cNvPr id="18" name="MH_Other_8"/>
          <p:cNvPicPr/>
          <p:nvPr>
            <p:custDataLst>
              <p:tags r:id="rId14"/>
            </p:custDataLst>
          </p:nvPr>
        </p:nvPicPr>
        <p:blipFill>
          <a:blip r:embed="rId7" cstate="print">
            <a:extLst>
              <a:ext uri="{28A0092B-C50C-407E-A947-70E740481C1C}">
                <a14:useLocalDpi xmlns:a14="http://schemas.microsoft.com/office/drawing/2010/main" val="0"/>
              </a:ext>
            </a:extLst>
          </a:blip>
          <a:srcRect l="50887"/>
          <a:stretch>
            <a:fillRect/>
          </a:stretch>
        </p:blipFill>
        <p:spPr bwMode="auto">
          <a:xfrm>
            <a:off x="2936875" y="2837260"/>
            <a:ext cx="45719" cy="675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MH_SubTitle_4"/>
          <p:cNvSpPr/>
          <p:nvPr>
            <p:custDataLst>
              <p:tags r:id="rId15"/>
            </p:custDataLst>
          </p:nvPr>
        </p:nvSpPr>
        <p:spPr>
          <a:xfrm>
            <a:off x="6292850" y="1919883"/>
            <a:ext cx="2628000" cy="800100"/>
          </a:xfrm>
          <a:prstGeom prst="rect">
            <a:avLst/>
          </a:prstGeom>
        </p:spPr>
        <p:txBody>
          <a:bodyPr anchor="ctr"/>
          <a:lstStyle/>
          <a:p>
            <a:pPr lvl="0">
              <a:lnSpc>
                <a:spcPct val="150000"/>
              </a:lnSpc>
              <a:spcBef>
                <a:spcPct val="0"/>
              </a:spcBef>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cs typeface="Arial" panose="020B0604020202020204" pitchFamily="34" charset="0"/>
            </a:endParaRPr>
          </a:p>
        </p:txBody>
      </p:sp>
      <p:sp>
        <p:nvSpPr>
          <p:cNvPr id="20" name="矩形 19"/>
          <p:cNvSpPr/>
          <p:nvPr/>
        </p:nvSpPr>
        <p:spPr>
          <a:xfrm>
            <a:off x="4518540" y="2501483"/>
            <a:ext cx="442750" cy="646331"/>
          </a:xfrm>
          <a:prstGeom prst="rect">
            <a:avLst/>
          </a:prstGeom>
        </p:spPr>
        <p:txBody>
          <a:bodyPr wrap="none">
            <a:spAutoFit/>
          </a:bodyPr>
          <a:lstStyle/>
          <a:p>
            <a:pPr lvl="0" algn="just">
              <a:defRPr/>
            </a:pPr>
            <a:r>
              <a:rPr lang="en-US" altLang="zh-CN" sz="3600" b="1" dirty="0" smtClean="0">
                <a:solidFill>
                  <a:schemeClr val="tx2">
                    <a:lumMod val="75000"/>
                  </a:schemeClr>
                </a:solidFill>
              </a:rPr>
              <a:t>C</a:t>
            </a:r>
            <a:endParaRPr lang="zh-CN" altLang="en-US" sz="3600" b="1" dirty="0">
              <a:solidFill>
                <a:schemeClr val="tx2">
                  <a:lumMod val="75000"/>
                </a:schemeClr>
              </a:solidFill>
            </a:endParaRPr>
          </a:p>
        </p:txBody>
      </p:sp>
      <p:sp>
        <p:nvSpPr>
          <p:cNvPr id="21" name="矩形 20"/>
          <p:cNvSpPr/>
          <p:nvPr/>
        </p:nvSpPr>
        <p:spPr>
          <a:xfrm>
            <a:off x="5319724" y="2054672"/>
            <a:ext cx="476412" cy="646331"/>
          </a:xfrm>
          <a:prstGeom prst="rect">
            <a:avLst/>
          </a:prstGeom>
        </p:spPr>
        <p:txBody>
          <a:bodyPr wrap="none">
            <a:spAutoFit/>
          </a:bodyPr>
          <a:lstStyle/>
          <a:p>
            <a:pPr lvl="0" algn="just">
              <a:defRPr/>
            </a:pPr>
            <a:r>
              <a:rPr lang="en-US" altLang="zh-CN" sz="3600" b="1" dirty="0" smtClean="0">
                <a:solidFill>
                  <a:schemeClr val="tx2">
                    <a:lumMod val="60000"/>
                    <a:lumOff val="40000"/>
                  </a:schemeClr>
                </a:solidFill>
              </a:rPr>
              <a:t>D</a:t>
            </a:r>
            <a:endParaRPr lang="zh-CN" altLang="en-US" sz="3600" b="1" dirty="0">
              <a:solidFill>
                <a:schemeClr val="tx2">
                  <a:lumMod val="60000"/>
                  <a:lumOff val="40000"/>
                </a:schemeClr>
              </a:solidFill>
            </a:endParaRPr>
          </a:p>
        </p:txBody>
      </p:sp>
      <p:sp>
        <p:nvSpPr>
          <p:cNvPr id="22" name="矩形 21"/>
          <p:cNvSpPr/>
          <p:nvPr/>
        </p:nvSpPr>
        <p:spPr>
          <a:xfrm>
            <a:off x="3681307" y="2933531"/>
            <a:ext cx="442750" cy="646331"/>
          </a:xfrm>
          <a:prstGeom prst="rect">
            <a:avLst/>
          </a:prstGeom>
        </p:spPr>
        <p:txBody>
          <a:bodyPr wrap="none">
            <a:spAutoFit/>
          </a:bodyPr>
          <a:lstStyle/>
          <a:p>
            <a:pPr lvl="0" algn="just">
              <a:defRPr/>
            </a:pPr>
            <a:r>
              <a:rPr lang="en-US" altLang="zh-CN" sz="3600" b="1" dirty="0">
                <a:solidFill>
                  <a:schemeClr val="tx2">
                    <a:lumMod val="60000"/>
                    <a:lumOff val="40000"/>
                  </a:schemeClr>
                </a:solidFill>
              </a:rPr>
              <a:t>B</a:t>
            </a:r>
            <a:endParaRPr lang="zh-CN" altLang="en-US" sz="3600" b="1" dirty="0">
              <a:solidFill>
                <a:schemeClr val="tx2">
                  <a:lumMod val="60000"/>
                  <a:lumOff val="40000"/>
                </a:schemeClr>
              </a:solidFill>
            </a:endParaRPr>
          </a:p>
        </p:txBody>
      </p:sp>
      <p:sp>
        <p:nvSpPr>
          <p:cNvPr id="23" name="矩形 22"/>
          <p:cNvSpPr/>
          <p:nvPr/>
        </p:nvSpPr>
        <p:spPr>
          <a:xfrm>
            <a:off x="2807008" y="3363838"/>
            <a:ext cx="465192" cy="646331"/>
          </a:xfrm>
          <a:prstGeom prst="rect">
            <a:avLst/>
          </a:prstGeom>
        </p:spPr>
        <p:txBody>
          <a:bodyPr wrap="none">
            <a:spAutoFit/>
          </a:bodyPr>
          <a:lstStyle/>
          <a:p>
            <a:pPr lvl="0" algn="just">
              <a:defRPr/>
            </a:pPr>
            <a:r>
              <a:rPr lang="en-US" altLang="zh-CN" sz="3600" b="1" dirty="0" smtClean="0">
                <a:solidFill>
                  <a:schemeClr val="tx2">
                    <a:lumMod val="75000"/>
                  </a:schemeClr>
                </a:solidFill>
              </a:rPr>
              <a:t>A</a:t>
            </a:r>
            <a:endParaRPr lang="zh-CN" altLang="en-US" sz="3600" b="1" dirty="0">
              <a:solidFill>
                <a:schemeClr val="tx2">
                  <a:lumMod val="75000"/>
                </a:schemeClr>
              </a:solidFill>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ppt_x"/>
                                          </p:val>
                                        </p:tav>
                                        <p:tav tm="100000">
                                          <p:val>
                                            <p:strVal val="#ppt_x"/>
                                          </p:val>
                                        </p:tav>
                                      </p:tavLst>
                                    </p:anim>
                                    <p:anim calcmode="lin" valueType="num">
                                      <p:cBhvr additive="base">
                                        <p:cTn id="24" dur="500" fill="hold"/>
                                        <p:tgtEl>
                                          <p:spTgt spid="1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wipe(up)">
                                      <p:cBhvr>
                                        <p:cTn id="28" dur="500"/>
                                        <p:tgtEl>
                                          <p:spTgt spid="17"/>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 calcmode="lin" valueType="num">
                                      <p:cBhvr>
                                        <p:cTn id="32" dur="500" fill="hold"/>
                                        <p:tgtEl>
                                          <p:spTgt spid="23"/>
                                        </p:tgtEl>
                                        <p:attrNameLst>
                                          <p:attrName>ppt_w</p:attrName>
                                        </p:attrNameLst>
                                      </p:cBhvr>
                                      <p:tavLst>
                                        <p:tav tm="0">
                                          <p:val>
                                            <p:fltVal val="0"/>
                                          </p:val>
                                        </p:tav>
                                        <p:tav tm="100000">
                                          <p:val>
                                            <p:strVal val="#ppt_w"/>
                                          </p:val>
                                        </p:tav>
                                      </p:tavLst>
                                    </p:anim>
                                    <p:anim calcmode="lin" valueType="num">
                                      <p:cBhvr>
                                        <p:cTn id="33" dur="500" fill="hold"/>
                                        <p:tgtEl>
                                          <p:spTgt spid="23"/>
                                        </p:tgtEl>
                                        <p:attrNameLst>
                                          <p:attrName>ppt_h</p:attrName>
                                        </p:attrNameLst>
                                      </p:cBhvr>
                                      <p:tavLst>
                                        <p:tav tm="0">
                                          <p:val>
                                            <p:fltVal val="0"/>
                                          </p:val>
                                        </p:tav>
                                        <p:tav tm="100000">
                                          <p:val>
                                            <p:strVal val="#ppt_h"/>
                                          </p:val>
                                        </p:tav>
                                      </p:tavLst>
                                    </p:anim>
                                    <p:animEffect transition="in" filter="fade">
                                      <p:cBhvr>
                                        <p:cTn id="34" dur="500"/>
                                        <p:tgtEl>
                                          <p:spTgt spid="23"/>
                                        </p:tgtEl>
                                      </p:cBhvr>
                                    </p:animEffect>
                                  </p:childTnLst>
                                </p:cTn>
                              </p:par>
                            </p:childTnLst>
                          </p:cTn>
                        </p:par>
                        <p:par>
                          <p:cTn id="35" fill="hold">
                            <p:stCondLst>
                              <p:cond delay="3000"/>
                            </p:stCondLst>
                            <p:childTnLst>
                              <p:par>
                                <p:cTn id="36" presetID="22" presetClass="entr" presetSubtype="2"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right)">
                                      <p:cBhvr>
                                        <p:cTn id="38" dur="500"/>
                                        <p:tgtEl>
                                          <p:spTgt spid="9"/>
                                        </p:tgtEl>
                                      </p:cBhvr>
                                    </p:animEffect>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2" presetClass="entr" presetSubtype="1"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up)">
                                      <p:cBhvr>
                                        <p:cTn id="47" dur="500"/>
                                        <p:tgtEl>
                                          <p:spTgt spid="15"/>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p:cTn id="51" dur="500" fill="hold"/>
                                        <p:tgtEl>
                                          <p:spTgt spid="22"/>
                                        </p:tgtEl>
                                        <p:attrNameLst>
                                          <p:attrName>ppt_w</p:attrName>
                                        </p:attrNameLst>
                                      </p:cBhvr>
                                      <p:tavLst>
                                        <p:tav tm="0">
                                          <p:val>
                                            <p:fltVal val="0"/>
                                          </p:val>
                                        </p:tav>
                                        <p:tav tm="100000">
                                          <p:val>
                                            <p:strVal val="#ppt_w"/>
                                          </p:val>
                                        </p:tav>
                                      </p:tavLst>
                                    </p:anim>
                                    <p:anim calcmode="lin" valueType="num">
                                      <p:cBhvr>
                                        <p:cTn id="52" dur="500" fill="hold"/>
                                        <p:tgtEl>
                                          <p:spTgt spid="22"/>
                                        </p:tgtEl>
                                        <p:attrNameLst>
                                          <p:attrName>ppt_h</p:attrName>
                                        </p:attrNameLst>
                                      </p:cBhvr>
                                      <p:tavLst>
                                        <p:tav tm="0">
                                          <p:val>
                                            <p:fltVal val="0"/>
                                          </p:val>
                                        </p:tav>
                                        <p:tav tm="100000">
                                          <p:val>
                                            <p:strVal val="#ppt_h"/>
                                          </p:val>
                                        </p:tav>
                                      </p:tavLst>
                                    </p:anim>
                                    <p:animEffect transition="in" filter="fade">
                                      <p:cBhvr>
                                        <p:cTn id="53" dur="500"/>
                                        <p:tgtEl>
                                          <p:spTgt spid="22"/>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wipe(left)">
                                      <p:cBhvr>
                                        <p:cTn id="57" dur="500"/>
                                        <p:tgtEl>
                                          <p:spTgt spid="8"/>
                                        </p:tgtEl>
                                      </p:cBhvr>
                                    </p:animEffect>
                                  </p:childTnLst>
                                </p:cTn>
                              </p:par>
                            </p:childTnLst>
                          </p:cTn>
                        </p:par>
                        <p:par>
                          <p:cTn id="58" fill="hold">
                            <p:stCondLst>
                              <p:cond delay="5500"/>
                            </p:stCondLst>
                            <p:childTnLst>
                              <p:par>
                                <p:cTn id="59" presetID="2" presetClass="entr" presetSubtype="4" fill="hold" nodeType="afterEffect">
                                  <p:stCondLst>
                                    <p:cond delay="0"/>
                                  </p:stCondLst>
                                  <p:childTnLst>
                                    <p:set>
                                      <p:cBhvr>
                                        <p:cTn id="60" dur="1" fill="hold">
                                          <p:stCondLst>
                                            <p:cond delay="0"/>
                                          </p:stCondLst>
                                        </p:cTn>
                                        <p:tgtEl>
                                          <p:spTgt spid="14"/>
                                        </p:tgtEl>
                                        <p:attrNameLst>
                                          <p:attrName>style.visibility</p:attrName>
                                        </p:attrNameLst>
                                      </p:cBhvr>
                                      <p:to>
                                        <p:strVal val="visible"/>
                                      </p:to>
                                    </p:set>
                                    <p:anim calcmode="lin" valueType="num">
                                      <p:cBhvr additive="base">
                                        <p:cTn id="61" dur="500" fill="hold"/>
                                        <p:tgtEl>
                                          <p:spTgt spid="14"/>
                                        </p:tgtEl>
                                        <p:attrNameLst>
                                          <p:attrName>ppt_x</p:attrName>
                                        </p:attrNameLst>
                                      </p:cBhvr>
                                      <p:tavLst>
                                        <p:tav tm="0">
                                          <p:val>
                                            <p:strVal val="#ppt_x"/>
                                          </p:val>
                                        </p:tav>
                                        <p:tav tm="100000">
                                          <p:val>
                                            <p:strVal val="#ppt_x"/>
                                          </p:val>
                                        </p:tav>
                                      </p:tavLst>
                                    </p:anim>
                                    <p:anim calcmode="lin" valueType="num">
                                      <p:cBhvr additive="base">
                                        <p:cTn id="62" dur="500" fill="hold"/>
                                        <p:tgtEl>
                                          <p:spTgt spid="14"/>
                                        </p:tgtEl>
                                        <p:attrNameLst>
                                          <p:attrName>ppt_y</p:attrName>
                                        </p:attrNameLst>
                                      </p:cBhvr>
                                      <p:tavLst>
                                        <p:tav tm="0">
                                          <p:val>
                                            <p:strVal val="1+#ppt_h/2"/>
                                          </p:val>
                                        </p:tav>
                                        <p:tav tm="100000">
                                          <p:val>
                                            <p:strVal val="#ppt_y"/>
                                          </p:val>
                                        </p:tav>
                                      </p:tavLst>
                                    </p:anim>
                                  </p:childTnLst>
                                </p:cTn>
                              </p:par>
                            </p:childTnLst>
                          </p:cTn>
                        </p:par>
                        <p:par>
                          <p:cTn id="63" fill="hold">
                            <p:stCondLst>
                              <p:cond delay="6000"/>
                            </p:stCondLst>
                            <p:childTnLst>
                              <p:par>
                                <p:cTn id="64" presetID="22" presetClass="entr" presetSubtype="1"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up)">
                                      <p:cBhvr>
                                        <p:cTn id="66" dur="500"/>
                                        <p:tgtEl>
                                          <p:spTgt spid="13"/>
                                        </p:tgtEl>
                                      </p:cBhvr>
                                    </p:animEffect>
                                  </p:childTnLst>
                                </p:cTn>
                              </p:par>
                            </p:childTnLst>
                          </p:cTn>
                        </p:par>
                        <p:par>
                          <p:cTn id="67" fill="hold">
                            <p:stCondLst>
                              <p:cond delay="6500"/>
                            </p:stCondLst>
                            <p:childTnLst>
                              <p:par>
                                <p:cTn id="68" presetID="53" presetClass="entr" presetSubtype="16" fill="hold" grpId="0" nodeType="after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p:cTn id="70" dur="500" fill="hold"/>
                                        <p:tgtEl>
                                          <p:spTgt spid="20"/>
                                        </p:tgtEl>
                                        <p:attrNameLst>
                                          <p:attrName>ppt_w</p:attrName>
                                        </p:attrNameLst>
                                      </p:cBhvr>
                                      <p:tavLst>
                                        <p:tav tm="0">
                                          <p:val>
                                            <p:fltVal val="0"/>
                                          </p:val>
                                        </p:tav>
                                        <p:tav tm="100000">
                                          <p:val>
                                            <p:strVal val="#ppt_w"/>
                                          </p:val>
                                        </p:tav>
                                      </p:tavLst>
                                    </p:anim>
                                    <p:anim calcmode="lin" valueType="num">
                                      <p:cBhvr>
                                        <p:cTn id="71" dur="500" fill="hold"/>
                                        <p:tgtEl>
                                          <p:spTgt spid="20"/>
                                        </p:tgtEl>
                                        <p:attrNameLst>
                                          <p:attrName>ppt_h</p:attrName>
                                        </p:attrNameLst>
                                      </p:cBhvr>
                                      <p:tavLst>
                                        <p:tav tm="0">
                                          <p:val>
                                            <p:fltVal val="0"/>
                                          </p:val>
                                        </p:tav>
                                        <p:tav tm="100000">
                                          <p:val>
                                            <p:strVal val="#ppt_h"/>
                                          </p:val>
                                        </p:tav>
                                      </p:tavLst>
                                    </p:anim>
                                    <p:animEffect transition="in" filter="fade">
                                      <p:cBhvr>
                                        <p:cTn id="72" dur="500"/>
                                        <p:tgtEl>
                                          <p:spTgt spid="20"/>
                                        </p:tgtEl>
                                      </p:cBhvr>
                                    </p:animEffect>
                                  </p:childTnLst>
                                </p:cTn>
                              </p:par>
                            </p:childTnLst>
                          </p:cTn>
                        </p:par>
                        <p:par>
                          <p:cTn id="73" fill="hold">
                            <p:stCondLst>
                              <p:cond delay="7000"/>
                            </p:stCondLst>
                            <p:childTnLst>
                              <p:par>
                                <p:cTn id="74" presetID="22" presetClass="entr" presetSubtype="2"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right)">
                                      <p:cBhvr>
                                        <p:cTn id="76" dur="500"/>
                                        <p:tgtEl>
                                          <p:spTgt spid="10"/>
                                        </p:tgtEl>
                                      </p:cBhvr>
                                    </p:animEffect>
                                  </p:childTnLst>
                                </p:cTn>
                              </p:par>
                            </p:childTnLst>
                          </p:cTn>
                        </p:par>
                        <p:par>
                          <p:cTn id="77" fill="hold">
                            <p:stCondLst>
                              <p:cond delay="7500"/>
                            </p:stCondLst>
                            <p:childTnLst>
                              <p:par>
                                <p:cTn id="78" presetID="2" presetClass="entr" presetSubtype="4" fill="hold" nodeType="afterEffect">
                                  <p:stCondLst>
                                    <p:cond delay="0"/>
                                  </p:stCondLst>
                                  <p:childTnLst>
                                    <p:set>
                                      <p:cBhvr>
                                        <p:cTn id="79" dur="1" fill="hold">
                                          <p:stCondLst>
                                            <p:cond delay="0"/>
                                          </p:stCondLst>
                                        </p:cTn>
                                        <p:tgtEl>
                                          <p:spTgt spid="12"/>
                                        </p:tgtEl>
                                        <p:attrNameLst>
                                          <p:attrName>style.visibility</p:attrName>
                                        </p:attrNameLst>
                                      </p:cBhvr>
                                      <p:to>
                                        <p:strVal val="visible"/>
                                      </p:to>
                                    </p:set>
                                    <p:anim calcmode="lin" valueType="num">
                                      <p:cBhvr additive="base">
                                        <p:cTn id="80" dur="500" fill="hold"/>
                                        <p:tgtEl>
                                          <p:spTgt spid="12"/>
                                        </p:tgtEl>
                                        <p:attrNameLst>
                                          <p:attrName>ppt_x</p:attrName>
                                        </p:attrNameLst>
                                      </p:cBhvr>
                                      <p:tavLst>
                                        <p:tav tm="0">
                                          <p:val>
                                            <p:strVal val="#ppt_x"/>
                                          </p:val>
                                        </p:tav>
                                        <p:tav tm="100000">
                                          <p:val>
                                            <p:strVal val="#ppt_x"/>
                                          </p:val>
                                        </p:tav>
                                      </p:tavLst>
                                    </p:anim>
                                    <p:anim calcmode="lin" valueType="num">
                                      <p:cBhvr additive="base">
                                        <p:cTn id="81" dur="500" fill="hold"/>
                                        <p:tgtEl>
                                          <p:spTgt spid="12"/>
                                        </p:tgtEl>
                                        <p:attrNameLst>
                                          <p:attrName>ppt_y</p:attrName>
                                        </p:attrNameLst>
                                      </p:cBhvr>
                                      <p:tavLst>
                                        <p:tav tm="0">
                                          <p:val>
                                            <p:strVal val="1+#ppt_h/2"/>
                                          </p:val>
                                        </p:tav>
                                        <p:tav tm="100000">
                                          <p:val>
                                            <p:strVal val="#ppt_y"/>
                                          </p:val>
                                        </p:tav>
                                      </p:tavLst>
                                    </p:anim>
                                  </p:childTnLst>
                                </p:cTn>
                              </p:par>
                            </p:childTnLst>
                          </p:cTn>
                        </p:par>
                        <p:par>
                          <p:cTn id="82" fill="hold">
                            <p:stCondLst>
                              <p:cond delay="8000"/>
                            </p:stCondLst>
                            <p:childTnLst>
                              <p:par>
                                <p:cTn id="83" presetID="22" presetClass="entr" presetSubtype="1" fill="hold" grpId="0" nodeType="afterEffect">
                                  <p:stCondLst>
                                    <p:cond delay="0"/>
                                  </p:stCondLst>
                                  <p:childTnLst>
                                    <p:set>
                                      <p:cBhvr>
                                        <p:cTn id="84" dur="1" fill="hold">
                                          <p:stCondLst>
                                            <p:cond delay="0"/>
                                          </p:stCondLst>
                                        </p:cTn>
                                        <p:tgtEl>
                                          <p:spTgt spid="11"/>
                                        </p:tgtEl>
                                        <p:attrNameLst>
                                          <p:attrName>style.visibility</p:attrName>
                                        </p:attrNameLst>
                                      </p:cBhvr>
                                      <p:to>
                                        <p:strVal val="visible"/>
                                      </p:to>
                                    </p:set>
                                    <p:animEffect transition="in" filter="wipe(up)">
                                      <p:cBhvr>
                                        <p:cTn id="85" dur="500"/>
                                        <p:tgtEl>
                                          <p:spTgt spid="11"/>
                                        </p:tgtEl>
                                      </p:cBhvr>
                                    </p:animEffect>
                                  </p:childTnLst>
                                </p:cTn>
                              </p:par>
                            </p:childTnLst>
                          </p:cTn>
                        </p:par>
                        <p:par>
                          <p:cTn id="86" fill="hold">
                            <p:stCondLst>
                              <p:cond delay="8500"/>
                            </p:stCondLst>
                            <p:childTnLst>
                              <p:par>
                                <p:cTn id="87" presetID="53" presetClass="entr" presetSubtype="16"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 calcmode="lin" valueType="num">
                                      <p:cBhvr>
                                        <p:cTn id="89" dur="500" fill="hold"/>
                                        <p:tgtEl>
                                          <p:spTgt spid="21"/>
                                        </p:tgtEl>
                                        <p:attrNameLst>
                                          <p:attrName>ppt_w</p:attrName>
                                        </p:attrNameLst>
                                      </p:cBhvr>
                                      <p:tavLst>
                                        <p:tav tm="0">
                                          <p:val>
                                            <p:fltVal val="0"/>
                                          </p:val>
                                        </p:tav>
                                        <p:tav tm="100000">
                                          <p:val>
                                            <p:strVal val="#ppt_w"/>
                                          </p:val>
                                        </p:tav>
                                      </p:tavLst>
                                    </p:anim>
                                    <p:anim calcmode="lin" valueType="num">
                                      <p:cBhvr>
                                        <p:cTn id="90" dur="500" fill="hold"/>
                                        <p:tgtEl>
                                          <p:spTgt spid="21"/>
                                        </p:tgtEl>
                                        <p:attrNameLst>
                                          <p:attrName>ppt_h</p:attrName>
                                        </p:attrNameLst>
                                      </p:cBhvr>
                                      <p:tavLst>
                                        <p:tav tm="0">
                                          <p:val>
                                            <p:fltVal val="0"/>
                                          </p:val>
                                        </p:tav>
                                        <p:tav tm="100000">
                                          <p:val>
                                            <p:strVal val="#ppt_h"/>
                                          </p:val>
                                        </p:tav>
                                      </p:tavLst>
                                    </p:anim>
                                    <p:animEffect transition="in" filter="fade">
                                      <p:cBhvr>
                                        <p:cTn id="91" dur="500"/>
                                        <p:tgtEl>
                                          <p:spTgt spid="21"/>
                                        </p:tgtEl>
                                      </p:cBhvr>
                                    </p:animEffect>
                                  </p:childTnLst>
                                </p:cTn>
                              </p:par>
                            </p:childTnLst>
                          </p:cTn>
                        </p:par>
                        <p:par>
                          <p:cTn id="92" fill="hold">
                            <p:stCondLst>
                              <p:cond delay="9000"/>
                            </p:stCondLst>
                            <p:childTnLst>
                              <p:par>
                                <p:cTn id="93" presetID="22" presetClass="entr" presetSubtype="8" fill="hold" grpId="0" nodeType="afterEffect">
                                  <p:stCondLst>
                                    <p:cond delay="0"/>
                                  </p:stCondLst>
                                  <p:childTnLst>
                                    <p:set>
                                      <p:cBhvr>
                                        <p:cTn id="94" dur="1" fill="hold">
                                          <p:stCondLst>
                                            <p:cond delay="0"/>
                                          </p:stCondLst>
                                        </p:cTn>
                                        <p:tgtEl>
                                          <p:spTgt spid="19"/>
                                        </p:tgtEl>
                                        <p:attrNameLst>
                                          <p:attrName>style.visibility</p:attrName>
                                        </p:attrNameLst>
                                      </p:cBhvr>
                                      <p:to>
                                        <p:strVal val="visible"/>
                                      </p:to>
                                    </p:set>
                                    <p:animEffect transition="in" filter="wipe(left)">
                                      <p:cBhvr>
                                        <p:cTn id="9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P spid="9" grpId="0"/>
      <p:bldP spid="10" grpId="0"/>
      <p:bldP spid="11" grpId="0" animBg="1"/>
      <p:bldP spid="13" grpId="0" animBg="1"/>
      <p:bldP spid="15" grpId="0" animBg="1"/>
      <p:bldP spid="17" grpId="0" animBg="1"/>
      <p:bldP spid="19" grpId="0"/>
      <p:bldP spid="20" grpId="0"/>
      <p:bldP spid="21" grpId="0"/>
      <p:bldP spid="22"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1779662"/>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910828"/>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1779662"/>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02</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3199438"/>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smtClean="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923928" y="2213451"/>
            <a:ext cx="385200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年度工作完成情况</a:t>
            </a:r>
            <a:endParaRPr lang="zh-CN" altLang="en-US" sz="3600" b="1" dirty="0">
              <a:solidFill>
                <a:schemeClr val="tx2">
                  <a:lumMod val="75000"/>
                </a:schemeClr>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cstate="print">
            <a:lum bright="70000" contrast="-70000"/>
            <a:extLst>
              <a:ext uri="{BEBA8EAE-BF5A-486C-A8C5-ECC9F3942E4B}">
                <a14:imgProps xmlns:a14="http://schemas.microsoft.com/office/drawing/2010/main">
                  <a14:imgLayer r:embed="rId2">
                    <a14:imgEffect>
                      <a14:brightnessContrast bright="-40000" contrast="40000"/>
                    </a14:imgEffect>
                    <a14:imgEffect>
                      <a14:colorTemperature colorTemp="11200"/>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316939" y="258674"/>
            <a:ext cx="1086709" cy="368860"/>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MH_Other_1"/>
          <p:cNvSpPr/>
          <p:nvPr>
            <p:custDataLst>
              <p:tags r:id="rId2"/>
            </p:custDataLst>
          </p:nvPr>
        </p:nvSpPr>
        <p:spPr>
          <a:xfrm>
            <a:off x="11699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01</a:t>
            </a:r>
            <a:endParaRPr lang="zh-CN" altLang="en-US" sz="3200" b="1" dirty="0">
              <a:solidFill>
                <a:srgbClr val="FFFFFF"/>
              </a:solidFill>
            </a:endParaRPr>
          </a:p>
        </p:txBody>
      </p:sp>
      <p:pic>
        <p:nvPicPr>
          <p:cNvPr id="9" name="MH_Other_2"/>
          <p:cNvPicPr/>
          <p:nvPr>
            <p:custDataLst>
              <p:tags r:id="rId3"/>
            </p:custDataLst>
          </p:nvPr>
        </p:nvPicPr>
        <p:blipFill>
          <a:blip r:embed="rId4" cstate="print">
            <a:extLst>
              <a:ext uri="{28A0092B-C50C-407E-A947-70E740481C1C}">
                <a14:useLocalDpi xmlns:a14="http://schemas.microsoft.com/office/drawing/2010/main" val="0"/>
              </a:ext>
            </a:extLst>
          </a:blip>
          <a:srcRect t="50887"/>
          <a:stretch>
            <a:fillRect/>
          </a:stretch>
        </p:blipFill>
        <p:spPr bwMode="auto">
          <a:xfrm>
            <a:off x="6699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5"/>
            </p:custDataLst>
          </p:nvPr>
        </p:nvSpPr>
        <p:spPr>
          <a:xfrm>
            <a:off x="38115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02</a:t>
            </a:r>
            <a:endParaRPr lang="zh-CN" altLang="en-US" sz="3200" b="1" dirty="0">
              <a:solidFill>
                <a:srgbClr val="FFFFFF"/>
              </a:solidFill>
            </a:endParaRPr>
          </a:p>
        </p:txBody>
      </p:sp>
      <p:pic>
        <p:nvPicPr>
          <p:cNvPr id="11" name="MH_Other_5"/>
          <p:cNvPicPr/>
          <p:nvPr>
            <p:custDataLst>
              <p:tags r:id="rId6"/>
            </p:custDataLst>
          </p:nvPr>
        </p:nvPicPr>
        <p:blipFill>
          <a:blip r:embed="rId4" cstate="print">
            <a:extLst>
              <a:ext uri="{28A0092B-C50C-407E-A947-70E740481C1C}">
                <a14:useLocalDpi xmlns:a14="http://schemas.microsoft.com/office/drawing/2010/main" val="0"/>
              </a:ext>
            </a:extLst>
          </a:blip>
          <a:srcRect t="50887"/>
          <a:stretch>
            <a:fillRect/>
          </a:stretch>
        </p:blipFill>
        <p:spPr bwMode="auto">
          <a:xfrm>
            <a:off x="33115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7"/>
            </p:custDataLst>
          </p:nvPr>
        </p:nvSpPr>
        <p:spPr>
          <a:xfrm>
            <a:off x="6453188" y="1787624"/>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3200" b="1" dirty="0">
                <a:solidFill>
                  <a:srgbClr val="FFFFFF"/>
                </a:solidFill>
              </a:rPr>
              <a:t>03</a:t>
            </a:r>
            <a:endParaRPr lang="zh-CN" altLang="en-US" sz="3200" b="1" dirty="0">
              <a:solidFill>
                <a:srgbClr val="FFFFFF"/>
              </a:solidFill>
            </a:endParaRPr>
          </a:p>
        </p:txBody>
      </p:sp>
      <p:pic>
        <p:nvPicPr>
          <p:cNvPr id="13" name="MH_Other_8"/>
          <p:cNvPicPr/>
          <p:nvPr>
            <p:custDataLst>
              <p:tags r:id="rId8"/>
            </p:custDataLst>
          </p:nvPr>
        </p:nvPicPr>
        <p:blipFill>
          <a:blip r:embed="rId4" cstate="print">
            <a:extLst>
              <a:ext uri="{28A0092B-C50C-407E-A947-70E740481C1C}">
                <a14:useLocalDpi xmlns:a14="http://schemas.microsoft.com/office/drawing/2010/main" val="0"/>
              </a:ext>
            </a:extLst>
          </a:blip>
          <a:srcRect t="50887"/>
          <a:stretch>
            <a:fillRect/>
          </a:stretch>
        </p:blipFill>
        <p:spPr bwMode="auto">
          <a:xfrm>
            <a:off x="5953125" y="1787624"/>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9"/>
            </p:custDataLst>
          </p:nvPr>
        </p:nvSpPr>
        <p:spPr>
          <a:xfrm>
            <a:off x="787946"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MH_SubTitle_4"/>
          <p:cNvSpPr/>
          <p:nvPr>
            <p:custDataLst>
              <p:tags r:id="rId10"/>
            </p:custDataLst>
          </p:nvPr>
        </p:nvSpPr>
        <p:spPr>
          <a:xfrm>
            <a:off x="3436057"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MH_SubTitle_4"/>
          <p:cNvSpPr/>
          <p:nvPr>
            <p:custDataLst>
              <p:tags r:id="rId11"/>
            </p:custDataLst>
          </p:nvPr>
        </p:nvSpPr>
        <p:spPr>
          <a:xfrm>
            <a:off x="6077657" y="2787774"/>
            <a:ext cx="2271886" cy="1296144"/>
          </a:xfrm>
          <a:prstGeom prst="rect">
            <a:avLst/>
          </a:prstGeom>
        </p:spPr>
        <p:txBody>
          <a:bodyPr anchor="ctr"/>
          <a:lstStyle/>
          <a:p>
            <a:pPr lvl="0" algn="ctr">
              <a:lnSpc>
                <a:spcPct val="150000"/>
              </a:lnSpc>
              <a:spcBef>
                <a:spcPct val="0"/>
              </a:spcBef>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添加文本</a:t>
            </a:r>
            <a:endParaRPr lang="en-US" altLang="zh-CN" sz="1400" b="1" dirty="0" smtClean="0">
              <a:solidFill>
                <a:schemeClr val="tx2">
                  <a:lumMod val="75000"/>
                </a:schemeClr>
              </a:solidFill>
              <a:latin typeface="微软雅黑" panose="020B0503020204020204" pitchFamily="34" charset="-122"/>
              <a:ea typeface="微软雅黑" panose="020B0503020204020204" pitchFamily="34" charset="-122"/>
            </a:endParaRPr>
          </a:p>
          <a:p>
            <a:pPr lvl="0" algn="ctr">
              <a:lnSpc>
                <a:spcPct val="150000"/>
              </a:lnSpc>
              <a:spcBef>
                <a:spcPct val="0"/>
              </a:spcBef>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添加</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适当的文字</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，最好</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添加适当的文字，最好不要超过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en-GB" altLang="zh-CN" sz="12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1+#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up)">
                                      <p:cBhvr>
                                        <p:cTn id="28" dur="500"/>
                                        <p:tgtEl>
                                          <p:spTgt spid="8"/>
                                        </p:tgtEl>
                                      </p:cBhvr>
                                    </p:animEffect>
                                  </p:childTnLst>
                                </p:cTn>
                              </p:par>
                            </p:childTnLst>
                          </p:cTn>
                        </p:par>
                        <p:par>
                          <p:cTn id="29" fill="hold">
                            <p:stCondLst>
                              <p:cond delay="2500"/>
                            </p:stCondLst>
                            <p:childTnLst>
                              <p:par>
                                <p:cTn id="30" presetID="53" presetClass="entr" presetSubtype="16" fill="hold" grpId="0" nodeType="after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p:cTn id="32" dur="500" fill="hold"/>
                                        <p:tgtEl>
                                          <p:spTgt spid="14"/>
                                        </p:tgtEl>
                                        <p:attrNameLst>
                                          <p:attrName>ppt_w</p:attrName>
                                        </p:attrNameLst>
                                      </p:cBhvr>
                                      <p:tavLst>
                                        <p:tav tm="0">
                                          <p:val>
                                            <p:fltVal val="0"/>
                                          </p:val>
                                        </p:tav>
                                        <p:tav tm="100000">
                                          <p:val>
                                            <p:strVal val="#ppt_w"/>
                                          </p:val>
                                        </p:tav>
                                      </p:tavLst>
                                    </p:anim>
                                    <p:anim calcmode="lin" valueType="num">
                                      <p:cBhvr>
                                        <p:cTn id="33" dur="500" fill="hold"/>
                                        <p:tgtEl>
                                          <p:spTgt spid="14"/>
                                        </p:tgtEl>
                                        <p:attrNameLst>
                                          <p:attrName>ppt_h</p:attrName>
                                        </p:attrNameLst>
                                      </p:cBhvr>
                                      <p:tavLst>
                                        <p:tav tm="0">
                                          <p:val>
                                            <p:fltVal val="0"/>
                                          </p:val>
                                        </p:tav>
                                        <p:tav tm="100000">
                                          <p:val>
                                            <p:strVal val="#ppt_h"/>
                                          </p:val>
                                        </p:tav>
                                      </p:tavLst>
                                    </p:anim>
                                    <p:animEffect transition="in" filter="fade">
                                      <p:cBhvr>
                                        <p:cTn id="34" dur="500"/>
                                        <p:tgtEl>
                                          <p:spTgt spid="14"/>
                                        </p:tgtEl>
                                      </p:cBhvr>
                                    </p:animEffect>
                                  </p:childTnLst>
                                </p:cTn>
                              </p:par>
                            </p:childTnLst>
                          </p:cTn>
                        </p:par>
                        <p:par>
                          <p:cTn id="35" fill="hold">
                            <p:stCondLst>
                              <p:cond delay="3000"/>
                            </p:stCondLst>
                            <p:childTnLst>
                              <p:par>
                                <p:cTn id="36" presetID="2" presetClass="entr" presetSubtype="2" fill="hold"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1+#ppt_w/2"/>
                                          </p:val>
                                        </p:tav>
                                        <p:tav tm="100000">
                                          <p:val>
                                            <p:strVal val="#ppt_x"/>
                                          </p:val>
                                        </p:tav>
                                      </p:tavLst>
                                    </p:anim>
                                    <p:anim calcmode="lin" valueType="num">
                                      <p:cBhvr additive="base">
                                        <p:cTn id="39" dur="500" fill="hold"/>
                                        <p:tgtEl>
                                          <p:spTgt spid="11"/>
                                        </p:tgtEl>
                                        <p:attrNameLst>
                                          <p:attrName>ppt_y</p:attrName>
                                        </p:attrNameLst>
                                      </p:cBhvr>
                                      <p:tavLst>
                                        <p:tav tm="0">
                                          <p:val>
                                            <p:strVal val="#ppt_y"/>
                                          </p:val>
                                        </p:tav>
                                        <p:tav tm="100000">
                                          <p:val>
                                            <p:strVal val="#ppt_y"/>
                                          </p:val>
                                        </p:tav>
                                      </p:tavLst>
                                    </p:anim>
                                  </p:childTnLst>
                                </p:cTn>
                              </p:par>
                            </p:childTnLst>
                          </p:cTn>
                        </p:par>
                        <p:par>
                          <p:cTn id="40" fill="hold">
                            <p:stCondLst>
                              <p:cond delay="3500"/>
                            </p:stCondLst>
                            <p:childTnLst>
                              <p:par>
                                <p:cTn id="41" presetID="2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up)">
                                      <p:cBhvr>
                                        <p:cTn id="43" dur="500"/>
                                        <p:tgtEl>
                                          <p:spTgt spid="10"/>
                                        </p:tgtEl>
                                      </p:cBhvr>
                                    </p:animEffect>
                                  </p:childTnLst>
                                </p:cTn>
                              </p:par>
                            </p:childTnLst>
                          </p:cTn>
                        </p:par>
                        <p:par>
                          <p:cTn id="44" fill="hold">
                            <p:stCondLst>
                              <p:cond delay="4000"/>
                            </p:stCondLst>
                            <p:childTnLst>
                              <p:par>
                                <p:cTn id="45" presetID="53" presetClass="entr" presetSubtype="16"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p:cTn id="47" dur="500" fill="hold"/>
                                        <p:tgtEl>
                                          <p:spTgt spid="15"/>
                                        </p:tgtEl>
                                        <p:attrNameLst>
                                          <p:attrName>ppt_w</p:attrName>
                                        </p:attrNameLst>
                                      </p:cBhvr>
                                      <p:tavLst>
                                        <p:tav tm="0">
                                          <p:val>
                                            <p:fltVal val="0"/>
                                          </p:val>
                                        </p:tav>
                                        <p:tav tm="100000">
                                          <p:val>
                                            <p:strVal val="#ppt_w"/>
                                          </p:val>
                                        </p:tav>
                                      </p:tavLst>
                                    </p:anim>
                                    <p:anim calcmode="lin" valueType="num">
                                      <p:cBhvr>
                                        <p:cTn id="48" dur="500" fill="hold"/>
                                        <p:tgtEl>
                                          <p:spTgt spid="15"/>
                                        </p:tgtEl>
                                        <p:attrNameLst>
                                          <p:attrName>ppt_h</p:attrName>
                                        </p:attrNameLst>
                                      </p:cBhvr>
                                      <p:tavLst>
                                        <p:tav tm="0">
                                          <p:val>
                                            <p:fltVal val="0"/>
                                          </p:val>
                                        </p:tav>
                                        <p:tav tm="100000">
                                          <p:val>
                                            <p:strVal val="#ppt_h"/>
                                          </p:val>
                                        </p:tav>
                                      </p:tavLst>
                                    </p:anim>
                                    <p:animEffect transition="in" filter="fade">
                                      <p:cBhvr>
                                        <p:cTn id="49" dur="500"/>
                                        <p:tgtEl>
                                          <p:spTgt spid="15"/>
                                        </p:tgtEl>
                                      </p:cBhvr>
                                    </p:animEffect>
                                  </p:childTnLst>
                                </p:cTn>
                              </p:par>
                            </p:childTnLst>
                          </p:cTn>
                        </p:par>
                        <p:par>
                          <p:cTn id="50" fill="hold">
                            <p:stCondLst>
                              <p:cond delay="4500"/>
                            </p:stCondLst>
                            <p:childTnLst>
                              <p:par>
                                <p:cTn id="51" presetID="2" presetClass="entr" presetSubtype="2" fill="hold"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fill="hold"/>
                                        <p:tgtEl>
                                          <p:spTgt spid="13"/>
                                        </p:tgtEl>
                                        <p:attrNameLst>
                                          <p:attrName>ppt_x</p:attrName>
                                        </p:attrNameLst>
                                      </p:cBhvr>
                                      <p:tavLst>
                                        <p:tav tm="0">
                                          <p:val>
                                            <p:strVal val="1+#ppt_w/2"/>
                                          </p:val>
                                        </p:tav>
                                        <p:tav tm="100000">
                                          <p:val>
                                            <p:strVal val="#ppt_x"/>
                                          </p:val>
                                        </p:tav>
                                      </p:tavLst>
                                    </p:anim>
                                    <p:anim calcmode="lin" valueType="num">
                                      <p:cBhvr additive="base">
                                        <p:cTn id="54" dur="500" fill="hold"/>
                                        <p:tgtEl>
                                          <p:spTgt spid="13"/>
                                        </p:tgtEl>
                                        <p:attrNameLst>
                                          <p:attrName>ppt_y</p:attrName>
                                        </p:attrNameLst>
                                      </p:cBhvr>
                                      <p:tavLst>
                                        <p:tav tm="0">
                                          <p:val>
                                            <p:strVal val="#ppt_y"/>
                                          </p:val>
                                        </p:tav>
                                        <p:tav tm="100000">
                                          <p:val>
                                            <p:strVal val="#ppt_y"/>
                                          </p:val>
                                        </p:tav>
                                      </p:tavLst>
                                    </p:anim>
                                  </p:childTnLst>
                                </p:cTn>
                              </p:par>
                            </p:childTnLst>
                          </p:cTn>
                        </p:par>
                        <p:par>
                          <p:cTn id="55" fill="hold">
                            <p:stCondLst>
                              <p:cond delay="5000"/>
                            </p:stCondLst>
                            <p:childTnLst>
                              <p:par>
                                <p:cTn id="56" presetID="22" presetClass="entr" presetSubtype="1"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wipe(up)">
                                      <p:cBhvr>
                                        <p:cTn id="58" dur="500"/>
                                        <p:tgtEl>
                                          <p:spTgt spid="12"/>
                                        </p:tgtEl>
                                      </p:cBhvr>
                                    </p:animEffect>
                                  </p:childTnLst>
                                </p:cTn>
                              </p:par>
                            </p:childTnLst>
                          </p:cTn>
                        </p:par>
                        <p:par>
                          <p:cTn id="59" fill="hold">
                            <p:stCondLst>
                              <p:cond delay="5500"/>
                            </p:stCondLst>
                            <p:childTnLst>
                              <p:par>
                                <p:cTn id="60" presetID="53" presetClass="entr" presetSubtype="16"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10" grpId="0" animBg="1"/>
      <p:bldP spid="12" grpId="0" animBg="1"/>
      <p:bldP spid="14" grpId="0"/>
      <p:bldP spid="15" grpId="0"/>
      <p:bldP spid="1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燕尾形 7"/>
          <p:cNvSpPr/>
          <p:nvPr/>
        </p:nvSpPr>
        <p:spPr>
          <a:xfrm rot="5400000">
            <a:off x="5419281" y="2841751"/>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燕尾形 8"/>
          <p:cNvSpPr/>
          <p:nvPr/>
        </p:nvSpPr>
        <p:spPr>
          <a:xfrm>
            <a:off x="4427984" y="1815666"/>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rot="16200000">
            <a:off x="3473433" y="2895372"/>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rot="10800000">
            <a:off x="4464759" y="3867865"/>
            <a:ext cx="251257" cy="288032"/>
          </a:xfrm>
          <a:prstGeom prst="chevr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12" name="组合 11"/>
          <p:cNvGrpSpPr/>
          <p:nvPr/>
        </p:nvGrpSpPr>
        <p:grpSpPr>
          <a:xfrm>
            <a:off x="3059001" y="1419622"/>
            <a:ext cx="1080120" cy="1080120"/>
            <a:chOff x="3059001" y="1005605"/>
            <a:chExt cx="1080120" cy="1080120"/>
          </a:xfrm>
        </p:grpSpPr>
        <p:sp>
          <p:nvSpPr>
            <p:cNvPr id="13" name="矩形 12"/>
            <p:cNvSpPr/>
            <p:nvPr/>
          </p:nvSpPr>
          <p:spPr>
            <a:xfrm>
              <a:off x="3059001" y="1005605"/>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059001" y="1253277"/>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5" name="组合 14"/>
          <p:cNvGrpSpPr/>
          <p:nvPr/>
        </p:nvGrpSpPr>
        <p:grpSpPr>
          <a:xfrm>
            <a:off x="5004849" y="1419622"/>
            <a:ext cx="1080120" cy="1080120"/>
            <a:chOff x="5004849" y="1005605"/>
            <a:chExt cx="1080120" cy="1080120"/>
          </a:xfrm>
        </p:grpSpPr>
        <p:sp>
          <p:nvSpPr>
            <p:cNvPr id="16" name="矩形 15"/>
            <p:cNvSpPr/>
            <p:nvPr/>
          </p:nvSpPr>
          <p:spPr>
            <a:xfrm>
              <a:off x="5004849" y="1005605"/>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022851" y="1261954"/>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059001" y="3471821"/>
            <a:ext cx="1080120" cy="1080120"/>
            <a:chOff x="3059001" y="3057804"/>
            <a:chExt cx="1080120" cy="1080120"/>
          </a:xfrm>
        </p:grpSpPr>
        <p:sp>
          <p:nvSpPr>
            <p:cNvPr id="19" name="矩形 18"/>
            <p:cNvSpPr/>
            <p:nvPr/>
          </p:nvSpPr>
          <p:spPr>
            <a:xfrm>
              <a:off x="3059001" y="3057804"/>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059001" y="3305476"/>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5004849" y="3471821"/>
            <a:ext cx="1080120" cy="1080120"/>
            <a:chOff x="5004849" y="3057804"/>
            <a:chExt cx="1080120" cy="1080120"/>
          </a:xfrm>
        </p:grpSpPr>
        <p:sp>
          <p:nvSpPr>
            <p:cNvPr id="22" name="矩形 21"/>
            <p:cNvSpPr/>
            <p:nvPr/>
          </p:nvSpPr>
          <p:spPr>
            <a:xfrm>
              <a:off x="5004849" y="3057804"/>
              <a:ext cx="1080120" cy="108012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5022851" y="3314153"/>
              <a:ext cx="1044116"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添加文本标题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4" name="文本框 7"/>
          <p:cNvSpPr txBox="1">
            <a:spLocks noChangeArrowheads="1"/>
          </p:cNvSpPr>
          <p:nvPr/>
        </p:nvSpPr>
        <p:spPr bwMode="auto">
          <a:xfrm>
            <a:off x="6101141" y="1557140"/>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endParaRPr lang="zh-CN" altLang="en-US" sz="1200" dirty="0">
              <a:solidFill>
                <a:schemeClr val="tx1">
                  <a:lumMod val="85000"/>
                  <a:lumOff val="15000"/>
                </a:schemeClr>
              </a:solidFill>
              <a:latin typeface="微软雅黑" panose="020B0503020204020204" pitchFamily="34" charset="-122"/>
            </a:endParaRPr>
          </a:p>
        </p:txBody>
      </p:sp>
      <p:sp>
        <p:nvSpPr>
          <p:cNvPr id="25" name="文本框 7"/>
          <p:cNvSpPr txBox="1">
            <a:spLocks noChangeArrowheads="1"/>
          </p:cNvSpPr>
          <p:nvPr/>
        </p:nvSpPr>
        <p:spPr bwMode="auto">
          <a:xfrm>
            <a:off x="251520" y="1579194"/>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endParaRPr lang="zh-CN" altLang="en-US" sz="1200" dirty="0">
              <a:solidFill>
                <a:schemeClr val="tx1">
                  <a:lumMod val="85000"/>
                  <a:lumOff val="15000"/>
                </a:schemeClr>
              </a:solidFill>
              <a:latin typeface="微软雅黑" panose="020B0503020204020204" pitchFamily="34" charset="-122"/>
            </a:endParaRPr>
          </a:p>
        </p:txBody>
      </p:sp>
      <p:sp>
        <p:nvSpPr>
          <p:cNvPr id="26" name="文本框 7"/>
          <p:cNvSpPr txBox="1">
            <a:spLocks noChangeArrowheads="1"/>
          </p:cNvSpPr>
          <p:nvPr/>
        </p:nvSpPr>
        <p:spPr bwMode="auto">
          <a:xfrm>
            <a:off x="6101141" y="3609339"/>
            <a:ext cx="2736304" cy="822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endParaRPr lang="zh-CN" altLang="en-US" sz="1200" dirty="0">
              <a:solidFill>
                <a:schemeClr val="tx1">
                  <a:lumMod val="85000"/>
                  <a:lumOff val="15000"/>
                </a:schemeClr>
              </a:solidFill>
              <a:latin typeface="微软雅黑" panose="020B0503020204020204" pitchFamily="34" charset="-122"/>
            </a:endParaRPr>
          </a:p>
        </p:txBody>
      </p:sp>
      <p:sp>
        <p:nvSpPr>
          <p:cNvPr id="27" name="文本框 7"/>
          <p:cNvSpPr txBox="1">
            <a:spLocks noChangeArrowheads="1"/>
          </p:cNvSpPr>
          <p:nvPr/>
        </p:nvSpPr>
        <p:spPr bwMode="auto">
          <a:xfrm>
            <a:off x="251520" y="3620366"/>
            <a:ext cx="2736304" cy="800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说明文字添加说明文字此处添加说明文字</a:t>
            </a:r>
            <a:endParaRPr lang="zh-CN" altLang="en-US" sz="12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left)">
                                      <p:cBhvr>
                                        <p:cTn id="23" dur="500"/>
                                        <p:tgtEl>
                                          <p:spTgt spid="12"/>
                                        </p:tgtEl>
                                      </p:cBhvr>
                                    </p:animEffect>
                                  </p:childTnLst>
                                </p:cTn>
                              </p:par>
                              <p:par>
                                <p:cTn id="24" presetID="22" presetClass="entr" presetSubtype="2"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right)">
                                      <p:cBhvr>
                                        <p:cTn id="26" dur="500"/>
                                        <p:tgtEl>
                                          <p:spTgt spid="25"/>
                                        </p:tgtEl>
                                      </p:cBhvr>
                                    </p:animEffect>
                                  </p:childTnLst>
                                </p:cTn>
                              </p:par>
                            </p:childTnLst>
                          </p:cTn>
                        </p:par>
                        <p:par>
                          <p:cTn id="27" fill="hold">
                            <p:stCondLst>
                              <p:cond delay="2000"/>
                            </p:stCondLst>
                            <p:childTnLst>
                              <p:par>
                                <p:cTn id="28" presetID="2" presetClass="entr" presetSubtype="2"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1+#ppt_w/2"/>
                                          </p:val>
                                        </p:tav>
                                        <p:tav tm="100000">
                                          <p:val>
                                            <p:strVal val="#ppt_x"/>
                                          </p:val>
                                        </p:tav>
                                      </p:tavLst>
                                    </p:anim>
                                    <p:anim calcmode="lin" valueType="num">
                                      <p:cBhvr additive="base">
                                        <p:cTn id="31" dur="500" fill="hold"/>
                                        <p:tgtEl>
                                          <p:spTgt spid="9"/>
                                        </p:tgtEl>
                                        <p:attrNameLst>
                                          <p:attrName>ppt_y</p:attrName>
                                        </p:attrNameLst>
                                      </p:cBhvr>
                                      <p:tavLst>
                                        <p:tav tm="0">
                                          <p:val>
                                            <p:strVal val="#ppt_y"/>
                                          </p:val>
                                        </p:tav>
                                        <p:tav tm="100000">
                                          <p:val>
                                            <p:strVal val="#ppt_y"/>
                                          </p:val>
                                        </p:tav>
                                      </p:tavLst>
                                    </p:anim>
                                  </p:childTnLst>
                                </p:cTn>
                              </p:par>
                            </p:childTnLst>
                          </p:cTn>
                        </p:par>
                        <p:par>
                          <p:cTn id="32" fill="hold">
                            <p:stCondLst>
                              <p:cond delay="2500"/>
                            </p:stCondLst>
                            <p:childTnLst>
                              <p:par>
                                <p:cTn id="33" presetID="22" presetClass="entr" presetSubtype="8" fill="hold"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wipe(left)">
                                      <p:cBhvr>
                                        <p:cTn id="35" dur="500"/>
                                        <p:tgtEl>
                                          <p:spTgt spid="15"/>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24"/>
                                        </p:tgtEl>
                                        <p:attrNameLst>
                                          <p:attrName>style.visibility</p:attrName>
                                        </p:attrNameLst>
                                      </p:cBhvr>
                                      <p:to>
                                        <p:strVal val="visible"/>
                                      </p:to>
                                    </p:set>
                                    <p:animEffect transition="in" filter="wipe(left)">
                                      <p:cBhvr>
                                        <p:cTn id="38" dur="500"/>
                                        <p:tgtEl>
                                          <p:spTgt spid="24"/>
                                        </p:tgtEl>
                                      </p:cBhvr>
                                    </p:animEffect>
                                  </p:childTnLst>
                                </p:cTn>
                              </p:par>
                            </p:childTnLst>
                          </p:cTn>
                        </p:par>
                        <p:par>
                          <p:cTn id="39" fill="hold">
                            <p:stCondLst>
                              <p:cond delay="3000"/>
                            </p:stCondLst>
                            <p:childTnLst>
                              <p:par>
                                <p:cTn id="40" presetID="2" presetClass="entr" presetSubtype="4" fill="hold" grpId="0" nodeType="after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additive="base">
                                        <p:cTn id="42" dur="500" fill="hold"/>
                                        <p:tgtEl>
                                          <p:spTgt spid="8"/>
                                        </p:tgtEl>
                                        <p:attrNameLst>
                                          <p:attrName>ppt_x</p:attrName>
                                        </p:attrNameLst>
                                      </p:cBhvr>
                                      <p:tavLst>
                                        <p:tav tm="0">
                                          <p:val>
                                            <p:strVal val="#ppt_x"/>
                                          </p:val>
                                        </p:tav>
                                        <p:tav tm="100000">
                                          <p:val>
                                            <p:strVal val="#ppt_x"/>
                                          </p:val>
                                        </p:tav>
                                      </p:tavLst>
                                    </p:anim>
                                    <p:anim calcmode="lin" valueType="num">
                                      <p:cBhvr additive="base">
                                        <p:cTn id="43" dur="500" fill="hold"/>
                                        <p:tgtEl>
                                          <p:spTgt spid="8"/>
                                        </p:tgtEl>
                                        <p:attrNameLst>
                                          <p:attrName>ppt_y</p:attrName>
                                        </p:attrNameLst>
                                      </p:cBhvr>
                                      <p:tavLst>
                                        <p:tav tm="0">
                                          <p:val>
                                            <p:strVal val="1+#ppt_h/2"/>
                                          </p:val>
                                        </p:tav>
                                        <p:tav tm="100000">
                                          <p:val>
                                            <p:strVal val="#ppt_y"/>
                                          </p:val>
                                        </p:tav>
                                      </p:tavLst>
                                    </p:anim>
                                  </p:childTnLst>
                                </p:cTn>
                              </p:par>
                            </p:childTnLst>
                          </p:cTn>
                        </p:par>
                        <p:par>
                          <p:cTn id="44" fill="hold">
                            <p:stCondLst>
                              <p:cond delay="3500"/>
                            </p:stCondLst>
                            <p:childTnLst>
                              <p:par>
                                <p:cTn id="45" presetID="22" presetClass="entr" presetSubtype="1"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up)">
                                      <p:cBhvr>
                                        <p:cTn id="47" dur="500"/>
                                        <p:tgtEl>
                                          <p:spTgt spid="2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6"/>
                                        </p:tgtEl>
                                        <p:attrNameLst>
                                          <p:attrName>style.visibility</p:attrName>
                                        </p:attrNameLst>
                                      </p:cBhvr>
                                      <p:to>
                                        <p:strVal val="visible"/>
                                      </p:to>
                                    </p:set>
                                    <p:animEffect transition="in" filter="wipe(left)">
                                      <p:cBhvr>
                                        <p:cTn id="50" dur="500"/>
                                        <p:tgtEl>
                                          <p:spTgt spid="26"/>
                                        </p:tgtEl>
                                      </p:cBhvr>
                                    </p:animEffect>
                                  </p:childTnLst>
                                </p:cTn>
                              </p:par>
                            </p:childTnLst>
                          </p:cTn>
                        </p:par>
                        <p:par>
                          <p:cTn id="51" fill="hold">
                            <p:stCondLst>
                              <p:cond delay="4000"/>
                            </p:stCondLst>
                            <p:childTnLst>
                              <p:par>
                                <p:cTn id="52" presetID="2" presetClass="entr" presetSubtype="8" fill="hold" grpId="0" nodeType="afterEffect">
                                  <p:stCondLst>
                                    <p:cond delay="0"/>
                                  </p:stCondLst>
                                  <p:childTnLst>
                                    <p:set>
                                      <p:cBhvr>
                                        <p:cTn id="53" dur="1" fill="hold">
                                          <p:stCondLst>
                                            <p:cond delay="0"/>
                                          </p:stCondLst>
                                        </p:cTn>
                                        <p:tgtEl>
                                          <p:spTgt spid="11"/>
                                        </p:tgtEl>
                                        <p:attrNameLst>
                                          <p:attrName>style.visibility</p:attrName>
                                        </p:attrNameLst>
                                      </p:cBhvr>
                                      <p:to>
                                        <p:strVal val="visible"/>
                                      </p:to>
                                    </p:set>
                                    <p:anim calcmode="lin" valueType="num">
                                      <p:cBhvr additive="base">
                                        <p:cTn id="54" dur="500" fill="hold"/>
                                        <p:tgtEl>
                                          <p:spTgt spid="11"/>
                                        </p:tgtEl>
                                        <p:attrNameLst>
                                          <p:attrName>ppt_x</p:attrName>
                                        </p:attrNameLst>
                                      </p:cBhvr>
                                      <p:tavLst>
                                        <p:tav tm="0">
                                          <p:val>
                                            <p:strVal val="0-#ppt_w/2"/>
                                          </p:val>
                                        </p:tav>
                                        <p:tav tm="100000">
                                          <p:val>
                                            <p:strVal val="#ppt_x"/>
                                          </p:val>
                                        </p:tav>
                                      </p:tavLst>
                                    </p:anim>
                                    <p:anim calcmode="lin" valueType="num">
                                      <p:cBhvr additive="base">
                                        <p:cTn id="55" dur="500" fill="hold"/>
                                        <p:tgtEl>
                                          <p:spTgt spid="11"/>
                                        </p:tgtEl>
                                        <p:attrNameLst>
                                          <p:attrName>ppt_y</p:attrName>
                                        </p:attrNameLst>
                                      </p:cBhvr>
                                      <p:tavLst>
                                        <p:tav tm="0">
                                          <p:val>
                                            <p:strVal val="#ppt_y"/>
                                          </p:val>
                                        </p:tav>
                                        <p:tav tm="100000">
                                          <p:val>
                                            <p:strVal val="#ppt_y"/>
                                          </p:val>
                                        </p:tav>
                                      </p:tavLst>
                                    </p:anim>
                                  </p:childTnLst>
                                </p:cTn>
                              </p:par>
                            </p:childTnLst>
                          </p:cTn>
                        </p:par>
                        <p:par>
                          <p:cTn id="56" fill="hold">
                            <p:stCondLst>
                              <p:cond delay="4500"/>
                            </p:stCondLst>
                            <p:childTnLst>
                              <p:par>
                                <p:cTn id="57" presetID="22" presetClass="entr" presetSubtype="2" fill="hold" nodeType="after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wipe(right)">
                                      <p:cBhvr>
                                        <p:cTn id="59" dur="500"/>
                                        <p:tgtEl>
                                          <p:spTgt spid="18"/>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wipe(right)">
                                      <p:cBhvr>
                                        <p:cTn id="62" dur="500"/>
                                        <p:tgtEl>
                                          <p:spTgt spid="27"/>
                                        </p:tgtEl>
                                      </p:cBhvr>
                                    </p:animEffect>
                                  </p:childTnLst>
                                </p:cTn>
                              </p:par>
                            </p:childTnLst>
                          </p:cTn>
                        </p:par>
                        <p:par>
                          <p:cTn id="63" fill="hold">
                            <p:stCondLst>
                              <p:cond delay="5000"/>
                            </p:stCondLst>
                            <p:childTnLst>
                              <p:par>
                                <p:cTn id="64" presetID="2" presetClass="entr" presetSubtype="4" fill="hold" grpId="0" nodeType="afterEffect">
                                  <p:stCondLst>
                                    <p:cond delay="0"/>
                                  </p:stCondLst>
                                  <p:childTnLst>
                                    <p:set>
                                      <p:cBhvr>
                                        <p:cTn id="65" dur="1" fill="hold">
                                          <p:stCondLst>
                                            <p:cond delay="0"/>
                                          </p:stCondLst>
                                        </p:cTn>
                                        <p:tgtEl>
                                          <p:spTgt spid="10"/>
                                        </p:tgtEl>
                                        <p:attrNameLst>
                                          <p:attrName>style.visibility</p:attrName>
                                        </p:attrNameLst>
                                      </p:cBhvr>
                                      <p:to>
                                        <p:strVal val="visible"/>
                                      </p:to>
                                    </p:set>
                                    <p:anim calcmode="lin" valueType="num">
                                      <p:cBhvr additive="base">
                                        <p:cTn id="66" dur="500" fill="hold"/>
                                        <p:tgtEl>
                                          <p:spTgt spid="10"/>
                                        </p:tgtEl>
                                        <p:attrNameLst>
                                          <p:attrName>ppt_x</p:attrName>
                                        </p:attrNameLst>
                                      </p:cBhvr>
                                      <p:tavLst>
                                        <p:tav tm="0">
                                          <p:val>
                                            <p:strVal val="#ppt_x"/>
                                          </p:val>
                                        </p:tav>
                                        <p:tav tm="100000">
                                          <p:val>
                                            <p:strVal val="#ppt_x"/>
                                          </p:val>
                                        </p:tav>
                                      </p:tavLst>
                                    </p:anim>
                                    <p:anim calcmode="lin" valueType="num">
                                      <p:cBhvr additive="base">
                                        <p:cTn id="67"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503548" y="1347614"/>
            <a:ext cx="1932251" cy="288032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1E2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03548" y="3302863"/>
            <a:ext cx="1932251" cy="744509"/>
            <a:chOff x="503548" y="3302863"/>
            <a:chExt cx="1932251" cy="744509"/>
          </a:xfrm>
        </p:grpSpPr>
        <p:sp>
          <p:nvSpPr>
            <p:cNvPr id="10" name="矩形 9"/>
            <p:cNvSpPr/>
            <p:nvPr/>
          </p:nvSpPr>
          <p:spPr>
            <a:xfrm>
              <a:off x="503548" y="3554929"/>
              <a:ext cx="1932251" cy="492443"/>
            </a:xfrm>
            <a:prstGeom prst="rect">
              <a:avLst/>
            </a:prstGeom>
            <a:noFill/>
          </p:spPr>
          <p:txBody>
            <a:bodyPr wrap="square">
              <a:spAutoFit/>
            </a:bodyPr>
            <a:lstStyle/>
            <a:p>
              <a:pPr lvl="0" algn="ctr">
                <a:lnSpc>
                  <a:spcPct val="130000"/>
                </a:lnSpc>
                <a:defRPr/>
              </a:pP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根据自己的需要添加适当的文字</a:t>
              </a:r>
              <a:r>
                <a:rPr lang="zh-CN" altLang="en-US" sz="1000" dirty="0" smtClean="0">
                  <a:solidFill>
                    <a:prstClr val="black">
                      <a:lumMod val="85000"/>
                      <a:lumOff val="15000"/>
                    </a:prstClr>
                  </a:solidFill>
                  <a:latin typeface="微软雅黑" panose="020B0503020204020204" pitchFamily="34" charset="-122"/>
                  <a:ea typeface="微软雅黑" panose="020B0503020204020204" pitchFamily="34" charset="-122"/>
                </a:rPr>
                <a:t>，文字</a:t>
              </a: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最好不要超过</a:t>
              </a:r>
              <a:r>
                <a:rPr lang="en-US" altLang="zh-CN" sz="1000" dirty="0">
                  <a:solidFill>
                    <a:prstClr val="black">
                      <a:lumMod val="85000"/>
                      <a:lumOff val="15000"/>
                    </a:prstClr>
                  </a:solidFill>
                  <a:latin typeface="微软雅黑" panose="020B0503020204020204" pitchFamily="34" charset="-122"/>
                  <a:ea typeface="微软雅黑" panose="020B0503020204020204" pitchFamily="34" charset="-122"/>
                </a:rPr>
                <a:t>200</a:t>
              </a: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字</a:t>
              </a:r>
              <a:endPar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1" name="TextBox 30"/>
            <p:cNvSpPr txBox="1"/>
            <p:nvPr/>
          </p:nvSpPr>
          <p:spPr>
            <a:xfrm>
              <a:off x="503548" y="3302863"/>
              <a:ext cx="1932251" cy="276999"/>
            </a:xfrm>
            <a:prstGeom prst="rect">
              <a:avLst/>
            </a:prstGeom>
            <a:noFill/>
            <a:effectLst/>
          </p:spPr>
          <p:txBody>
            <a:bodyPr wrap="square" rtlCol="0">
              <a:spAutoFit/>
            </a:bodyPr>
            <a:lstStyle/>
            <a:p>
              <a:pPr algn="ctr"/>
              <a:r>
                <a:rPr lang="zh-CN" altLang="en-US" sz="1200" b="1" dirty="0">
                  <a:solidFill>
                    <a:srgbClr val="1A1E21"/>
                  </a:solidFill>
                  <a:latin typeface="微软雅黑" panose="020B0503020204020204" pitchFamily="34" charset="-122"/>
                  <a:ea typeface="微软雅黑" panose="020B0503020204020204" pitchFamily="34" charset="-122"/>
                </a:rPr>
                <a:t>点击此处添加文本信</a:t>
              </a:r>
              <a:r>
                <a:rPr lang="zh-CN" altLang="en-US" sz="1200" b="1" dirty="0" smtClean="0">
                  <a:solidFill>
                    <a:srgbClr val="1A1E21"/>
                  </a:solidFill>
                  <a:latin typeface="微软雅黑" panose="020B0503020204020204" pitchFamily="34" charset="-122"/>
                  <a:ea typeface="微软雅黑" panose="020B0503020204020204" pitchFamily="34" charset="-122"/>
                </a:rPr>
                <a:t>息</a:t>
              </a:r>
              <a:endParaRPr lang="zh-CN" altLang="en-US" sz="1200" b="1" dirty="0">
                <a:solidFill>
                  <a:srgbClr val="1A1E2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2559764" y="1347614"/>
            <a:ext cx="1932251" cy="288032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1E21"/>
              </a:solidFill>
              <a:latin typeface="微软雅黑" panose="020B0503020204020204" pitchFamily="34" charset="-122"/>
              <a:ea typeface="微软雅黑" panose="020B0503020204020204" pitchFamily="34" charset="-122"/>
            </a:endParaRPr>
          </a:p>
        </p:txBody>
      </p:sp>
      <p:grpSp>
        <p:nvGrpSpPr>
          <p:cNvPr id="13" name="组合 12"/>
          <p:cNvGrpSpPr/>
          <p:nvPr/>
        </p:nvGrpSpPr>
        <p:grpSpPr>
          <a:xfrm>
            <a:off x="2558838" y="1455626"/>
            <a:ext cx="1932251" cy="760982"/>
            <a:chOff x="2558838" y="1455626"/>
            <a:chExt cx="1932251" cy="760982"/>
          </a:xfrm>
        </p:grpSpPr>
        <p:sp>
          <p:nvSpPr>
            <p:cNvPr id="14" name="矩形 13"/>
            <p:cNvSpPr/>
            <p:nvPr/>
          </p:nvSpPr>
          <p:spPr>
            <a:xfrm>
              <a:off x="2558838" y="1743658"/>
              <a:ext cx="1932251" cy="472950"/>
            </a:xfrm>
            <a:prstGeom prst="rect">
              <a:avLst/>
            </a:prstGeom>
            <a:noFill/>
          </p:spPr>
          <p:txBody>
            <a:bodyPr wrap="square">
              <a:spAutoFit/>
            </a:bodyPr>
            <a:lstStyle/>
            <a:p>
              <a:pPr lvl="0" algn="ctr">
                <a:lnSpc>
                  <a:spcPct val="130000"/>
                </a:lnSpc>
                <a:defRPr/>
              </a:pP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根据自己的需要添加适当的文字，文字最好不要超过</a:t>
              </a:r>
              <a:r>
                <a:rPr lang="en-US" altLang="zh-CN" sz="1000" dirty="0">
                  <a:solidFill>
                    <a:prstClr val="black">
                      <a:lumMod val="85000"/>
                      <a:lumOff val="15000"/>
                    </a:prstClr>
                  </a:solidFill>
                  <a:latin typeface="微软雅黑" panose="020B0503020204020204" pitchFamily="34" charset="-122"/>
                  <a:ea typeface="微软雅黑" panose="020B0503020204020204" pitchFamily="34" charset="-122"/>
                </a:rPr>
                <a:t>200</a:t>
              </a: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字</a:t>
              </a:r>
              <a:endPar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5" name="TextBox 32"/>
            <p:cNvSpPr txBox="1"/>
            <p:nvPr/>
          </p:nvSpPr>
          <p:spPr>
            <a:xfrm>
              <a:off x="2558838" y="1455626"/>
              <a:ext cx="1932251" cy="276999"/>
            </a:xfrm>
            <a:prstGeom prst="rect">
              <a:avLst/>
            </a:prstGeom>
            <a:noFill/>
            <a:effectLst/>
          </p:spPr>
          <p:txBody>
            <a:bodyPr wrap="square" rtlCol="0">
              <a:spAutoFit/>
            </a:bodyPr>
            <a:lstStyle/>
            <a:p>
              <a:pPr lvl="0" algn="ctr"/>
              <a:r>
                <a:rPr lang="zh-CN" altLang="en-US" sz="1200" b="1" dirty="0">
                  <a:solidFill>
                    <a:srgbClr val="1A1E21"/>
                  </a:solidFill>
                  <a:latin typeface="微软雅黑" panose="020B0503020204020204" pitchFamily="34" charset="-122"/>
                  <a:ea typeface="微软雅黑" panose="020B0503020204020204" pitchFamily="34" charset="-122"/>
                </a:rPr>
                <a:t>点击此处添加文本信息</a:t>
              </a:r>
              <a:endParaRPr lang="zh-CN" altLang="en-US" sz="1200" b="1" dirty="0">
                <a:solidFill>
                  <a:srgbClr val="1A1E21"/>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4615981" y="1347614"/>
            <a:ext cx="1932251" cy="288032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1E2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4622261" y="3291830"/>
            <a:ext cx="1932251" cy="760982"/>
            <a:chOff x="4622261" y="3291830"/>
            <a:chExt cx="1932251" cy="760982"/>
          </a:xfrm>
        </p:grpSpPr>
        <p:sp>
          <p:nvSpPr>
            <p:cNvPr id="18" name="矩形 17"/>
            <p:cNvSpPr/>
            <p:nvPr/>
          </p:nvSpPr>
          <p:spPr>
            <a:xfrm>
              <a:off x="4622261" y="3579862"/>
              <a:ext cx="1932251" cy="472950"/>
            </a:xfrm>
            <a:prstGeom prst="rect">
              <a:avLst/>
            </a:prstGeom>
            <a:noFill/>
          </p:spPr>
          <p:txBody>
            <a:bodyPr wrap="square">
              <a:spAutoFit/>
            </a:bodyPr>
            <a:lstStyle/>
            <a:p>
              <a:pPr lvl="0" algn="ctr">
                <a:lnSpc>
                  <a:spcPct val="130000"/>
                </a:lnSpc>
                <a:defRPr/>
              </a:pP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根据自己的需要添加适当的文字，文字最好不要超过</a:t>
              </a:r>
              <a:r>
                <a:rPr lang="en-US" altLang="zh-CN" sz="1000" dirty="0">
                  <a:solidFill>
                    <a:prstClr val="black">
                      <a:lumMod val="85000"/>
                      <a:lumOff val="15000"/>
                    </a:prstClr>
                  </a:solidFill>
                  <a:latin typeface="微软雅黑" panose="020B0503020204020204" pitchFamily="34" charset="-122"/>
                  <a:ea typeface="微软雅黑" panose="020B0503020204020204" pitchFamily="34" charset="-122"/>
                </a:rPr>
                <a:t>200</a:t>
              </a: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字</a:t>
              </a:r>
              <a:endPar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19" name="TextBox 34"/>
            <p:cNvSpPr txBox="1"/>
            <p:nvPr/>
          </p:nvSpPr>
          <p:spPr>
            <a:xfrm>
              <a:off x="4622261" y="3291830"/>
              <a:ext cx="1932251" cy="276999"/>
            </a:xfrm>
            <a:prstGeom prst="rect">
              <a:avLst/>
            </a:prstGeom>
            <a:noFill/>
            <a:effectLst/>
          </p:spPr>
          <p:txBody>
            <a:bodyPr wrap="square" rtlCol="0">
              <a:spAutoFit/>
            </a:bodyPr>
            <a:lstStyle/>
            <a:p>
              <a:pPr lvl="0" algn="ctr"/>
              <a:r>
                <a:rPr lang="zh-CN" altLang="en-US" sz="1200" b="1" dirty="0">
                  <a:solidFill>
                    <a:srgbClr val="1A1E21"/>
                  </a:solidFill>
                  <a:latin typeface="微软雅黑" panose="020B0503020204020204" pitchFamily="34" charset="-122"/>
                  <a:ea typeface="微软雅黑" panose="020B0503020204020204" pitchFamily="34" charset="-122"/>
                </a:rPr>
                <a:t>点击此处添加文本信息</a:t>
              </a:r>
              <a:endParaRPr lang="zh-CN" altLang="en-US" sz="1200" b="1" dirty="0">
                <a:solidFill>
                  <a:srgbClr val="1A1E21"/>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6672197" y="1347614"/>
            <a:ext cx="1932251" cy="288032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1A1E2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6672195" y="1455625"/>
            <a:ext cx="1932251" cy="760982"/>
            <a:chOff x="6672195" y="1455625"/>
            <a:chExt cx="1932251" cy="760982"/>
          </a:xfrm>
        </p:grpSpPr>
        <p:sp>
          <p:nvSpPr>
            <p:cNvPr id="22" name="矩形 21"/>
            <p:cNvSpPr/>
            <p:nvPr/>
          </p:nvSpPr>
          <p:spPr>
            <a:xfrm>
              <a:off x="6672195" y="1743657"/>
              <a:ext cx="1932251" cy="472950"/>
            </a:xfrm>
            <a:prstGeom prst="rect">
              <a:avLst/>
            </a:prstGeom>
            <a:noFill/>
          </p:spPr>
          <p:txBody>
            <a:bodyPr wrap="square">
              <a:spAutoFit/>
            </a:bodyPr>
            <a:lstStyle/>
            <a:p>
              <a:pPr lvl="0" algn="ctr">
                <a:lnSpc>
                  <a:spcPct val="130000"/>
                </a:lnSpc>
                <a:defRPr/>
              </a:pP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根据自己的需要添加适当的文字，文字最好不要超过</a:t>
              </a:r>
              <a:r>
                <a:rPr lang="en-US" altLang="zh-CN" sz="1000" dirty="0">
                  <a:solidFill>
                    <a:prstClr val="black">
                      <a:lumMod val="85000"/>
                      <a:lumOff val="15000"/>
                    </a:prstClr>
                  </a:solidFill>
                  <a:latin typeface="微软雅黑" panose="020B0503020204020204" pitchFamily="34" charset="-122"/>
                  <a:ea typeface="微软雅黑" panose="020B0503020204020204" pitchFamily="34" charset="-122"/>
                </a:rPr>
                <a:t>200</a:t>
              </a:r>
              <a:r>
                <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rPr>
                <a:t>字</a:t>
              </a:r>
              <a:endParaRPr lang="zh-CN" altLang="en-US" sz="1000" dirty="0">
                <a:solidFill>
                  <a:prstClr val="black">
                    <a:lumMod val="85000"/>
                    <a:lumOff val="15000"/>
                  </a:prstClr>
                </a:solidFill>
                <a:latin typeface="微软雅黑" panose="020B0503020204020204" pitchFamily="34" charset="-122"/>
                <a:ea typeface="微软雅黑" panose="020B0503020204020204" pitchFamily="34" charset="-122"/>
              </a:endParaRPr>
            </a:p>
          </p:txBody>
        </p:sp>
        <p:sp>
          <p:nvSpPr>
            <p:cNvPr id="23" name="TextBox 36"/>
            <p:cNvSpPr txBox="1"/>
            <p:nvPr/>
          </p:nvSpPr>
          <p:spPr>
            <a:xfrm>
              <a:off x="6672195" y="1455625"/>
              <a:ext cx="1932251" cy="276999"/>
            </a:xfrm>
            <a:prstGeom prst="rect">
              <a:avLst/>
            </a:prstGeom>
            <a:noFill/>
            <a:effectLst/>
          </p:spPr>
          <p:txBody>
            <a:bodyPr wrap="square" rtlCol="0">
              <a:spAutoFit/>
            </a:bodyPr>
            <a:lstStyle/>
            <a:p>
              <a:pPr lvl="0" algn="ctr"/>
              <a:r>
                <a:rPr lang="zh-CN" altLang="en-US" sz="1200" b="1" dirty="0">
                  <a:solidFill>
                    <a:srgbClr val="1A1E21"/>
                  </a:solidFill>
                  <a:latin typeface="微软雅黑" panose="020B0503020204020204" pitchFamily="34" charset="-122"/>
                  <a:ea typeface="微软雅黑" panose="020B0503020204020204" pitchFamily="34" charset="-122"/>
                </a:rPr>
                <a:t>点击此处添加文本信息</a:t>
              </a:r>
              <a:endParaRPr lang="zh-CN" altLang="en-US" sz="1200" b="1" dirty="0">
                <a:solidFill>
                  <a:srgbClr val="1A1E21"/>
                </a:solidFill>
                <a:latin typeface="微软雅黑" panose="020B0503020204020204" pitchFamily="34" charset="-122"/>
                <a:ea typeface="微软雅黑" panose="020B0503020204020204" pitchFamily="34" charset="-122"/>
              </a:endParaRPr>
            </a:p>
          </p:txBody>
        </p:sp>
      </p:grpSp>
      <p:sp>
        <p:nvSpPr>
          <p:cNvPr id="24" name="矩形 23"/>
          <p:cNvSpPr/>
          <p:nvPr/>
        </p:nvSpPr>
        <p:spPr>
          <a:xfrm>
            <a:off x="569572" y="1419622"/>
            <a:ext cx="1800201" cy="18002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5" name="矩形 24"/>
          <p:cNvSpPr/>
          <p:nvPr/>
        </p:nvSpPr>
        <p:spPr>
          <a:xfrm>
            <a:off x="2625788" y="2340868"/>
            <a:ext cx="1800201" cy="18002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6" name="矩形 25"/>
          <p:cNvSpPr/>
          <p:nvPr/>
        </p:nvSpPr>
        <p:spPr>
          <a:xfrm>
            <a:off x="4682005" y="1410065"/>
            <a:ext cx="1800201" cy="18002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7" name="矩形 26"/>
          <p:cNvSpPr/>
          <p:nvPr/>
        </p:nvSpPr>
        <p:spPr>
          <a:xfrm>
            <a:off x="6738221" y="2355726"/>
            <a:ext cx="1800201" cy="18002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2" presetClass="entr" presetSubtype="4"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ipe(down)">
                                      <p:cBhvr>
                                        <p:cTn id="28" dur="500"/>
                                        <p:tgtEl>
                                          <p:spTgt spid="24"/>
                                        </p:tgtEl>
                                      </p:cBhvr>
                                    </p:animEffect>
                                  </p:childTnLst>
                                </p:cTn>
                              </p:par>
                            </p:childTnLst>
                          </p:cTn>
                        </p:par>
                        <p:par>
                          <p:cTn id="29" fill="hold">
                            <p:stCondLst>
                              <p:cond delay="2500"/>
                            </p:stCondLst>
                            <p:childTnLst>
                              <p:par>
                                <p:cTn id="30" presetID="22" presetClass="entr" presetSubtype="1"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up)">
                                      <p:cBhvr>
                                        <p:cTn id="32" dur="500"/>
                                        <p:tgtEl>
                                          <p:spTgt spid="9"/>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ppt_x"/>
                                          </p:val>
                                        </p:tav>
                                        <p:tav tm="100000">
                                          <p:val>
                                            <p:strVal val="#ppt_x"/>
                                          </p:val>
                                        </p:tav>
                                      </p:tavLst>
                                    </p:anim>
                                    <p:anim calcmode="lin" valueType="num">
                                      <p:cBhvr additive="base">
                                        <p:cTn id="37" dur="500" fill="hold"/>
                                        <p:tgtEl>
                                          <p:spTgt spid="12"/>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wipe(up)">
                                      <p:cBhvr>
                                        <p:cTn id="41" dur="500"/>
                                        <p:tgtEl>
                                          <p:spTgt spid="25"/>
                                        </p:tgtEl>
                                      </p:cBhvr>
                                    </p:animEffect>
                                  </p:childTnLst>
                                </p:cTn>
                              </p:par>
                            </p:childTnLst>
                          </p:cTn>
                        </p:par>
                        <p:par>
                          <p:cTn id="42" fill="hold">
                            <p:stCondLst>
                              <p:cond delay="4000"/>
                            </p:stCondLst>
                            <p:childTnLst>
                              <p:par>
                                <p:cTn id="43" presetID="22" presetClass="entr" presetSubtype="4"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wipe(down)">
                                      <p:cBhvr>
                                        <p:cTn id="45" dur="500"/>
                                        <p:tgtEl>
                                          <p:spTgt spid="13"/>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2" presetClass="entr" presetSubtype="4" fill="hold" grpId="0"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wipe(down)">
                                      <p:cBhvr>
                                        <p:cTn id="54" dur="500"/>
                                        <p:tgtEl>
                                          <p:spTgt spid="26"/>
                                        </p:tgtEl>
                                      </p:cBhvr>
                                    </p:animEffect>
                                  </p:childTnLst>
                                </p:cTn>
                              </p:par>
                            </p:childTnLst>
                          </p:cTn>
                        </p:par>
                        <p:par>
                          <p:cTn id="55" fill="hold">
                            <p:stCondLst>
                              <p:cond delay="5500"/>
                            </p:stCondLst>
                            <p:childTnLst>
                              <p:par>
                                <p:cTn id="56" presetID="22" presetClass="entr" presetSubtype="1" fill="hold"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up)">
                                      <p:cBhvr>
                                        <p:cTn id="58" dur="500"/>
                                        <p:tgtEl>
                                          <p:spTgt spid="17"/>
                                        </p:tgtEl>
                                      </p:cBhvr>
                                    </p:animEffect>
                                  </p:childTnLst>
                                </p:cTn>
                              </p:par>
                            </p:childTnLst>
                          </p:cTn>
                        </p:par>
                        <p:par>
                          <p:cTn id="59" fill="hold">
                            <p:stCondLst>
                              <p:cond delay="6000"/>
                            </p:stCondLst>
                            <p:childTnLst>
                              <p:par>
                                <p:cTn id="60" presetID="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2" presetClass="entr" presetSubtype="1" fill="hold" grpId="0"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wipe(up)">
                                      <p:cBhvr>
                                        <p:cTn id="67" dur="500"/>
                                        <p:tgtEl>
                                          <p:spTgt spid="27"/>
                                        </p:tgtEl>
                                      </p:cBhvr>
                                    </p:animEffect>
                                  </p:childTnLst>
                                </p:cTn>
                              </p:par>
                            </p:childTnLst>
                          </p:cTn>
                        </p:par>
                        <p:par>
                          <p:cTn id="68" fill="hold">
                            <p:stCondLst>
                              <p:cond delay="7000"/>
                            </p:stCondLst>
                            <p:childTnLst>
                              <p:par>
                                <p:cTn id="69" presetID="22" presetClass="entr" presetSubtype="4"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down)">
                                      <p:cBhvr>
                                        <p:cTn id="7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12" grpId="0" animBg="1"/>
      <p:bldP spid="16" grpId="0" animBg="1"/>
      <p:bldP spid="20" grpId="0" animBg="1"/>
      <p:bldP spid="24" grpId="0" animBg="1"/>
      <p:bldP spid="25" grpId="0" animBg="1"/>
      <p:bldP spid="26" grpId="0" animBg="1"/>
      <p:bldP spid="2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502328" y="2235804"/>
            <a:ext cx="1831974" cy="982746"/>
            <a:chOff x="502328" y="2091788"/>
            <a:chExt cx="1831974" cy="982746"/>
          </a:xfrm>
        </p:grpSpPr>
        <p:sp>
          <p:nvSpPr>
            <p:cNvPr id="9" name="平行四边形 8"/>
            <p:cNvSpPr/>
            <p:nvPr/>
          </p:nvSpPr>
          <p:spPr>
            <a:xfrm>
              <a:off x="502328" y="2091788"/>
              <a:ext cx="1831974"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2011</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0" name="平行四边形 9"/>
            <p:cNvSpPr/>
            <p:nvPr/>
          </p:nvSpPr>
          <p:spPr>
            <a:xfrm flipH="1">
              <a:off x="502328" y="2580832"/>
              <a:ext cx="1831974"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endParaRPr lang="zh-CN" altLang="en-US">
                <a:solidFill>
                  <a:srgbClr val="FFFFFF"/>
                </a:solidFill>
                <a:latin typeface="黑体" panose="02010609060101010101" pitchFamily="49" charset="-122"/>
                <a:ea typeface="黑体" panose="02010609060101010101" pitchFamily="49" charset="-122"/>
              </a:endParaRPr>
            </a:p>
          </p:txBody>
        </p:sp>
      </p:grpSp>
      <p:grpSp>
        <p:nvGrpSpPr>
          <p:cNvPr id="11" name="组合 10"/>
          <p:cNvGrpSpPr/>
          <p:nvPr/>
        </p:nvGrpSpPr>
        <p:grpSpPr>
          <a:xfrm>
            <a:off x="2079688" y="2235804"/>
            <a:ext cx="1829903" cy="982746"/>
            <a:chOff x="2079688" y="2091788"/>
            <a:chExt cx="1829903" cy="982746"/>
          </a:xfrm>
        </p:grpSpPr>
        <p:sp>
          <p:nvSpPr>
            <p:cNvPr id="12" name="平行四边形 11"/>
            <p:cNvSpPr/>
            <p:nvPr/>
          </p:nvSpPr>
          <p:spPr>
            <a:xfrm>
              <a:off x="2079688" y="2091788"/>
              <a:ext cx="1829903"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2012</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3" name="平行四边形 12"/>
            <p:cNvSpPr/>
            <p:nvPr/>
          </p:nvSpPr>
          <p:spPr>
            <a:xfrm flipH="1">
              <a:off x="2079688" y="2580832"/>
              <a:ext cx="1829903"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endParaRPr lang="zh-CN" altLang="en-US">
                <a:solidFill>
                  <a:srgbClr val="FFFFFF"/>
                </a:solidFill>
                <a:latin typeface="黑体" panose="02010609060101010101" pitchFamily="49" charset="-122"/>
                <a:ea typeface="黑体" panose="02010609060101010101" pitchFamily="49" charset="-122"/>
              </a:endParaRPr>
            </a:p>
          </p:txBody>
        </p:sp>
      </p:grpSp>
      <p:grpSp>
        <p:nvGrpSpPr>
          <p:cNvPr id="14" name="组合 13"/>
          <p:cNvGrpSpPr/>
          <p:nvPr/>
        </p:nvGrpSpPr>
        <p:grpSpPr>
          <a:xfrm>
            <a:off x="3657048" y="2235804"/>
            <a:ext cx="1829903" cy="982746"/>
            <a:chOff x="3657048" y="2091788"/>
            <a:chExt cx="1829903" cy="982746"/>
          </a:xfrm>
        </p:grpSpPr>
        <p:sp>
          <p:nvSpPr>
            <p:cNvPr id="15" name="平行四边形 14"/>
            <p:cNvSpPr/>
            <p:nvPr/>
          </p:nvSpPr>
          <p:spPr>
            <a:xfrm>
              <a:off x="3657048" y="2091788"/>
              <a:ext cx="1829903"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2013</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6" name="平行四边形 15"/>
            <p:cNvSpPr/>
            <p:nvPr/>
          </p:nvSpPr>
          <p:spPr>
            <a:xfrm flipH="1">
              <a:off x="3657048" y="2580832"/>
              <a:ext cx="1829903"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endParaRPr lang="zh-CN" altLang="en-US">
                <a:solidFill>
                  <a:srgbClr val="FFFFFF"/>
                </a:solidFill>
                <a:latin typeface="黑体" panose="02010609060101010101" pitchFamily="49" charset="-122"/>
                <a:ea typeface="黑体" panose="02010609060101010101" pitchFamily="49" charset="-122"/>
              </a:endParaRPr>
            </a:p>
          </p:txBody>
        </p:sp>
      </p:grpSp>
      <p:grpSp>
        <p:nvGrpSpPr>
          <p:cNvPr id="17" name="组合 16"/>
          <p:cNvGrpSpPr/>
          <p:nvPr/>
        </p:nvGrpSpPr>
        <p:grpSpPr>
          <a:xfrm>
            <a:off x="5234408" y="2235804"/>
            <a:ext cx="1829903" cy="982746"/>
            <a:chOff x="5234408" y="2091788"/>
            <a:chExt cx="1829903" cy="982746"/>
          </a:xfrm>
        </p:grpSpPr>
        <p:sp>
          <p:nvSpPr>
            <p:cNvPr id="18" name="平行四边形 17"/>
            <p:cNvSpPr/>
            <p:nvPr/>
          </p:nvSpPr>
          <p:spPr>
            <a:xfrm>
              <a:off x="5234408" y="2091788"/>
              <a:ext cx="1829903"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2014</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19" name="平行四边形 18"/>
            <p:cNvSpPr/>
            <p:nvPr/>
          </p:nvSpPr>
          <p:spPr>
            <a:xfrm flipH="1">
              <a:off x="5234408" y="2580832"/>
              <a:ext cx="1829903"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endParaRPr lang="zh-CN" altLang="en-US">
                <a:solidFill>
                  <a:srgbClr val="FFFFFF"/>
                </a:solidFill>
                <a:latin typeface="黑体" panose="02010609060101010101" pitchFamily="49" charset="-122"/>
                <a:ea typeface="黑体" panose="02010609060101010101" pitchFamily="49" charset="-122"/>
              </a:endParaRPr>
            </a:p>
          </p:txBody>
        </p:sp>
      </p:grpSp>
      <p:grpSp>
        <p:nvGrpSpPr>
          <p:cNvPr id="20" name="组合 19"/>
          <p:cNvGrpSpPr/>
          <p:nvPr/>
        </p:nvGrpSpPr>
        <p:grpSpPr>
          <a:xfrm>
            <a:off x="6809700" y="2235804"/>
            <a:ext cx="1831972" cy="982746"/>
            <a:chOff x="6809700" y="2091788"/>
            <a:chExt cx="1831972" cy="982746"/>
          </a:xfrm>
        </p:grpSpPr>
        <p:sp>
          <p:nvSpPr>
            <p:cNvPr id="21" name="平行四边形 20"/>
            <p:cNvSpPr/>
            <p:nvPr/>
          </p:nvSpPr>
          <p:spPr>
            <a:xfrm>
              <a:off x="6809700" y="2091788"/>
              <a:ext cx="1831972" cy="493702"/>
            </a:xfrm>
            <a:prstGeom prst="parallelogram">
              <a:avLst>
                <a:gd name="adj" fmla="val 81718"/>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en-US" altLang="zh-CN" sz="2000" dirty="0" smtClean="0">
                  <a:solidFill>
                    <a:srgbClr val="FFFFFF"/>
                  </a:solidFill>
                  <a:latin typeface="黑体" panose="02010609060101010101" pitchFamily="49" charset="-122"/>
                  <a:ea typeface="黑体" panose="02010609060101010101" pitchFamily="49" charset="-122"/>
                </a:rPr>
                <a:t>2015</a:t>
              </a:r>
              <a:endParaRPr lang="zh-CN" altLang="en-US" sz="2000" dirty="0">
                <a:solidFill>
                  <a:srgbClr val="FFFFFF"/>
                </a:solidFill>
                <a:latin typeface="黑体" panose="02010609060101010101" pitchFamily="49" charset="-122"/>
                <a:ea typeface="黑体" panose="02010609060101010101" pitchFamily="49" charset="-122"/>
              </a:endParaRPr>
            </a:p>
          </p:txBody>
        </p:sp>
        <p:sp>
          <p:nvSpPr>
            <p:cNvPr id="22" name="平行四边形 21"/>
            <p:cNvSpPr/>
            <p:nvPr/>
          </p:nvSpPr>
          <p:spPr>
            <a:xfrm flipH="1">
              <a:off x="6809700" y="2580832"/>
              <a:ext cx="1831972" cy="493702"/>
            </a:xfrm>
            <a:prstGeom prst="parallelogram">
              <a:avLst>
                <a:gd name="adj" fmla="val 8171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fontAlgn="auto" hangingPunct="1">
                <a:spcBef>
                  <a:spcPts val="0"/>
                </a:spcBef>
                <a:spcAft>
                  <a:spcPts val="0"/>
                </a:spcAft>
                <a:defRPr/>
              </a:pPr>
              <a:r>
                <a:rPr lang="zh-CN" altLang="en-US">
                  <a:solidFill>
                    <a:srgbClr val="FFFFFF"/>
                  </a:solidFill>
                  <a:latin typeface="黑体" panose="02010609060101010101" pitchFamily="49" charset="-122"/>
                  <a:ea typeface="黑体" panose="02010609060101010101" pitchFamily="49" charset="-122"/>
                </a:rPr>
                <a:t>标题</a:t>
              </a:r>
              <a:endParaRPr lang="zh-CN" altLang="en-US">
                <a:solidFill>
                  <a:srgbClr val="FFFFFF"/>
                </a:solidFill>
                <a:latin typeface="黑体" panose="02010609060101010101" pitchFamily="49" charset="-122"/>
                <a:ea typeface="黑体" panose="02010609060101010101" pitchFamily="49" charset="-122"/>
              </a:endParaRPr>
            </a:p>
          </p:txBody>
        </p:sp>
      </p:grpSp>
      <p:sp>
        <p:nvSpPr>
          <p:cNvPr id="23" name="矩形 22"/>
          <p:cNvSpPr/>
          <p:nvPr/>
        </p:nvSpPr>
        <p:spPr>
          <a:xfrm>
            <a:off x="927100" y="3218549"/>
            <a:ext cx="1368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a:t>
            </a:r>
            <a:r>
              <a:rPr lang="zh-CN" altLang="en-US" sz="1200" dirty="0" smtClean="0">
                <a:solidFill>
                  <a:prstClr val="black">
                    <a:lumMod val="85000"/>
                    <a:lumOff val="15000"/>
                  </a:prstClr>
                </a:solidFill>
                <a:latin typeface="微软雅黑" panose="020B0503020204020204" pitchFamily="34" charset="-122"/>
                <a:ea typeface="微软雅黑" panose="020B0503020204020204" pitchFamily="34" charset="-122"/>
              </a:rPr>
              <a:t>文字</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单击此处添加说明文字</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矩形 23"/>
          <p:cNvSpPr/>
          <p:nvPr/>
        </p:nvSpPr>
        <p:spPr>
          <a:xfrm>
            <a:off x="4036296" y="3218549"/>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5" name="矩形 24"/>
          <p:cNvSpPr/>
          <p:nvPr/>
        </p:nvSpPr>
        <p:spPr>
          <a:xfrm>
            <a:off x="7201672" y="3218549"/>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6" name="矩形 25"/>
          <p:cNvSpPr/>
          <p:nvPr/>
        </p:nvSpPr>
        <p:spPr>
          <a:xfrm>
            <a:off x="2458935" y="1298427"/>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7" name="矩形 26"/>
          <p:cNvSpPr/>
          <p:nvPr/>
        </p:nvSpPr>
        <p:spPr>
          <a:xfrm>
            <a:off x="5624311" y="1298427"/>
            <a:ext cx="1440000" cy="93737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lnSpc>
                <a:spcPct val="120000"/>
              </a:lnSpc>
              <a:defRPr/>
            </a:pPr>
            <a:r>
              <a:rPr lang="zh-CN" altLang="en-US" sz="1200" dirty="0">
                <a:solidFill>
                  <a:prstClr val="black">
                    <a:lumMod val="85000"/>
                    <a:lumOff val="15000"/>
                  </a:prstClr>
                </a:solidFill>
                <a:latin typeface="微软雅黑" panose="020B0503020204020204" pitchFamily="34" charset="-122"/>
                <a:ea typeface="微软雅黑" panose="020B0503020204020204" pitchFamily="34" charset="-122"/>
              </a:rPr>
              <a:t>单击此处添加说明文字单击此处添加说明文字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1+#ppt_w/2"/>
                                          </p:val>
                                        </p:tav>
                                        <p:tav tm="100000">
                                          <p:val>
                                            <p:strVal val="#ppt_x"/>
                                          </p:val>
                                        </p:tav>
                                      </p:tavLst>
                                    </p:anim>
                                    <p:anim calcmode="lin" valueType="num">
                                      <p:cBhvr additive="base">
                                        <p:cTn id="24" dur="500" fill="hold"/>
                                        <p:tgtEl>
                                          <p:spTgt spid="8"/>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25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1+#ppt_w/2"/>
                                          </p:val>
                                        </p:tav>
                                        <p:tav tm="100000">
                                          <p:val>
                                            <p:strVal val="#ppt_x"/>
                                          </p:val>
                                        </p:tav>
                                      </p:tavLst>
                                    </p:anim>
                                    <p:anim calcmode="lin" valueType="num">
                                      <p:cBhvr additive="base">
                                        <p:cTn id="36" dur="500" fill="hold"/>
                                        <p:tgtEl>
                                          <p:spTgt spid="17"/>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100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1+#ppt_w/2"/>
                                          </p:val>
                                        </p:tav>
                                        <p:tav tm="100000">
                                          <p:val>
                                            <p:strVal val="#ppt_x"/>
                                          </p:val>
                                        </p:tav>
                                      </p:tavLst>
                                    </p:anim>
                                    <p:anim calcmode="lin" valueType="num">
                                      <p:cBhvr additive="base">
                                        <p:cTn id="40" dur="500" fill="hold"/>
                                        <p:tgtEl>
                                          <p:spTgt spid="20"/>
                                        </p:tgtEl>
                                        <p:attrNameLst>
                                          <p:attrName>ppt_y</p:attrName>
                                        </p:attrNameLst>
                                      </p:cBhvr>
                                      <p:tavLst>
                                        <p:tav tm="0">
                                          <p:val>
                                            <p:strVal val="#ppt_y"/>
                                          </p:val>
                                        </p:tav>
                                        <p:tav tm="100000">
                                          <p:val>
                                            <p:strVal val="#ppt_y"/>
                                          </p:val>
                                        </p:tav>
                                      </p:tavLst>
                                    </p:anim>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wipe(up)">
                                      <p:cBhvr>
                                        <p:cTn id="44" dur="500"/>
                                        <p:tgtEl>
                                          <p:spTgt spid="23"/>
                                        </p:tgtEl>
                                      </p:cBhvr>
                                    </p:animEffect>
                                  </p:childTnLst>
                                </p:cTn>
                              </p:par>
                            </p:childTnLst>
                          </p:cTn>
                        </p:par>
                        <p:par>
                          <p:cTn id="45" fill="hold">
                            <p:stCondLst>
                              <p:cond delay="2500"/>
                            </p:stCondLst>
                            <p:childTnLst>
                              <p:par>
                                <p:cTn id="46" presetID="22" presetClass="entr" presetSubtype="4"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down)">
                                      <p:cBhvr>
                                        <p:cTn id="48" dur="500"/>
                                        <p:tgtEl>
                                          <p:spTgt spid="26"/>
                                        </p:tgtEl>
                                      </p:cBhvr>
                                    </p:animEffect>
                                  </p:childTnLst>
                                </p:cTn>
                              </p:par>
                            </p:childTnLst>
                          </p:cTn>
                        </p:par>
                        <p:par>
                          <p:cTn id="49" fill="hold">
                            <p:stCondLst>
                              <p:cond delay="3000"/>
                            </p:stCondLst>
                            <p:childTnLst>
                              <p:par>
                                <p:cTn id="50" presetID="22" presetClass="entr" presetSubtype="1"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up)">
                                      <p:cBhvr>
                                        <p:cTn id="52" dur="500"/>
                                        <p:tgtEl>
                                          <p:spTgt spid="24"/>
                                        </p:tgtEl>
                                      </p:cBhvr>
                                    </p:animEffect>
                                  </p:childTnLst>
                                </p:cTn>
                              </p:par>
                            </p:childTnLst>
                          </p:cTn>
                        </p:par>
                        <p:par>
                          <p:cTn id="53" fill="hold">
                            <p:stCondLst>
                              <p:cond delay="3500"/>
                            </p:stCondLst>
                            <p:childTnLst>
                              <p:par>
                                <p:cTn id="54" presetID="22" presetClass="entr" presetSubtype="4"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down)">
                                      <p:cBhvr>
                                        <p:cTn id="56" dur="500"/>
                                        <p:tgtEl>
                                          <p:spTgt spid="27"/>
                                        </p:tgtEl>
                                      </p:cBhvr>
                                    </p:animEffect>
                                  </p:childTnLst>
                                </p:cTn>
                              </p:par>
                            </p:childTnLst>
                          </p:cTn>
                        </p:par>
                        <p:par>
                          <p:cTn id="57" fill="hold">
                            <p:stCondLst>
                              <p:cond delay="4000"/>
                            </p:stCondLst>
                            <p:childTnLst>
                              <p:par>
                                <p:cTn id="58" presetID="22" presetClass="entr" presetSubtype="1" fill="hold" grpId="0" nodeType="after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wipe(up)">
                                      <p:cBhvr>
                                        <p:cTn id="60"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3" grpId="0"/>
      <p:bldP spid="24" grpId="0"/>
      <p:bldP spid="25" grpId="0"/>
      <p:bldP spid="26" grpId="0"/>
      <p:bldP spid="2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00408" y="4083918"/>
            <a:ext cx="7344000" cy="72008"/>
          </a:xfrm>
          <a:prstGeom prst="rect">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0408" y="1208940"/>
            <a:ext cx="7344000" cy="2874978"/>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1" rIns="91424" bIns="45711" rtlCol="0" anchor="ctr"/>
          <a:lstStyle/>
          <a:p>
            <a:pPr algn="ctr"/>
            <a:endParaRPr lang="zh-CN" altLang="en-US"/>
          </a:p>
        </p:txBody>
      </p:sp>
      <p:sp>
        <p:nvSpPr>
          <p:cNvPr id="4" name="矩形 3"/>
          <p:cNvSpPr/>
          <p:nvPr/>
        </p:nvSpPr>
        <p:spPr>
          <a:xfrm>
            <a:off x="1100812" y="1909677"/>
            <a:ext cx="6871184" cy="1526169"/>
          </a:xfrm>
          <a:prstGeom prst="rect">
            <a:avLst/>
          </a:prstGeom>
        </p:spPr>
        <p:txBody>
          <a:bodyPr wrap="square" lIns="91424" tIns="45711" rIns="91424" bIns="45711">
            <a:spAutoFit/>
          </a:bodyPr>
          <a:lstStyle/>
          <a:p>
            <a:pPr indent="457200">
              <a:lnSpc>
                <a:spcPct val="150000"/>
              </a:lnSpc>
            </a:pPr>
            <a:r>
              <a:rPr lang="zh-CN" altLang="en-US" sz="1600" dirty="0">
                <a:solidFill>
                  <a:schemeClr val="bg1"/>
                </a:solidFill>
                <a:latin typeface="微软雅黑" panose="020B0503020204020204" pitchFamily="34" charset="-122"/>
                <a:ea typeface="微软雅黑" panose="020B0503020204020204" pitchFamily="34" charset="-122"/>
              </a:rPr>
              <a:t>大家下午好！</a:t>
            </a:r>
            <a:r>
              <a:rPr lang="en-US" altLang="zh-CN" sz="1600" dirty="0">
                <a:solidFill>
                  <a:schemeClr val="bg1"/>
                </a:solidFill>
                <a:latin typeface="微软雅黑" panose="020B0503020204020204" pitchFamily="34" charset="-122"/>
                <a:ea typeface="微软雅黑" panose="020B0503020204020204" pitchFamily="34" charset="-122"/>
              </a:rPr>
              <a:t>2015</a:t>
            </a:r>
            <a:r>
              <a:rPr lang="zh-CN" altLang="en-US" sz="1600" dirty="0">
                <a:solidFill>
                  <a:schemeClr val="bg1"/>
                </a:solidFill>
                <a:latin typeface="微软雅黑" panose="020B0503020204020204" pitchFamily="34" charset="-122"/>
                <a:ea typeface="微软雅黑" panose="020B0503020204020204" pitchFamily="34" charset="-122"/>
              </a:rPr>
              <a:t>年即将过去，一年的工作已经成为历史，回顾这一年来本部门的工作，在公司以及部门领导的指导方针下，经过我们技术部全体成员的共同的努力下，基本上完成了本年度的各项工作。当然，此过程中存在一些不足，这需要我们在以后的工作中不断的完善。</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5" name="11 Rectángulo"/>
          <p:cNvSpPr/>
          <p:nvPr/>
        </p:nvSpPr>
        <p:spPr>
          <a:xfrm>
            <a:off x="1332636" y="843558"/>
            <a:ext cx="1620000" cy="792088"/>
          </a:xfrm>
          <a:prstGeom prst="parallelogram">
            <a:avLst/>
          </a:prstGeom>
          <a:solidFill>
            <a:schemeClr val="tx2">
              <a:lumMod val="60000"/>
              <a:lumOff val="40000"/>
            </a:schemeClr>
          </a:solidFill>
          <a:ln w="38100">
            <a:solidFill>
              <a:schemeClr val="bg1"/>
            </a:solidFill>
          </a:ln>
          <a:effectLst/>
        </p:spPr>
        <p:style>
          <a:lnRef idx="3">
            <a:schemeClr val="lt1"/>
          </a:lnRef>
          <a:fillRef idx="1">
            <a:schemeClr val="accent4"/>
          </a:fillRef>
          <a:effectRef idx="1">
            <a:schemeClr val="accent4"/>
          </a:effectRef>
          <a:fontRef idx="minor">
            <a:schemeClr val="lt1"/>
          </a:fontRef>
        </p:style>
        <p:txBody>
          <a:bodyPr anchor="ctr"/>
          <a:lstStyle/>
          <a:p>
            <a:pPr algn="ctr">
              <a:defRPr/>
            </a:pPr>
            <a:endParaRPr lang="es-ES" dirty="0">
              <a:solidFill>
                <a:schemeClr val="bg1">
                  <a:lumMod val="65000"/>
                </a:schemeClr>
              </a:solidFill>
            </a:endParaRPr>
          </a:p>
        </p:txBody>
      </p:sp>
      <p:sp>
        <p:nvSpPr>
          <p:cNvPr id="6" name="TextBox 5"/>
          <p:cNvSpPr txBox="1"/>
          <p:nvPr/>
        </p:nvSpPr>
        <p:spPr>
          <a:xfrm>
            <a:off x="1511298" y="897602"/>
            <a:ext cx="1297322" cy="684000"/>
          </a:xfrm>
          <a:prstGeom prst="rect">
            <a:avLst/>
          </a:prstGeom>
          <a:noFill/>
          <a:ln>
            <a:noFill/>
          </a:ln>
        </p:spPr>
        <p:txBody>
          <a:bodyPr wrap="square" rtlCol="0">
            <a:no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前 言</a:t>
            </a:r>
            <a:endParaRPr lang="en-US" altLang="zh-CN" sz="2400" b="1" dirty="0" smtClean="0">
              <a:solidFill>
                <a:schemeClr val="bg1"/>
              </a:solidFill>
              <a:latin typeface="微软雅黑" panose="020B0503020204020204" pitchFamily="34" charset="-122"/>
              <a:ea typeface="微软雅黑" panose="020B0503020204020204" pitchFamily="34" charset="-122"/>
            </a:endParaRPr>
          </a:p>
          <a:p>
            <a:pPr algn="ctr"/>
            <a:r>
              <a:rPr lang="en-US" altLang="zh-CN" sz="1600" dirty="0">
                <a:solidFill>
                  <a:schemeClr val="bg1"/>
                </a:solidFill>
              </a:rPr>
              <a:t>Introduction</a:t>
            </a:r>
            <a:endParaRPr lang="zh-CN" altLang="en-US" sz="1600" dirty="0">
              <a:solidFill>
                <a:schemeClr val="bg1"/>
              </a:solidFill>
            </a:endParaRPr>
          </a:p>
          <a:p>
            <a:pPr algn="ctr"/>
            <a:endParaRPr lang="zh-CN" altLang="en-US" sz="1600" b="1" dirty="0">
              <a:solidFill>
                <a:schemeClr val="bg1"/>
              </a:solidFill>
              <a:latin typeface="微软雅黑" panose="020B0503020204020204" pitchFamily="34" charset="-122"/>
              <a:ea typeface="微软雅黑" panose="020B0503020204020204" pitchFamily="34" charset="-122"/>
            </a:endParaRPr>
          </a:p>
        </p:txBody>
      </p:sp>
      <p:grpSp>
        <p:nvGrpSpPr>
          <p:cNvPr id="9" name="组合 8"/>
          <p:cNvGrpSpPr/>
          <p:nvPr/>
        </p:nvGrpSpPr>
        <p:grpSpPr>
          <a:xfrm>
            <a:off x="5076056" y="3625554"/>
            <a:ext cx="1433522" cy="955576"/>
            <a:chOff x="5076056" y="3651870"/>
            <a:chExt cx="1433522" cy="955576"/>
          </a:xfrm>
        </p:grpSpPr>
        <p:sp>
          <p:nvSpPr>
            <p:cNvPr id="10" name="矩形 9"/>
            <p:cNvSpPr/>
            <p:nvPr/>
          </p:nvSpPr>
          <p:spPr>
            <a:xfrm>
              <a:off x="5076056" y="3651870"/>
              <a:ext cx="1433522" cy="955576"/>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144745" y="3697658"/>
              <a:ext cx="1296144" cy="864000"/>
            </a:xfrm>
            <a:prstGeom prst="rect">
              <a:avLst/>
            </a:prstGeom>
            <a:blipFill dpi="0" rotWithShape="1">
              <a:blip r:embed="rId1"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569968" y="3625554"/>
            <a:ext cx="1433522" cy="955576"/>
            <a:chOff x="6569968" y="3651870"/>
            <a:chExt cx="1433522" cy="955576"/>
          </a:xfrm>
        </p:grpSpPr>
        <p:sp>
          <p:nvSpPr>
            <p:cNvPr id="13" name="矩形 12"/>
            <p:cNvSpPr/>
            <p:nvPr/>
          </p:nvSpPr>
          <p:spPr>
            <a:xfrm>
              <a:off x="6569968" y="3651870"/>
              <a:ext cx="1433522" cy="955576"/>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6638657" y="3697658"/>
              <a:ext cx="1296144" cy="864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strVal val="#ppt_h"/>
                                          </p:val>
                                        </p:tav>
                                        <p:tav tm="100000">
                                          <p:val>
                                            <p:strVal val="#ppt_h"/>
                                          </p:val>
                                        </p:tav>
                                      </p:tavLst>
                                    </p:anim>
                                  </p:childTnLst>
                                </p:cTn>
                              </p:par>
                              <p:par>
                                <p:cTn id="9" presetID="16" presetClass="entr" presetSubtype="37"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outVertical)">
                                      <p:cBhvr>
                                        <p:cTn id="11" dur="500"/>
                                        <p:tgtEl>
                                          <p:spTgt spid="2"/>
                                        </p:tgtEl>
                                      </p:cBhvr>
                                    </p:animEffect>
                                  </p:childTnLst>
                                </p:cTn>
                              </p:par>
                            </p:childTnLst>
                          </p:cTn>
                        </p:par>
                        <p:par>
                          <p:cTn id="12" fill="hold">
                            <p:stCondLst>
                              <p:cond delay="500"/>
                            </p:stCondLst>
                            <p:childTnLst>
                              <p:par>
                                <p:cTn id="13" presetID="42"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42" presetClass="entr" presetSubtype="0" fill="hold" grpId="0" nodeType="afterEffect">
                                  <p:stCondLst>
                                    <p:cond delay="0"/>
                                  </p:stCondLst>
                                  <p:iterate type="lt">
                                    <p:tmPct val="20000"/>
                                  </p:iterate>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anim calcmode="lin" valueType="num">
                                      <p:cBhvr>
                                        <p:cTn id="28" dur="1000" fill="hold"/>
                                        <p:tgtEl>
                                          <p:spTgt spid="4"/>
                                        </p:tgtEl>
                                        <p:attrNameLst>
                                          <p:attrName>ppt_x</p:attrName>
                                        </p:attrNameLst>
                                      </p:cBhvr>
                                      <p:tavLst>
                                        <p:tav tm="0">
                                          <p:val>
                                            <p:strVal val="#ppt_x"/>
                                          </p:val>
                                        </p:tav>
                                        <p:tav tm="100000">
                                          <p:val>
                                            <p:strVal val="#ppt_x"/>
                                          </p:val>
                                        </p:tav>
                                      </p:tavLst>
                                    </p:anim>
                                    <p:anim calcmode="lin" valueType="num">
                                      <p:cBhvr>
                                        <p:cTn id="29" dur="1000" fill="hold"/>
                                        <p:tgtEl>
                                          <p:spTgt spid="4"/>
                                        </p:tgtEl>
                                        <p:attrNameLst>
                                          <p:attrName>ppt_y</p:attrName>
                                        </p:attrNameLst>
                                      </p:cBhvr>
                                      <p:tavLst>
                                        <p:tav tm="0">
                                          <p:val>
                                            <p:strVal val="#ppt_y+.1"/>
                                          </p:val>
                                        </p:tav>
                                        <p:tav tm="100000">
                                          <p:val>
                                            <p:strVal val="#ppt_y"/>
                                          </p:val>
                                        </p:tav>
                                      </p:tavLst>
                                    </p:anim>
                                  </p:childTnLst>
                                </p:cTn>
                              </p:par>
                            </p:childTnLst>
                          </p:cTn>
                        </p:par>
                        <p:par>
                          <p:cTn id="30" fill="hold">
                            <p:stCondLst>
                              <p:cond delay="27399"/>
                            </p:stCondLst>
                            <p:childTnLst>
                              <p:par>
                                <p:cTn id="31" presetID="52" presetClass="entr" presetSubtype="0" fill="hold" nodeType="afterEffect">
                                  <p:stCondLst>
                                    <p:cond delay="0"/>
                                  </p:stCondLst>
                                  <p:childTnLst>
                                    <p:set>
                                      <p:cBhvr>
                                        <p:cTn id="32" dur="1" fill="hold">
                                          <p:stCondLst>
                                            <p:cond delay="0"/>
                                          </p:stCondLst>
                                        </p:cTn>
                                        <p:tgtEl>
                                          <p:spTgt spid="9"/>
                                        </p:tgtEl>
                                        <p:attrNameLst>
                                          <p:attrName>style.visibility</p:attrName>
                                        </p:attrNameLst>
                                      </p:cBhvr>
                                      <p:to>
                                        <p:strVal val="visible"/>
                                      </p:to>
                                    </p:set>
                                    <p:animScale>
                                      <p:cBhvr>
                                        <p:cTn id="33"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1000" decel="50000" fill="hold">
                                          <p:stCondLst>
                                            <p:cond delay="0"/>
                                          </p:stCondLst>
                                        </p:cTn>
                                        <p:tgtEl>
                                          <p:spTgt spid="9"/>
                                        </p:tgtEl>
                                        <p:attrNameLst>
                                          <p:attrName>ppt_x</p:attrName>
                                          <p:attrName>ppt_y</p:attrName>
                                        </p:attrNameLst>
                                      </p:cBhvr>
                                    </p:animMotion>
                                    <p:animEffect transition="in" filter="fade">
                                      <p:cBhvr>
                                        <p:cTn id="35" dur="1000"/>
                                        <p:tgtEl>
                                          <p:spTgt spid="9"/>
                                        </p:tgtEl>
                                      </p:cBhvr>
                                    </p:animEffect>
                                  </p:childTnLst>
                                </p:cTn>
                              </p:par>
                              <p:par>
                                <p:cTn id="36" presetID="52" presetClass="entr" presetSubtype="0" fill="hold" nodeType="withEffect">
                                  <p:stCondLst>
                                    <p:cond delay="500"/>
                                  </p:stCondLst>
                                  <p:childTnLst>
                                    <p:set>
                                      <p:cBhvr>
                                        <p:cTn id="37" dur="1" fill="hold">
                                          <p:stCondLst>
                                            <p:cond delay="0"/>
                                          </p:stCondLst>
                                        </p:cTn>
                                        <p:tgtEl>
                                          <p:spTgt spid="12"/>
                                        </p:tgtEl>
                                        <p:attrNameLst>
                                          <p:attrName>style.visibility</p:attrName>
                                        </p:attrNameLst>
                                      </p:cBhvr>
                                      <p:to>
                                        <p:strVal val="visible"/>
                                      </p:to>
                                    </p:set>
                                    <p:animScale>
                                      <p:cBhvr>
                                        <p:cTn id="38"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9" dur="1000" decel="50000" fill="hold">
                                          <p:stCondLst>
                                            <p:cond delay="0"/>
                                          </p:stCondLst>
                                        </p:cTn>
                                        <p:tgtEl>
                                          <p:spTgt spid="12"/>
                                        </p:tgtEl>
                                        <p:attrNameLst>
                                          <p:attrName>ppt_x</p:attrName>
                                          <p:attrName>ppt_y</p:attrName>
                                        </p:attrNameLst>
                                      </p:cBhvr>
                                    </p:animMotion>
                                    <p:animEffect transition="in" filter="fade">
                                      <p:cBhvr>
                                        <p:cTn id="40"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animBg="1"/>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4"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aphicFrame>
        <p:nvGraphicFramePr>
          <p:cNvPr id="8" name="图表 7"/>
          <p:cNvGraphicFramePr/>
          <p:nvPr/>
        </p:nvGraphicFramePr>
        <p:xfrm>
          <a:off x="539552" y="1877496"/>
          <a:ext cx="2628292" cy="1944216"/>
        </p:xfrm>
        <a:graphic>
          <a:graphicData uri="http://schemas.openxmlformats.org/drawingml/2006/chart">
            <c:chart xmlns:c="http://schemas.openxmlformats.org/drawingml/2006/chart" xmlns:r="http://schemas.openxmlformats.org/officeDocument/2006/relationships" r:id="rId1"/>
          </a:graphicData>
        </a:graphic>
      </p:graphicFrame>
      <p:graphicFrame>
        <p:nvGraphicFramePr>
          <p:cNvPr id="9" name="图表 8"/>
          <p:cNvGraphicFramePr/>
          <p:nvPr/>
        </p:nvGraphicFramePr>
        <p:xfrm>
          <a:off x="5688124" y="1877496"/>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图表 9"/>
          <p:cNvGraphicFramePr/>
          <p:nvPr/>
        </p:nvGraphicFramePr>
        <p:xfrm>
          <a:off x="3131840" y="1877496"/>
          <a:ext cx="2628292" cy="1944216"/>
        </p:xfrm>
        <a:graphic>
          <a:graphicData uri="http://schemas.openxmlformats.org/drawingml/2006/chart">
            <c:chart xmlns:c="http://schemas.openxmlformats.org/drawingml/2006/chart" xmlns:r="http://schemas.openxmlformats.org/officeDocument/2006/relationships" r:id="rId3"/>
          </a:graphicData>
        </a:graphic>
      </p:graphicFrame>
      <p:sp>
        <p:nvSpPr>
          <p:cNvPr id="11" name="文本框 13"/>
          <p:cNvSpPr txBox="1"/>
          <p:nvPr/>
        </p:nvSpPr>
        <p:spPr>
          <a:xfrm>
            <a:off x="1007604" y="2591261"/>
            <a:ext cx="1728192" cy="584775"/>
          </a:xfrm>
          <a:prstGeom prst="rect">
            <a:avLst/>
          </a:prstGeom>
          <a:noFill/>
        </p:spPr>
        <p:txBody>
          <a:bodyPr wrap="square" rtlCol="0">
            <a:spAutoFit/>
          </a:bodyPr>
          <a:lstStyle/>
          <a:p>
            <a:pPr algn="ctr"/>
            <a:r>
              <a:rPr lang="en-US" altLang="zh-CN" sz="3200" dirty="0" smtClean="0">
                <a:latin typeface="Calibri Light" panose="020F0302020204030204" pitchFamily="34" charset="0"/>
              </a:rPr>
              <a:t>75%</a:t>
            </a:r>
            <a:endParaRPr lang="zh-CN" altLang="en-US" sz="3200" dirty="0">
              <a:latin typeface="Calibri Light" panose="020F0302020204030204" pitchFamily="34" charset="0"/>
            </a:endParaRPr>
          </a:p>
        </p:txBody>
      </p:sp>
      <p:sp>
        <p:nvSpPr>
          <p:cNvPr id="12" name="文本框 14"/>
          <p:cNvSpPr txBox="1"/>
          <p:nvPr/>
        </p:nvSpPr>
        <p:spPr>
          <a:xfrm>
            <a:off x="3653898" y="2600419"/>
            <a:ext cx="1728192" cy="584775"/>
          </a:xfrm>
          <a:prstGeom prst="rect">
            <a:avLst/>
          </a:prstGeom>
          <a:noFill/>
        </p:spPr>
        <p:txBody>
          <a:bodyPr wrap="square" rtlCol="0">
            <a:spAutoFit/>
          </a:bodyPr>
          <a:lstStyle/>
          <a:p>
            <a:pPr algn="ctr"/>
            <a:r>
              <a:rPr lang="en-US" altLang="zh-CN" sz="3200" dirty="0" smtClean="0">
                <a:latin typeface="Calibri Light" panose="020F0302020204030204" pitchFamily="34" charset="0"/>
              </a:rPr>
              <a:t>50%</a:t>
            </a:r>
            <a:endParaRPr lang="zh-CN" altLang="en-US" sz="3200" dirty="0">
              <a:latin typeface="Calibri Light" panose="020F0302020204030204" pitchFamily="34" charset="0"/>
            </a:endParaRPr>
          </a:p>
        </p:txBody>
      </p:sp>
      <p:sp>
        <p:nvSpPr>
          <p:cNvPr id="13" name="文本框 15"/>
          <p:cNvSpPr txBox="1"/>
          <p:nvPr/>
        </p:nvSpPr>
        <p:spPr>
          <a:xfrm>
            <a:off x="6156176" y="2600419"/>
            <a:ext cx="1728192" cy="584775"/>
          </a:xfrm>
          <a:prstGeom prst="rect">
            <a:avLst/>
          </a:prstGeom>
          <a:noFill/>
        </p:spPr>
        <p:txBody>
          <a:bodyPr wrap="square" rtlCol="0">
            <a:spAutoFit/>
          </a:bodyPr>
          <a:lstStyle/>
          <a:p>
            <a:pPr algn="ctr"/>
            <a:r>
              <a:rPr lang="en-US" altLang="zh-CN" sz="3200" dirty="0" smtClean="0">
                <a:latin typeface="Calibri Light" panose="020F0302020204030204" pitchFamily="34" charset="0"/>
              </a:rPr>
              <a:t>25%</a:t>
            </a:r>
            <a:endParaRPr lang="zh-CN" altLang="en-US" sz="3200" dirty="0">
              <a:latin typeface="Calibri Light" panose="020F0302020204030204" pitchFamily="34" charset="0"/>
            </a:endParaRPr>
          </a:p>
        </p:txBody>
      </p:sp>
      <p:sp>
        <p:nvSpPr>
          <p:cNvPr id="14" name="文本框 7"/>
          <p:cNvSpPr txBox="1">
            <a:spLocks noChangeArrowheads="1"/>
          </p:cNvSpPr>
          <p:nvPr/>
        </p:nvSpPr>
        <p:spPr bwMode="auto">
          <a:xfrm>
            <a:off x="971600" y="383326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5" name="文本框 7"/>
          <p:cNvSpPr txBox="1">
            <a:spLocks noChangeArrowheads="1"/>
          </p:cNvSpPr>
          <p:nvPr/>
        </p:nvSpPr>
        <p:spPr bwMode="auto">
          <a:xfrm>
            <a:off x="3540245" y="383326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a:t>
            </a:r>
            <a:endParaRPr lang="zh-CN" altLang="en-US" sz="1200" dirty="0">
              <a:solidFill>
                <a:schemeClr val="tx1">
                  <a:lumMod val="85000"/>
                  <a:lumOff val="15000"/>
                </a:schemeClr>
              </a:solidFill>
              <a:latin typeface="微软雅黑" panose="020B0503020204020204" pitchFamily="34" charset="-122"/>
            </a:endParaRPr>
          </a:p>
        </p:txBody>
      </p:sp>
      <p:sp>
        <p:nvSpPr>
          <p:cNvPr id="16" name="文本框 7"/>
          <p:cNvSpPr txBox="1">
            <a:spLocks noChangeArrowheads="1"/>
          </p:cNvSpPr>
          <p:nvPr/>
        </p:nvSpPr>
        <p:spPr bwMode="auto">
          <a:xfrm>
            <a:off x="6096529" y="383326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此处添加说明文字添加说明文字添加说明文字</a:t>
            </a:r>
            <a:endParaRPr lang="zh-CN" altLang="en-US" sz="1200" dirty="0">
              <a:solidFill>
                <a:schemeClr val="tx1">
                  <a:lumMod val="85000"/>
                  <a:lumOff val="15000"/>
                </a:schemeClr>
              </a:solidFill>
              <a:latin typeface="微软雅黑" panose="020B0503020204020204" pitchFamily="34" charset="-122"/>
            </a:endParaRPr>
          </a:p>
        </p:txBody>
      </p:sp>
      <p:sp>
        <p:nvSpPr>
          <p:cNvPr id="17" name="文本框 7"/>
          <p:cNvSpPr txBox="1">
            <a:spLocks noChangeArrowheads="1"/>
          </p:cNvSpPr>
          <p:nvPr/>
        </p:nvSpPr>
        <p:spPr bwMode="auto">
          <a:xfrm>
            <a:off x="932724" y="987574"/>
            <a:ext cx="7383692" cy="9361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nSpc>
                <a:spcPct val="150000"/>
              </a:lnSpc>
              <a:spcBef>
                <a:spcPts val="300"/>
              </a:spcBef>
            </a:pPr>
            <a:r>
              <a:rPr lang="zh-CN" altLang="en-US" sz="1200" smtClean="0">
                <a:solidFill>
                  <a:schemeClr val="tx1">
                    <a:lumMod val="85000"/>
                    <a:lumOff val="15000"/>
                  </a:schemeClr>
                </a:solidFill>
                <a:latin typeface="微软雅黑" panose="020B0503020204020204" pitchFamily="34" charset="-122"/>
              </a:rPr>
              <a:t>单击</a:t>
            </a:r>
            <a:r>
              <a:rPr lang="zh-CN" altLang="en-US" sz="1200" dirty="0">
                <a:solidFill>
                  <a:schemeClr val="tx1">
                    <a:lumMod val="85000"/>
                    <a:lumOff val="15000"/>
                  </a:schemeClr>
                </a:solidFill>
                <a:latin typeface="微软雅黑" panose="020B0503020204020204" pitchFamily="34" charset="-122"/>
              </a:rPr>
              <a:t>此处添加说明文字单击此处添加说明文字单击此处添加说明文字单击此处添加说明文字单击此处单击此处添加</a:t>
            </a:r>
            <a:r>
              <a:rPr lang="zh-CN" altLang="en-US" sz="1200">
                <a:solidFill>
                  <a:schemeClr val="tx1">
                    <a:lumMod val="85000"/>
                    <a:lumOff val="15000"/>
                  </a:schemeClr>
                </a:solidFill>
                <a:latin typeface="微软雅黑" panose="020B0503020204020204" pitchFamily="34" charset="-122"/>
              </a:rPr>
              <a:t>说明文字单击此处添加说明文字单击此处添加说明文字单击此处添加说明</a:t>
            </a:r>
            <a:r>
              <a:rPr lang="zh-CN" altLang="en-US" sz="1200" smtClean="0">
                <a:solidFill>
                  <a:schemeClr val="tx1">
                    <a:lumMod val="85000"/>
                    <a:lumOff val="15000"/>
                  </a:schemeClr>
                </a:solidFill>
                <a:latin typeface="微软雅黑" panose="020B0503020204020204" pitchFamily="34" charset="-122"/>
              </a:rPr>
              <a:t>文字</a:t>
            </a:r>
            <a:r>
              <a:rPr lang="zh-CN" altLang="en-US" sz="1200">
                <a:solidFill>
                  <a:schemeClr val="tx1">
                    <a:lumMod val="85000"/>
                    <a:lumOff val="15000"/>
                  </a:schemeClr>
                </a:solidFill>
                <a:latin typeface="微软雅黑" panose="020B0503020204020204" pitchFamily="34" charset="-122"/>
              </a:rPr>
              <a:t>单击此处添加说明文字单击此处添加说明文字单击此处添加说明文字</a:t>
            </a:r>
            <a:r>
              <a:rPr lang="zh-CN" altLang="en-US" sz="1200" smtClean="0">
                <a:solidFill>
                  <a:schemeClr val="tx1">
                    <a:lumMod val="85000"/>
                    <a:lumOff val="15000"/>
                  </a:schemeClr>
                </a:solidFill>
                <a:latin typeface="微软雅黑" panose="020B0503020204020204" pitchFamily="34" charset="-122"/>
              </a:rPr>
              <a:t>。</a:t>
            </a:r>
            <a:endParaRPr lang="zh-CN" altLang="en-US" sz="12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750"/>
                                        <p:tgtEl>
                                          <p:spTgt spid="17"/>
                                        </p:tgtEl>
                                      </p:cBhvr>
                                    </p:animEffect>
                                  </p:childTnLst>
                                </p:cTn>
                              </p:par>
                            </p:childTnLst>
                          </p:cTn>
                        </p:par>
                        <p:par>
                          <p:cTn id="24" fill="hold">
                            <p:stCondLst>
                              <p:cond delay="2500"/>
                            </p:stCondLst>
                            <p:childTnLst>
                              <p:par>
                                <p:cTn id="25" presetID="53" presetClass="entr" presetSubtype="16"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3000"/>
                            </p:stCondLst>
                            <p:childTnLst>
                              <p:par>
                                <p:cTn id="31" presetID="45"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anim calcmode="lin" valueType="num">
                                      <p:cBhvr>
                                        <p:cTn id="34" dur="500" fill="hold"/>
                                        <p:tgtEl>
                                          <p:spTgt spid="11"/>
                                        </p:tgtEl>
                                        <p:attrNameLst>
                                          <p:attrName>ppt_w</p:attrName>
                                        </p:attrNameLst>
                                      </p:cBhvr>
                                      <p:tavLst>
                                        <p:tav tm="0" fmla="#ppt_w*sin(2.5*pi*$)">
                                          <p:val>
                                            <p:fltVal val="0"/>
                                          </p:val>
                                        </p:tav>
                                        <p:tav tm="100000">
                                          <p:val>
                                            <p:fltVal val="1"/>
                                          </p:val>
                                        </p:tav>
                                      </p:tavLst>
                                    </p:anim>
                                    <p:anim calcmode="lin" valueType="num">
                                      <p:cBhvr>
                                        <p:cTn id="35" dur="500" fill="hold"/>
                                        <p:tgtEl>
                                          <p:spTgt spid="11"/>
                                        </p:tgtEl>
                                        <p:attrNameLst>
                                          <p:attrName>ppt_h</p:attrName>
                                        </p:attrNameLst>
                                      </p:cBhvr>
                                      <p:tavLst>
                                        <p:tav tm="0">
                                          <p:val>
                                            <p:strVal val="#ppt_h"/>
                                          </p:val>
                                        </p:tav>
                                        <p:tav tm="100000">
                                          <p:val>
                                            <p:strVal val="#ppt_h"/>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0"/>
                                        </p:tgtEl>
                                        <p:attrNameLst>
                                          <p:attrName>style.visibility</p:attrName>
                                        </p:attrNameLst>
                                      </p:cBhvr>
                                      <p:to>
                                        <p:strVal val="visible"/>
                                      </p:to>
                                    </p:set>
                                    <p:anim calcmode="lin" valueType="num">
                                      <p:cBhvr>
                                        <p:cTn id="42" dur="500" fill="hold"/>
                                        <p:tgtEl>
                                          <p:spTgt spid="10"/>
                                        </p:tgtEl>
                                        <p:attrNameLst>
                                          <p:attrName>ppt_w</p:attrName>
                                        </p:attrNameLst>
                                      </p:cBhvr>
                                      <p:tavLst>
                                        <p:tav tm="0">
                                          <p:val>
                                            <p:fltVal val="0"/>
                                          </p:val>
                                        </p:tav>
                                        <p:tav tm="100000">
                                          <p:val>
                                            <p:strVal val="#ppt_w"/>
                                          </p:val>
                                        </p:tav>
                                      </p:tavLst>
                                    </p:anim>
                                    <p:anim calcmode="lin" valueType="num">
                                      <p:cBhvr>
                                        <p:cTn id="43" dur="500" fill="hold"/>
                                        <p:tgtEl>
                                          <p:spTgt spid="10"/>
                                        </p:tgtEl>
                                        <p:attrNameLst>
                                          <p:attrName>ppt_h</p:attrName>
                                        </p:attrNameLst>
                                      </p:cBhvr>
                                      <p:tavLst>
                                        <p:tav tm="0">
                                          <p:val>
                                            <p:fltVal val="0"/>
                                          </p:val>
                                        </p:tav>
                                        <p:tav tm="100000">
                                          <p:val>
                                            <p:strVal val="#ppt_h"/>
                                          </p:val>
                                        </p:tav>
                                      </p:tavLst>
                                    </p:anim>
                                    <p:animEffect transition="in" filter="fade">
                                      <p:cBhvr>
                                        <p:cTn id="44" dur="500"/>
                                        <p:tgtEl>
                                          <p:spTgt spid="10"/>
                                        </p:tgtEl>
                                      </p:cBhvr>
                                    </p:animEffect>
                                  </p:childTnLst>
                                </p:cTn>
                              </p:par>
                            </p:childTnLst>
                          </p:cTn>
                        </p:par>
                        <p:par>
                          <p:cTn id="45" fill="hold">
                            <p:stCondLst>
                              <p:cond delay="4000"/>
                            </p:stCondLst>
                            <p:childTnLst>
                              <p:par>
                                <p:cTn id="46" presetID="45"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anim calcmode="lin" valueType="num">
                                      <p:cBhvr>
                                        <p:cTn id="49" dur="500" fill="hold"/>
                                        <p:tgtEl>
                                          <p:spTgt spid="12"/>
                                        </p:tgtEl>
                                        <p:attrNameLst>
                                          <p:attrName>ppt_w</p:attrName>
                                        </p:attrNameLst>
                                      </p:cBhvr>
                                      <p:tavLst>
                                        <p:tav tm="0" fmla="#ppt_w*sin(2.5*pi*$)">
                                          <p:val>
                                            <p:fltVal val="0"/>
                                          </p:val>
                                        </p:tav>
                                        <p:tav tm="100000">
                                          <p:val>
                                            <p:fltVal val="1"/>
                                          </p:val>
                                        </p:tav>
                                      </p:tavLst>
                                    </p:anim>
                                    <p:anim calcmode="lin" valueType="num">
                                      <p:cBhvr>
                                        <p:cTn id="50" dur="500" fill="hold"/>
                                        <p:tgtEl>
                                          <p:spTgt spid="12"/>
                                        </p:tgtEl>
                                        <p:attrNameLst>
                                          <p:attrName>ppt_h</p:attrName>
                                        </p:attrNameLst>
                                      </p:cBhvr>
                                      <p:tavLst>
                                        <p:tav tm="0">
                                          <p:val>
                                            <p:strVal val="#ppt_h"/>
                                          </p:val>
                                        </p:tav>
                                        <p:tav tm="100000">
                                          <p:val>
                                            <p:strVal val="#ppt_h"/>
                                          </p:val>
                                        </p:tav>
                                      </p:tavLst>
                                    </p:anim>
                                  </p:childTnLst>
                                </p:cTn>
                              </p:par>
                            </p:childTnLst>
                          </p:cTn>
                        </p:par>
                        <p:par>
                          <p:cTn id="51" fill="hold">
                            <p:stCondLst>
                              <p:cond delay="4500"/>
                            </p:stCondLst>
                            <p:childTnLst>
                              <p:par>
                                <p:cTn id="52" presetID="22" presetClass="entr" presetSubtype="1"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up)">
                                      <p:cBhvr>
                                        <p:cTn id="54" dur="500"/>
                                        <p:tgtEl>
                                          <p:spTgt spid="15"/>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9"/>
                                        </p:tgtEl>
                                        <p:attrNameLst>
                                          <p:attrName>style.visibility</p:attrName>
                                        </p:attrNameLst>
                                      </p:cBhvr>
                                      <p:to>
                                        <p:strVal val="visible"/>
                                      </p:to>
                                    </p:set>
                                    <p:anim calcmode="lin" valueType="num">
                                      <p:cBhvr>
                                        <p:cTn id="57" dur="500" fill="hold"/>
                                        <p:tgtEl>
                                          <p:spTgt spid="9"/>
                                        </p:tgtEl>
                                        <p:attrNameLst>
                                          <p:attrName>ppt_w</p:attrName>
                                        </p:attrNameLst>
                                      </p:cBhvr>
                                      <p:tavLst>
                                        <p:tav tm="0">
                                          <p:val>
                                            <p:fltVal val="0"/>
                                          </p:val>
                                        </p:tav>
                                        <p:tav tm="100000">
                                          <p:val>
                                            <p:strVal val="#ppt_w"/>
                                          </p:val>
                                        </p:tav>
                                      </p:tavLst>
                                    </p:anim>
                                    <p:anim calcmode="lin" valueType="num">
                                      <p:cBhvr>
                                        <p:cTn id="58" dur="500" fill="hold"/>
                                        <p:tgtEl>
                                          <p:spTgt spid="9"/>
                                        </p:tgtEl>
                                        <p:attrNameLst>
                                          <p:attrName>ppt_h</p:attrName>
                                        </p:attrNameLst>
                                      </p:cBhvr>
                                      <p:tavLst>
                                        <p:tav tm="0">
                                          <p:val>
                                            <p:fltVal val="0"/>
                                          </p:val>
                                        </p:tav>
                                        <p:tav tm="100000">
                                          <p:val>
                                            <p:strVal val="#ppt_h"/>
                                          </p:val>
                                        </p:tav>
                                      </p:tavLst>
                                    </p:anim>
                                    <p:animEffect transition="in" filter="fade">
                                      <p:cBhvr>
                                        <p:cTn id="59" dur="500"/>
                                        <p:tgtEl>
                                          <p:spTgt spid="9"/>
                                        </p:tgtEl>
                                      </p:cBhvr>
                                    </p:animEffect>
                                  </p:childTnLst>
                                </p:cTn>
                              </p:par>
                            </p:childTnLst>
                          </p:cTn>
                        </p:par>
                        <p:par>
                          <p:cTn id="60" fill="hold">
                            <p:stCondLst>
                              <p:cond delay="5000"/>
                            </p:stCondLst>
                            <p:childTnLst>
                              <p:par>
                                <p:cTn id="61" presetID="45"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500"/>
                                        <p:tgtEl>
                                          <p:spTgt spid="13"/>
                                        </p:tgtEl>
                                      </p:cBhvr>
                                    </p:animEffect>
                                    <p:anim calcmode="lin" valueType="num">
                                      <p:cBhvr>
                                        <p:cTn id="64" dur="500" fill="hold"/>
                                        <p:tgtEl>
                                          <p:spTgt spid="13"/>
                                        </p:tgtEl>
                                        <p:attrNameLst>
                                          <p:attrName>ppt_w</p:attrName>
                                        </p:attrNameLst>
                                      </p:cBhvr>
                                      <p:tavLst>
                                        <p:tav tm="0" fmla="#ppt_w*sin(2.5*pi*$)">
                                          <p:val>
                                            <p:fltVal val="0"/>
                                          </p:val>
                                        </p:tav>
                                        <p:tav tm="100000">
                                          <p:val>
                                            <p:fltVal val="1"/>
                                          </p:val>
                                        </p:tav>
                                      </p:tavLst>
                                    </p:anim>
                                    <p:anim calcmode="lin" valueType="num">
                                      <p:cBhvr>
                                        <p:cTn id="65" dur="500" fill="hold"/>
                                        <p:tgtEl>
                                          <p:spTgt spid="13"/>
                                        </p:tgtEl>
                                        <p:attrNameLst>
                                          <p:attrName>ppt_h</p:attrName>
                                        </p:attrNameLst>
                                      </p:cBhvr>
                                      <p:tavLst>
                                        <p:tav tm="0">
                                          <p:val>
                                            <p:strVal val="#ppt_h"/>
                                          </p:val>
                                        </p:tav>
                                        <p:tav tm="100000">
                                          <p:val>
                                            <p:strVal val="#ppt_h"/>
                                          </p:val>
                                        </p:tav>
                                      </p:tavLst>
                                    </p:anim>
                                  </p:childTnLst>
                                </p:cTn>
                              </p:par>
                            </p:childTnLst>
                          </p:cTn>
                        </p:par>
                        <p:par>
                          <p:cTn id="66" fill="hold">
                            <p:stCondLst>
                              <p:cond delay="5500"/>
                            </p:stCondLst>
                            <p:childTnLst>
                              <p:par>
                                <p:cTn id="67" presetID="22" presetClass="entr" presetSubtype="1" fill="hold" grpId="0" nodeType="after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wipe(up)">
                                      <p:cBhvr>
                                        <p:cTn id="6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Graphic spid="8" grpId="0">
        <p:bldAsOne/>
      </p:bldGraphic>
      <p:bldGraphic spid="9" grpId="0">
        <p:bldAsOne/>
      </p:bldGraphic>
      <p:bldGraphic spid="10" grpId="0">
        <p:bldAsOne/>
      </p:bldGraphic>
      <p:bldP spid="11" grpId="0"/>
      <p:bldP spid="12" grpId="0"/>
      <p:bldP spid="13" grpId="0"/>
      <p:bldP spid="14" grpId="0"/>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Rectangle 3"/>
          <p:cNvSpPr/>
          <p:nvPr/>
        </p:nvSpPr>
        <p:spPr>
          <a:xfrm>
            <a:off x="838200" y="1122061"/>
            <a:ext cx="1752600" cy="11520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9" name="Text Box 10"/>
          <p:cNvSpPr txBox="1">
            <a:spLocks noChangeArrowheads="1"/>
          </p:cNvSpPr>
          <p:nvPr/>
        </p:nvSpPr>
        <p:spPr bwMode="auto">
          <a:xfrm>
            <a:off x="822325" y="2314342"/>
            <a:ext cx="1768475" cy="55399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a:t>
            </a:r>
            <a:r>
              <a:rPr lang="zh-CN" altLang="en-US" sz="1100" dirty="0" smtClean="0">
                <a:solidFill>
                  <a:schemeClr val="tx1">
                    <a:lumMod val="75000"/>
                    <a:lumOff val="25000"/>
                  </a:schemeClr>
                </a:solidFill>
                <a:latin typeface="微软雅黑" panose="020B0503020204020204" pitchFamily="34" charset="-122"/>
                <a:ea typeface="微软雅黑" panose="020B0503020204020204" pitchFamily="34" charset="-122"/>
              </a:rPr>
              <a:t>添加文字</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Rectangle 5"/>
          <p:cNvSpPr/>
          <p:nvPr/>
        </p:nvSpPr>
        <p:spPr>
          <a:xfrm>
            <a:off x="2746375" y="1122061"/>
            <a:ext cx="1752600" cy="11520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1" name="Text Box 10"/>
          <p:cNvSpPr txBox="1">
            <a:spLocks noChangeArrowheads="1"/>
          </p:cNvSpPr>
          <p:nvPr/>
        </p:nvSpPr>
        <p:spPr bwMode="auto">
          <a:xfrm>
            <a:off x="2732088" y="2310180"/>
            <a:ext cx="1766887"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Rectangle 7"/>
          <p:cNvSpPr/>
          <p:nvPr/>
        </p:nvSpPr>
        <p:spPr>
          <a:xfrm>
            <a:off x="4645025" y="1122061"/>
            <a:ext cx="1752600" cy="11520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3" name="Text Box 10"/>
          <p:cNvSpPr txBox="1">
            <a:spLocks noChangeArrowheads="1"/>
          </p:cNvSpPr>
          <p:nvPr/>
        </p:nvSpPr>
        <p:spPr bwMode="auto">
          <a:xfrm>
            <a:off x="4629150" y="2310180"/>
            <a:ext cx="1768475"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Rectangle 9"/>
          <p:cNvSpPr/>
          <p:nvPr/>
        </p:nvSpPr>
        <p:spPr>
          <a:xfrm>
            <a:off x="6553200" y="1122061"/>
            <a:ext cx="1752600" cy="11520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5" name="Text Box 10"/>
          <p:cNvSpPr txBox="1">
            <a:spLocks noChangeArrowheads="1"/>
          </p:cNvSpPr>
          <p:nvPr/>
        </p:nvSpPr>
        <p:spPr bwMode="auto">
          <a:xfrm>
            <a:off x="6537325" y="2310180"/>
            <a:ext cx="1768475"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Rectangle 11"/>
          <p:cNvSpPr/>
          <p:nvPr/>
        </p:nvSpPr>
        <p:spPr>
          <a:xfrm>
            <a:off x="830263" y="3020368"/>
            <a:ext cx="1752600" cy="1152000"/>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7" name="Text Box 10"/>
          <p:cNvSpPr txBox="1">
            <a:spLocks noChangeArrowheads="1"/>
          </p:cNvSpPr>
          <p:nvPr/>
        </p:nvSpPr>
        <p:spPr bwMode="auto">
          <a:xfrm>
            <a:off x="815975" y="4207872"/>
            <a:ext cx="1766888"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Rectangle 13"/>
          <p:cNvSpPr/>
          <p:nvPr/>
        </p:nvSpPr>
        <p:spPr>
          <a:xfrm>
            <a:off x="2740025" y="3020368"/>
            <a:ext cx="1752600" cy="115200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19" name="Text Box 10"/>
          <p:cNvSpPr txBox="1">
            <a:spLocks noChangeArrowheads="1"/>
          </p:cNvSpPr>
          <p:nvPr/>
        </p:nvSpPr>
        <p:spPr bwMode="auto">
          <a:xfrm>
            <a:off x="2724150" y="4207872"/>
            <a:ext cx="1768475"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Rectangle 15"/>
          <p:cNvSpPr/>
          <p:nvPr/>
        </p:nvSpPr>
        <p:spPr>
          <a:xfrm>
            <a:off x="4637088" y="3020368"/>
            <a:ext cx="1752600" cy="1152000"/>
          </a:xfrm>
          <a:prstGeom prst="rect">
            <a:avLst/>
          </a:prstGeom>
          <a:blipFill dpi="0" rotWithShape="1">
            <a:blip r:embed="rId8"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21" name="Text Box 10"/>
          <p:cNvSpPr txBox="1">
            <a:spLocks noChangeArrowheads="1"/>
          </p:cNvSpPr>
          <p:nvPr/>
        </p:nvSpPr>
        <p:spPr bwMode="auto">
          <a:xfrm>
            <a:off x="4621213" y="4207872"/>
            <a:ext cx="1768475"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Rectangle 17"/>
          <p:cNvSpPr/>
          <p:nvPr/>
        </p:nvSpPr>
        <p:spPr>
          <a:xfrm>
            <a:off x="6545263" y="3020368"/>
            <a:ext cx="1752600" cy="1152000"/>
          </a:xfrm>
          <a:prstGeom prst="rect">
            <a:avLst/>
          </a:prstGeom>
          <a:blipFill dpi="0" rotWithShape="1">
            <a:blip r:embed="rId9"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a:solidFill>
                <a:srgbClr val="FFFFFF"/>
              </a:solidFill>
            </a:endParaRPr>
          </a:p>
        </p:txBody>
      </p:sp>
      <p:sp>
        <p:nvSpPr>
          <p:cNvPr id="23" name="Text Box 10"/>
          <p:cNvSpPr txBox="1">
            <a:spLocks noChangeArrowheads="1"/>
          </p:cNvSpPr>
          <p:nvPr/>
        </p:nvSpPr>
        <p:spPr bwMode="auto">
          <a:xfrm>
            <a:off x="6530975" y="4207872"/>
            <a:ext cx="1766888" cy="524118"/>
          </a:xfrm>
          <a:prstGeom prst="rect">
            <a:avLst/>
          </a:prstGeom>
          <a:noFill/>
          <a:ln w="9525">
            <a:noFill/>
            <a:miter lim="800000"/>
          </a:ln>
        </p:spPr>
        <p:txBody>
          <a:bodyPr lIns="45720" tIns="22860" rIns="45720" bIns="22860">
            <a:spAutoFit/>
          </a:bodyPr>
          <a:lstStyle/>
          <a:p>
            <a:pPr lvl="0" algn="ctr">
              <a:lnSpc>
                <a:spcPct val="150000"/>
              </a:lnSpc>
              <a:defRPr/>
            </a:pP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根据需要添加文字，一页的文字最好不要超过</a:t>
            </a:r>
            <a:r>
              <a:rPr lang="en-US" altLang="zh-CN" sz="1100" dirty="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rPr>
              <a:t>字</a:t>
            </a:r>
            <a:endParaRPr lang="zh-CN" altLang="en-US" sz="11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3" presetClass="entr" presetSubtype="52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500" fill="hold"/>
                                        <p:tgtEl>
                                          <p:spTgt spid="8"/>
                                        </p:tgtEl>
                                        <p:attrNameLst>
                                          <p:attrName>ppt_w</p:attrName>
                                        </p:attrNameLst>
                                      </p:cBhvr>
                                      <p:tavLst>
                                        <p:tav tm="0">
                                          <p:val>
                                            <p:fltVal val="0"/>
                                          </p:val>
                                        </p:tav>
                                        <p:tav tm="100000">
                                          <p:val>
                                            <p:strVal val="#ppt_w"/>
                                          </p:val>
                                        </p:tav>
                                      </p:tavLst>
                                    </p:anim>
                                    <p:anim calcmode="lin" valueType="num">
                                      <p:cBhvr>
                                        <p:cTn id="24" dur="500" fill="hold"/>
                                        <p:tgtEl>
                                          <p:spTgt spid="8"/>
                                        </p:tgtEl>
                                        <p:attrNameLst>
                                          <p:attrName>ppt_h</p:attrName>
                                        </p:attrNameLst>
                                      </p:cBhvr>
                                      <p:tavLst>
                                        <p:tav tm="0">
                                          <p:val>
                                            <p:fltVal val="0"/>
                                          </p:val>
                                        </p:tav>
                                        <p:tav tm="100000">
                                          <p:val>
                                            <p:strVal val="#ppt_h"/>
                                          </p:val>
                                        </p:tav>
                                      </p:tavLst>
                                    </p:anim>
                                    <p:anim calcmode="lin" valueType="num">
                                      <p:cBhvr>
                                        <p:cTn id="25" dur="500" fill="hold"/>
                                        <p:tgtEl>
                                          <p:spTgt spid="8"/>
                                        </p:tgtEl>
                                        <p:attrNameLst>
                                          <p:attrName>ppt_x</p:attrName>
                                        </p:attrNameLst>
                                      </p:cBhvr>
                                      <p:tavLst>
                                        <p:tav tm="0">
                                          <p:val>
                                            <p:fltVal val="0.5"/>
                                          </p:val>
                                        </p:tav>
                                        <p:tav tm="100000">
                                          <p:val>
                                            <p:strVal val="#ppt_x"/>
                                          </p:val>
                                        </p:tav>
                                      </p:tavLst>
                                    </p:anim>
                                    <p:anim calcmode="lin" valueType="num">
                                      <p:cBhvr>
                                        <p:cTn id="26" dur="500" fill="hold"/>
                                        <p:tgtEl>
                                          <p:spTgt spid="8"/>
                                        </p:tgtEl>
                                        <p:attrNameLst>
                                          <p:attrName>ppt_y</p:attrName>
                                        </p:attrNameLst>
                                      </p:cBhvr>
                                      <p:tavLst>
                                        <p:tav tm="0">
                                          <p:val>
                                            <p:fltVal val="0.5"/>
                                          </p:val>
                                        </p:tav>
                                        <p:tav tm="100000">
                                          <p:val>
                                            <p:strVal val="#ppt_y"/>
                                          </p:val>
                                        </p:tav>
                                      </p:tavLst>
                                    </p:anim>
                                  </p:childTnLst>
                                </p:cTn>
                              </p:par>
                              <p:par>
                                <p:cTn id="27" presetID="23" presetClass="entr" presetSubtype="528" fill="hold" grpId="0" nodeType="withEffect">
                                  <p:stCondLst>
                                    <p:cond delay="25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 calcmode="lin" valueType="num">
                                      <p:cBhvr>
                                        <p:cTn id="31" dur="500" fill="hold"/>
                                        <p:tgtEl>
                                          <p:spTgt spid="10"/>
                                        </p:tgtEl>
                                        <p:attrNameLst>
                                          <p:attrName>ppt_x</p:attrName>
                                        </p:attrNameLst>
                                      </p:cBhvr>
                                      <p:tavLst>
                                        <p:tav tm="0">
                                          <p:val>
                                            <p:fltVal val="0.5"/>
                                          </p:val>
                                        </p:tav>
                                        <p:tav tm="100000">
                                          <p:val>
                                            <p:strVal val="#ppt_x"/>
                                          </p:val>
                                        </p:tav>
                                      </p:tavLst>
                                    </p:anim>
                                    <p:anim calcmode="lin" valueType="num">
                                      <p:cBhvr>
                                        <p:cTn id="32" dur="500" fill="hold"/>
                                        <p:tgtEl>
                                          <p:spTgt spid="10"/>
                                        </p:tgtEl>
                                        <p:attrNameLst>
                                          <p:attrName>ppt_y</p:attrName>
                                        </p:attrNameLst>
                                      </p:cBhvr>
                                      <p:tavLst>
                                        <p:tav tm="0">
                                          <p:val>
                                            <p:fltVal val="0.5"/>
                                          </p:val>
                                        </p:tav>
                                        <p:tav tm="100000">
                                          <p:val>
                                            <p:strVal val="#ppt_y"/>
                                          </p:val>
                                        </p:tav>
                                      </p:tavLst>
                                    </p:anim>
                                  </p:childTnLst>
                                </p:cTn>
                              </p:par>
                              <p:par>
                                <p:cTn id="33" presetID="23" presetClass="entr" presetSubtype="528" fill="hold" grpId="0" nodeType="withEffect">
                                  <p:stCondLst>
                                    <p:cond delay="500"/>
                                  </p:stCondLst>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anim calcmode="lin" valueType="num">
                                      <p:cBhvr>
                                        <p:cTn id="37" dur="500" fill="hold"/>
                                        <p:tgtEl>
                                          <p:spTgt spid="12"/>
                                        </p:tgtEl>
                                        <p:attrNameLst>
                                          <p:attrName>ppt_x</p:attrName>
                                        </p:attrNameLst>
                                      </p:cBhvr>
                                      <p:tavLst>
                                        <p:tav tm="0">
                                          <p:val>
                                            <p:fltVal val="0.5"/>
                                          </p:val>
                                        </p:tav>
                                        <p:tav tm="100000">
                                          <p:val>
                                            <p:strVal val="#ppt_x"/>
                                          </p:val>
                                        </p:tav>
                                      </p:tavLst>
                                    </p:anim>
                                    <p:anim calcmode="lin" valueType="num">
                                      <p:cBhvr>
                                        <p:cTn id="38" dur="500" fill="hold"/>
                                        <p:tgtEl>
                                          <p:spTgt spid="12"/>
                                        </p:tgtEl>
                                        <p:attrNameLst>
                                          <p:attrName>ppt_y</p:attrName>
                                        </p:attrNameLst>
                                      </p:cBhvr>
                                      <p:tavLst>
                                        <p:tav tm="0">
                                          <p:val>
                                            <p:fltVal val="0.5"/>
                                          </p:val>
                                        </p:tav>
                                        <p:tav tm="100000">
                                          <p:val>
                                            <p:strVal val="#ppt_y"/>
                                          </p:val>
                                        </p:tav>
                                      </p:tavLst>
                                    </p:anim>
                                  </p:childTnLst>
                                </p:cTn>
                              </p:par>
                              <p:par>
                                <p:cTn id="39" presetID="23" presetClass="entr" presetSubtype="528" fill="hold" grpId="0" nodeType="withEffect">
                                  <p:stCondLst>
                                    <p:cond delay="75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ppt_x</p:attrName>
                                        </p:attrNameLst>
                                      </p:cBhvr>
                                      <p:tavLst>
                                        <p:tav tm="0">
                                          <p:val>
                                            <p:fltVal val="0.5"/>
                                          </p:val>
                                        </p:tav>
                                        <p:tav tm="100000">
                                          <p:val>
                                            <p:strVal val="#ppt_x"/>
                                          </p:val>
                                        </p:tav>
                                      </p:tavLst>
                                    </p:anim>
                                    <p:anim calcmode="lin" valueType="num">
                                      <p:cBhvr>
                                        <p:cTn id="44" dur="500" fill="hold"/>
                                        <p:tgtEl>
                                          <p:spTgt spid="14"/>
                                        </p:tgtEl>
                                        <p:attrNameLst>
                                          <p:attrName>ppt_y</p:attrName>
                                        </p:attrNameLst>
                                      </p:cBhvr>
                                      <p:tavLst>
                                        <p:tav tm="0">
                                          <p:val>
                                            <p:fltVal val="0.5"/>
                                          </p:val>
                                        </p:tav>
                                        <p:tav tm="100000">
                                          <p:val>
                                            <p:strVal val="#ppt_y"/>
                                          </p:val>
                                        </p:tav>
                                      </p:tavLst>
                                    </p:anim>
                                  </p:childTnLst>
                                </p:cTn>
                              </p:par>
                              <p:par>
                                <p:cTn id="45" presetID="23" presetClass="entr" presetSubtype="528" fill="hold" grpId="0" nodeType="withEffect">
                                  <p:stCondLst>
                                    <p:cond delay="1000"/>
                                  </p:stCondLst>
                                  <p:childTnLst>
                                    <p:set>
                                      <p:cBhvr>
                                        <p:cTn id="46" dur="1" fill="hold">
                                          <p:stCondLst>
                                            <p:cond delay="0"/>
                                          </p:stCondLst>
                                        </p:cTn>
                                        <p:tgtEl>
                                          <p:spTgt spid="16"/>
                                        </p:tgtEl>
                                        <p:attrNameLst>
                                          <p:attrName>style.visibility</p:attrName>
                                        </p:attrNameLst>
                                      </p:cBhvr>
                                      <p:to>
                                        <p:strVal val="visible"/>
                                      </p:to>
                                    </p:set>
                                    <p:anim calcmode="lin" valueType="num">
                                      <p:cBhvr>
                                        <p:cTn id="47" dur="500" fill="hold"/>
                                        <p:tgtEl>
                                          <p:spTgt spid="16"/>
                                        </p:tgtEl>
                                        <p:attrNameLst>
                                          <p:attrName>ppt_w</p:attrName>
                                        </p:attrNameLst>
                                      </p:cBhvr>
                                      <p:tavLst>
                                        <p:tav tm="0">
                                          <p:val>
                                            <p:fltVal val="0"/>
                                          </p:val>
                                        </p:tav>
                                        <p:tav tm="100000">
                                          <p:val>
                                            <p:strVal val="#ppt_w"/>
                                          </p:val>
                                        </p:tav>
                                      </p:tavLst>
                                    </p:anim>
                                    <p:anim calcmode="lin" valueType="num">
                                      <p:cBhvr>
                                        <p:cTn id="48" dur="500" fill="hold"/>
                                        <p:tgtEl>
                                          <p:spTgt spid="16"/>
                                        </p:tgtEl>
                                        <p:attrNameLst>
                                          <p:attrName>ppt_h</p:attrName>
                                        </p:attrNameLst>
                                      </p:cBhvr>
                                      <p:tavLst>
                                        <p:tav tm="0">
                                          <p:val>
                                            <p:fltVal val="0"/>
                                          </p:val>
                                        </p:tav>
                                        <p:tav tm="100000">
                                          <p:val>
                                            <p:strVal val="#ppt_h"/>
                                          </p:val>
                                        </p:tav>
                                      </p:tavLst>
                                    </p:anim>
                                    <p:anim calcmode="lin" valueType="num">
                                      <p:cBhvr>
                                        <p:cTn id="49" dur="500" fill="hold"/>
                                        <p:tgtEl>
                                          <p:spTgt spid="16"/>
                                        </p:tgtEl>
                                        <p:attrNameLst>
                                          <p:attrName>ppt_x</p:attrName>
                                        </p:attrNameLst>
                                      </p:cBhvr>
                                      <p:tavLst>
                                        <p:tav tm="0">
                                          <p:val>
                                            <p:fltVal val="0.5"/>
                                          </p:val>
                                        </p:tav>
                                        <p:tav tm="100000">
                                          <p:val>
                                            <p:strVal val="#ppt_x"/>
                                          </p:val>
                                        </p:tav>
                                      </p:tavLst>
                                    </p:anim>
                                    <p:anim calcmode="lin" valueType="num">
                                      <p:cBhvr>
                                        <p:cTn id="50" dur="500" fill="hold"/>
                                        <p:tgtEl>
                                          <p:spTgt spid="16"/>
                                        </p:tgtEl>
                                        <p:attrNameLst>
                                          <p:attrName>ppt_y</p:attrName>
                                        </p:attrNameLst>
                                      </p:cBhvr>
                                      <p:tavLst>
                                        <p:tav tm="0">
                                          <p:val>
                                            <p:fltVal val="0.5"/>
                                          </p:val>
                                        </p:tav>
                                        <p:tav tm="100000">
                                          <p:val>
                                            <p:strVal val="#ppt_y"/>
                                          </p:val>
                                        </p:tav>
                                      </p:tavLst>
                                    </p:anim>
                                  </p:childTnLst>
                                </p:cTn>
                              </p:par>
                              <p:par>
                                <p:cTn id="51" presetID="23" presetClass="entr" presetSubtype="528" fill="hold" grpId="0" nodeType="withEffect">
                                  <p:stCondLst>
                                    <p:cond delay="1250"/>
                                  </p:stCondLst>
                                  <p:childTnLst>
                                    <p:set>
                                      <p:cBhvr>
                                        <p:cTn id="52" dur="1" fill="hold">
                                          <p:stCondLst>
                                            <p:cond delay="0"/>
                                          </p:stCondLst>
                                        </p:cTn>
                                        <p:tgtEl>
                                          <p:spTgt spid="18"/>
                                        </p:tgtEl>
                                        <p:attrNameLst>
                                          <p:attrName>style.visibility</p:attrName>
                                        </p:attrNameLst>
                                      </p:cBhvr>
                                      <p:to>
                                        <p:strVal val="visible"/>
                                      </p:to>
                                    </p:set>
                                    <p:anim calcmode="lin" valueType="num">
                                      <p:cBhvr>
                                        <p:cTn id="53" dur="500" fill="hold"/>
                                        <p:tgtEl>
                                          <p:spTgt spid="18"/>
                                        </p:tgtEl>
                                        <p:attrNameLst>
                                          <p:attrName>ppt_w</p:attrName>
                                        </p:attrNameLst>
                                      </p:cBhvr>
                                      <p:tavLst>
                                        <p:tav tm="0">
                                          <p:val>
                                            <p:fltVal val="0"/>
                                          </p:val>
                                        </p:tav>
                                        <p:tav tm="100000">
                                          <p:val>
                                            <p:strVal val="#ppt_w"/>
                                          </p:val>
                                        </p:tav>
                                      </p:tavLst>
                                    </p:anim>
                                    <p:anim calcmode="lin" valueType="num">
                                      <p:cBhvr>
                                        <p:cTn id="54" dur="500" fill="hold"/>
                                        <p:tgtEl>
                                          <p:spTgt spid="18"/>
                                        </p:tgtEl>
                                        <p:attrNameLst>
                                          <p:attrName>ppt_h</p:attrName>
                                        </p:attrNameLst>
                                      </p:cBhvr>
                                      <p:tavLst>
                                        <p:tav tm="0">
                                          <p:val>
                                            <p:fltVal val="0"/>
                                          </p:val>
                                        </p:tav>
                                        <p:tav tm="100000">
                                          <p:val>
                                            <p:strVal val="#ppt_h"/>
                                          </p:val>
                                        </p:tav>
                                      </p:tavLst>
                                    </p:anim>
                                    <p:anim calcmode="lin" valueType="num">
                                      <p:cBhvr>
                                        <p:cTn id="55" dur="500" fill="hold"/>
                                        <p:tgtEl>
                                          <p:spTgt spid="18"/>
                                        </p:tgtEl>
                                        <p:attrNameLst>
                                          <p:attrName>ppt_x</p:attrName>
                                        </p:attrNameLst>
                                      </p:cBhvr>
                                      <p:tavLst>
                                        <p:tav tm="0">
                                          <p:val>
                                            <p:fltVal val="0.5"/>
                                          </p:val>
                                        </p:tav>
                                        <p:tav tm="100000">
                                          <p:val>
                                            <p:strVal val="#ppt_x"/>
                                          </p:val>
                                        </p:tav>
                                      </p:tavLst>
                                    </p:anim>
                                    <p:anim calcmode="lin" valueType="num">
                                      <p:cBhvr>
                                        <p:cTn id="56" dur="500" fill="hold"/>
                                        <p:tgtEl>
                                          <p:spTgt spid="18"/>
                                        </p:tgtEl>
                                        <p:attrNameLst>
                                          <p:attrName>ppt_y</p:attrName>
                                        </p:attrNameLst>
                                      </p:cBhvr>
                                      <p:tavLst>
                                        <p:tav tm="0">
                                          <p:val>
                                            <p:fltVal val="0.5"/>
                                          </p:val>
                                        </p:tav>
                                        <p:tav tm="100000">
                                          <p:val>
                                            <p:strVal val="#ppt_y"/>
                                          </p:val>
                                        </p:tav>
                                      </p:tavLst>
                                    </p:anim>
                                  </p:childTnLst>
                                </p:cTn>
                              </p:par>
                              <p:par>
                                <p:cTn id="57" presetID="23" presetClass="entr" presetSubtype="528" fill="hold" grpId="0" nodeType="withEffect">
                                  <p:stCondLst>
                                    <p:cond delay="1500"/>
                                  </p:stCondLst>
                                  <p:childTnLst>
                                    <p:set>
                                      <p:cBhvr>
                                        <p:cTn id="58" dur="1" fill="hold">
                                          <p:stCondLst>
                                            <p:cond delay="0"/>
                                          </p:stCondLst>
                                        </p:cTn>
                                        <p:tgtEl>
                                          <p:spTgt spid="20"/>
                                        </p:tgtEl>
                                        <p:attrNameLst>
                                          <p:attrName>style.visibility</p:attrName>
                                        </p:attrNameLst>
                                      </p:cBhvr>
                                      <p:to>
                                        <p:strVal val="visible"/>
                                      </p:to>
                                    </p:set>
                                    <p:anim calcmode="lin" valueType="num">
                                      <p:cBhvr>
                                        <p:cTn id="59" dur="500" fill="hold"/>
                                        <p:tgtEl>
                                          <p:spTgt spid="20"/>
                                        </p:tgtEl>
                                        <p:attrNameLst>
                                          <p:attrName>ppt_w</p:attrName>
                                        </p:attrNameLst>
                                      </p:cBhvr>
                                      <p:tavLst>
                                        <p:tav tm="0">
                                          <p:val>
                                            <p:fltVal val="0"/>
                                          </p:val>
                                        </p:tav>
                                        <p:tav tm="100000">
                                          <p:val>
                                            <p:strVal val="#ppt_w"/>
                                          </p:val>
                                        </p:tav>
                                      </p:tavLst>
                                    </p:anim>
                                    <p:anim calcmode="lin" valueType="num">
                                      <p:cBhvr>
                                        <p:cTn id="60" dur="500" fill="hold"/>
                                        <p:tgtEl>
                                          <p:spTgt spid="20"/>
                                        </p:tgtEl>
                                        <p:attrNameLst>
                                          <p:attrName>ppt_h</p:attrName>
                                        </p:attrNameLst>
                                      </p:cBhvr>
                                      <p:tavLst>
                                        <p:tav tm="0">
                                          <p:val>
                                            <p:fltVal val="0"/>
                                          </p:val>
                                        </p:tav>
                                        <p:tav tm="100000">
                                          <p:val>
                                            <p:strVal val="#ppt_h"/>
                                          </p:val>
                                        </p:tav>
                                      </p:tavLst>
                                    </p:anim>
                                    <p:anim calcmode="lin" valueType="num">
                                      <p:cBhvr>
                                        <p:cTn id="61" dur="500" fill="hold"/>
                                        <p:tgtEl>
                                          <p:spTgt spid="20"/>
                                        </p:tgtEl>
                                        <p:attrNameLst>
                                          <p:attrName>ppt_x</p:attrName>
                                        </p:attrNameLst>
                                      </p:cBhvr>
                                      <p:tavLst>
                                        <p:tav tm="0">
                                          <p:val>
                                            <p:fltVal val="0.5"/>
                                          </p:val>
                                        </p:tav>
                                        <p:tav tm="100000">
                                          <p:val>
                                            <p:strVal val="#ppt_x"/>
                                          </p:val>
                                        </p:tav>
                                      </p:tavLst>
                                    </p:anim>
                                    <p:anim calcmode="lin" valueType="num">
                                      <p:cBhvr>
                                        <p:cTn id="62" dur="500" fill="hold"/>
                                        <p:tgtEl>
                                          <p:spTgt spid="20"/>
                                        </p:tgtEl>
                                        <p:attrNameLst>
                                          <p:attrName>ppt_y</p:attrName>
                                        </p:attrNameLst>
                                      </p:cBhvr>
                                      <p:tavLst>
                                        <p:tav tm="0">
                                          <p:val>
                                            <p:fltVal val="0.5"/>
                                          </p:val>
                                        </p:tav>
                                        <p:tav tm="100000">
                                          <p:val>
                                            <p:strVal val="#ppt_y"/>
                                          </p:val>
                                        </p:tav>
                                      </p:tavLst>
                                    </p:anim>
                                  </p:childTnLst>
                                </p:cTn>
                              </p:par>
                              <p:par>
                                <p:cTn id="63" presetID="23" presetClass="entr" presetSubtype="528" fill="hold" grpId="0" nodeType="withEffect">
                                  <p:stCondLst>
                                    <p:cond delay="1750"/>
                                  </p:stCondLst>
                                  <p:childTnLst>
                                    <p:set>
                                      <p:cBhvr>
                                        <p:cTn id="64" dur="1" fill="hold">
                                          <p:stCondLst>
                                            <p:cond delay="0"/>
                                          </p:stCondLst>
                                        </p:cTn>
                                        <p:tgtEl>
                                          <p:spTgt spid="22"/>
                                        </p:tgtEl>
                                        <p:attrNameLst>
                                          <p:attrName>style.visibility</p:attrName>
                                        </p:attrNameLst>
                                      </p:cBhvr>
                                      <p:to>
                                        <p:strVal val="visible"/>
                                      </p:to>
                                    </p:set>
                                    <p:anim calcmode="lin" valueType="num">
                                      <p:cBhvr>
                                        <p:cTn id="65" dur="500" fill="hold"/>
                                        <p:tgtEl>
                                          <p:spTgt spid="22"/>
                                        </p:tgtEl>
                                        <p:attrNameLst>
                                          <p:attrName>ppt_w</p:attrName>
                                        </p:attrNameLst>
                                      </p:cBhvr>
                                      <p:tavLst>
                                        <p:tav tm="0">
                                          <p:val>
                                            <p:fltVal val="0"/>
                                          </p:val>
                                        </p:tav>
                                        <p:tav tm="100000">
                                          <p:val>
                                            <p:strVal val="#ppt_w"/>
                                          </p:val>
                                        </p:tav>
                                      </p:tavLst>
                                    </p:anim>
                                    <p:anim calcmode="lin" valueType="num">
                                      <p:cBhvr>
                                        <p:cTn id="66" dur="500" fill="hold"/>
                                        <p:tgtEl>
                                          <p:spTgt spid="22"/>
                                        </p:tgtEl>
                                        <p:attrNameLst>
                                          <p:attrName>ppt_h</p:attrName>
                                        </p:attrNameLst>
                                      </p:cBhvr>
                                      <p:tavLst>
                                        <p:tav tm="0">
                                          <p:val>
                                            <p:fltVal val="0"/>
                                          </p:val>
                                        </p:tav>
                                        <p:tav tm="100000">
                                          <p:val>
                                            <p:strVal val="#ppt_h"/>
                                          </p:val>
                                        </p:tav>
                                      </p:tavLst>
                                    </p:anim>
                                    <p:anim calcmode="lin" valueType="num">
                                      <p:cBhvr>
                                        <p:cTn id="67" dur="500" fill="hold"/>
                                        <p:tgtEl>
                                          <p:spTgt spid="22"/>
                                        </p:tgtEl>
                                        <p:attrNameLst>
                                          <p:attrName>ppt_x</p:attrName>
                                        </p:attrNameLst>
                                      </p:cBhvr>
                                      <p:tavLst>
                                        <p:tav tm="0">
                                          <p:val>
                                            <p:fltVal val="0.5"/>
                                          </p:val>
                                        </p:tav>
                                        <p:tav tm="100000">
                                          <p:val>
                                            <p:strVal val="#ppt_x"/>
                                          </p:val>
                                        </p:tav>
                                      </p:tavLst>
                                    </p:anim>
                                    <p:anim calcmode="lin" valueType="num">
                                      <p:cBhvr>
                                        <p:cTn id="68" dur="500" fill="hold"/>
                                        <p:tgtEl>
                                          <p:spTgt spid="22"/>
                                        </p:tgtEl>
                                        <p:attrNameLst>
                                          <p:attrName>ppt_y</p:attrName>
                                        </p:attrNameLst>
                                      </p:cBhvr>
                                      <p:tavLst>
                                        <p:tav tm="0">
                                          <p:val>
                                            <p:fltVal val="0.5"/>
                                          </p:val>
                                        </p:tav>
                                        <p:tav tm="100000">
                                          <p:val>
                                            <p:strVal val="#ppt_y"/>
                                          </p:val>
                                        </p:tav>
                                      </p:tavLst>
                                    </p:anim>
                                  </p:childTnLst>
                                </p:cTn>
                              </p:par>
                            </p:childTnLst>
                          </p:cTn>
                        </p:par>
                        <p:par>
                          <p:cTn id="69" fill="hold">
                            <p:stCondLst>
                              <p:cond delay="2000"/>
                            </p:stCondLst>
                            <p:childTnLst>
                              <p:par>
                                <p:cTn id="70" presetID="2" presetClass="entr" presetSubtype="4" fill="hold" grpId="0" nodeType="after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additive="base">
                                        <p:cTn id="72" dur="500" fill="hold"/>
                                        <p:tgtEl>
                                          <p:spTgt spid="9"/>
                                        </p:tgtEl>
                                        <p:attrNameLst>
                                          <p:attrName>ppt_x</p:attrName>
                                        </p:attrNameLst>
                                      </p:cBhvr>
                                      <p:tavLst>
                                        <p:tav tm="0">
                                          <p:val>
                                            <p:strVal val="#ppt_x"/>
                                          </p:val>
                                        </p:tav>
                                        <p:tav tm="100000">
                                          <p:val>
                                            <p:strVal val="#ppt_x"/>
                                          </p:val>
                                        </p:tav>
                                      </p:tavLst>
                                    </p:anim>
                                    <p:anim calcmode="lin" valueType="num">
                                      <p:cBhvr additive="base">
                                        <p:cTn id="73" dur="500" fill="hold"/>
                                        <p:tgtEl>
                                          <p:spTgt spid="9"/>
                                        </p:tgtEl>
                                        <p:attrNameLst>
                                          <p:attrName>ppt_y</p:attrName>
                                        </p:attrNameLst>
                                      </p:cBhvr>
                                      <p:tavLst>
                                        <p:tav tm="0">
                                          <p:val>
                                            <p:strVal val="1+#ppt_h/2"/>
                                          </p:val>
                                        </p:tav>
                                        <p:tav tm="100000">
                                          <p:val>
                                            <p:strVal val="#ppt_y"/>
                                          </p:val>
                                        </p:tav>
                                      </p:tavLst>
                                    </p:anim>
                                  </p:childTnLst>
                                </p:cTn>
                              </p:par>
                            </p:childTnLst>
                          </p:cTn>
                        </p:par>
                        <p:par>
                          <p:cTn id="74" fill="hold">
                            <p:stCondLst>
                              <p:cond delay="2500"/>
                            </p:stCondLst>
                            <p:childTnLst>
                              <p:par>
                                <p:cTn id="75" presetID="2" presetClass="entr" presetSubtype="4"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 calcmode="lin" valueType="num">
                                      <p:cBhvr additive="base">
                                        <p:cTn id="77" dur="500" fill="hold"/>
                                        <p:tgtEl>
                                          <p:spTgt spid="11"/>
                                        </p:tgtEl>
                                        <p:attrNameLst>
                                          <p:attrName>ppt_x</p:attrName>
                                        </p:attrNameLst>
                                      </p:cBhvr>
                                      <p:tavLst>
                                        <p:tav tm="0">
                                          <p:val>
                                            <p:strVal val="#ppt_x"/>
                                          </p:val>
                                        </p:tav>
                                        <p:tav tm="100000">
                                          <p:val>
                                            <p:strVal val="#ppt_x"/>
                                          </p:val>
                                        </p:tav>
                                      </p:tavLst>
                                    </p:anim>
                                    <p:anim calcmode="lin" valueType="num">
                                      <p:cBhvr additive="base">
                                        <p:cTn id="78" dur="500" fill="hold"/>
                                        <p:tgtEl>
                                          <p:spTgt spid="11"/>
                                        </p:tgtEl>
                                        <p:attrNameLst>
                                          <p:attrName>ppt_y</p:attrName>
                                        </p:attrNameLst>
                                      </p:cBhvr>
                                      <p:tavLst>
                                        <p:tav tm="0">
                                          <p:val>
                                            <p:strVal val="1+#ppt_h/2"/>
                                          </p:val>
                                        </p:tav>
                                        <p:tav tm="100000">
                                          <p:val>
                                            <p:strVal val="#ppt_y"/>
                                          </p:val>
                                        </p:tav>
                                      </p:tavLst>
                                    </p:anim>
                                  </p:childTnLst>
                                </p:cTn>
                              </p:par>
                            </p:childTnLst>
                          </p:cTn>
                        </p:par>
                        <p:par>
                          <p:cTn id="79" fill="hold">
                            <p:stCondLst>
                              <p:cond delay="3000"/>
                            </p:stCondLst>
                            <p:childTnLst>
                              <p:par>
                                <p:cTn id="80" presetID="2" presetClass="entr" presetSubtype="4" fill="hold" grpId="0" nodeType="afterEffect">
                                  <p:stCondLst>
                                    <p:cond delay="0"/>
                                  </p:stCondLst>
                                  <p:childTnLst>
                                    <p:set>
                                      <p:cBhvr>
                                        <p:cTn id="81" dur="1" fill="hold">
                                          <p:stCondLst>
                                            <p:cond delay="0"/>
                                          </p:stCondLst>
                                        </p:cTn>
                                        <p:tgtEl>
                                          <p:spTgt spid="13"/>
                                        </p:tgtEl>
                                        <p:attrNameLst>
                                          <p:attrName>style.visibility</p:attrName>
                                        </p:attrNameLst>
                                      </p:cBhvr>
                                      <p:to>
                                        <p:strVal val="visible"/>
                                      </p:to>
                                    </p:set>
                                    <p:anim calcmode="lin" valueType="num">
                                      <p:cBhvr additive="base">
                                        <p:cTn id="82" dur="500" fill="hold"/>
                                        <p:tgtEl>
                                          <p:spTgt spid="13"/>
                                        </p:tgtEl>
                                        <p:attrNameLst>
                                          <p:attrName>ppt_x</p:attrName>
                                        </p:attrNameLst>
                                      </p:cBhvr>
                                      <p:tavLst>
                                        <p:tav tm="0">
                                          <p:val>
                                            <p:strVal val="#ppt_x"/>
                                          </p:val>
                                        </p:tav>
                                        <p:tav tm="100000">
                                          <p:val>
                                            <p:strVal val="#ppt_x"/>
                                          </p:val>
                                        </p:tav>
                                      </p:tavLst>
                                    </p:anim>
                                    <p:anim calcmode="lin" valueType="num">
                                      <p:cBhvr additive="base">
                                        <p:cTn id="83" dur="500" fill="hold"/>
                                        <p:tgtEl>
                                          <p:spTgt spid="13"/>
                                        </p:tgtEl>
                                        <p:attrNameLst>
                                          <p:attrName>ppt_y</p:attrName>
                                        </p:attrNameLst>
                                      </p:cBhvr>
                                      <p:tavLst>
                                        <p:tav tm="0">
                                          <p:val>
                                            <p:strVal val="1+#ppt_h/2"/>
                                          </p:val>
                                        </p:tav>
                                        <p:tav tm="100000">
                                          <p:val>
                                            <p:strVal val="#ppt_y"/>
                                          </p:val>
                                        </p:tav>
                                      </p:tavLst>
                                    </p:anim>
                                  </p:childTnLst>
                                </p:cTn>
                              </p:par>
                            </p:childTnLst>
                          </p:cTn>
                        </p:par>
                        <p:par>
                          <p:cTn id="84" fill="hold">
                            <p:stCondLst>
                              <p:cond delay="3500"/>
                            </p:stCondLst>
                            <p:childTnLst>
                              <p:par>
                                <p:cTn id="85" presetID="2" presetClass="entr" presetSubtype="4" fill="hold" grpId="0" nodeType="afterEffect">
                                  <p:stCondLst>
                                    <p:cond delay="0"/>
                                  </p:stCondLst>
                                  <p:childTnLst>
                                    <p:set>
                                      <p:cBhvr>
                                        <p:cTn id="86" dur="1" fill="hold">
                                          <p:stCondLst>
                                            <p:cond delay="0"/>
                                          </p:stCondLst>
                                        </p:cTn>
                                        <p:tgtEl>
                                          <p:spTgt spid="15"/>
                                        </p:tgtEl>
                                        <p:attrNameLst>
                                          <p:attrName>style.visibility</p:attrName>
                                        </p:attrNameLst>
                                      </p:cBhvr>
                                      <p:to>
                                        <p:strVal val="visible"/>
                                      </p:to>
                                    </p:set>
                                    <p:anim calcmode="lin" valueType="num">
                                      <p:cBhvr additive="base">
                                        <p:cTn id="87" dur="500" fill="hold"/>
                                        <p:tgtEl>
                                          <p:spTgt spid="15"/>
                                        </p:tgtEl>
                                        <p:attrNameLst>
                                          <p:attrName>ppt_x</p:attrName>
                                        </p:attrNameLst>
                                      </p:cBhvr>
                                      <p:tavLst>
                                        <p:tav tm="0">
                                          <p:val>
                                            <p:strVal val="#ppt_x"/>
                                          </p:val>
                                        </p:tav>
                                        <p:tav tm="100000">
                                          <p:val>
                                            <p:strVal val="#ppt_x"/>
                                          </p:val>
                                        </p:tav>
                                      </p:tavLst>
                                    </p:anim>
                                    <p:anim calcmode="lin" valueType="num">
                                      <p:cBhvr additive="base">
                                        <p:cTn id="88" dur="500" fill="hold"/>
                                        <p:tgtEl>
                                          <p:spTgt spid="15"/>
                                        </p:tgtEl>
                                        <p:attrNameLst>
                                          <p:attrName>ppt_y</p:attrName>
                                        </p:attrNameLst>
                                      </p:cBhvr>
                                      <p:tavLst>
                                        <p:tav tm="0">
                                          <p:val>
                                            <p:strVal val="1+#ppt_h/2"/>
                                          </p:val>
                                        </p:tav>
                                        <p:tav tm="100000">
                                          <p:val>
                                            <p:strVal val="#ppt_y"/>
                                          </p:val>
                                        </p:tav>
                                      </p:tavLst>
                                    </p:anim>
                                  </p:childTnLst>
                                </p:cTn>
                              </p:par>
                            </p:childTnLst>
                          </p:cTn>
                        </p:par>
                        <p:par>
                          <p:cTn id="89" fill="hold">
                            <p:stCondLst>
                              <p:cond delay="4000"/>
                            </p:stCondLst>
                            <p:childTnLst>
                              <p:par>
                                <p:cTn id="90" presetID="2" presetClass="entr" presetSubtype="4" fill="hold" grpId="0" nodeType="afterEffect">
                                  <p:stCondLst>
                                    <p:cond delay="0"/>
                                  </p:stCondLst>
                                  <p:childTnLst>
                                    <p:set>
                                      <p:cBhvr>
                                        <p:cTn id="91" dur="1" fill="hold">
                                          <p:stCondLst>
                                            <p:cond delay="0"/>
                                          </p:stCondLst>
                                        </p:cTn>
                                        <p:tgtEl>
                                          <p:spTgt spid="17"/>
                                        </p:tgtEl>
                                        <p:attrNameLst>
                                          <p:attrName>style.visibility</p:attrName>
                                        </p:attrNameLst>
                                      </p:cBhvr>
                                      <p:to>
                                        <p:strVal val="visible"/>
                                      </p:to>
                                    </p:set>
                                    <p:anim calcmode="lin" valueType="num">
                                      <p:cBhvr additive="base">
                                        <p:cTn id="92" dur="500" fill="hold"/>
                                        <p:tgtEl>
                                          <p:spTgt spid="17"/>
                                        </p:tgtEl>
                                        <p:attrNameLst>
                                          <p:attrName>ppt_x</p:attrName>
                                        </p:attrNameLst>
                                      </p:cBhvr>
                                      <p:tavLst>
                                        <p:tav tm="0">
                                          <p:val>
                                            <p:strVal val="#ppt_x"/>
                                          </p:val>
                                        </p:tav>
                                        <p:tav tm="100000">
                                          <p:val>
                                            <p:strVal val="#ppt_x"/>
                                          </p:val>
                                        </p:tav>
                                      </p:tavLst>
                                    </p:anim>
                                    <p:anim calcmode="lin" valueType="num">
                                      <p:cBhvr additive="base">
                                        <p:cTn id="93" dur="500" fill="hold"/>
                                        <p:tgtEl>
                                          <p:spTgt spid="17"/>
                                        </p:tgtEl>
                                        <p:attrNameLst>
                                          <p:attrName>ppt_y</p:attrName>
                                        </p:attrNameLst>
                                      </p:cBhvr>
                                      <p:tavLst>
                                        <p:tav tm="0">
                                          <p:val>
                                            <p:strVal val="1+#ppt_h/2"/>
                                          </p:val>
                                        </p:tav>
                                        <p:tav tm="100000">
                                          <p:val>
                                            <p:strVal val="#ppt_y"/>
                                          </p:val>
                                        </p:tav>
                                      </p:tavLst>
                                    </p:anim>
                                  </p:childTnLst>
                                </p:cTn>
                              </p:par>
                            </p:childTnLst>
                          </p:cTn>
                        </p:par>
                        <p:par>
                          <p:cTn id="94" fill="hold">
                            <p:stCondLst>
                              <p:cond delay="4500"/>
                            </p:stCondLst>
                            <p:childTnLst>
                              <p:par>
                                <p:cTn id="95" presetID="2" presetClass="entr" presetSubtype="4" fill="hold" grpId="0" nodeType="after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additive="base">
                                        <p:cTn id="97" dur="500" fill="hold"/>
                                        <p:tgtEl>
                                          <p:spTgt spid="19"/>
                                        </p:tgtEl>
                                        <p:attrNameLst>
                                          <p:attrName>ppt_x</p:attrName>
                                        </p:attrNameLst>
                                      </p:cBhvr>
                                      <p:tavLst>
                                        <p:tav tm="0">
                                          <p:val>
                                            <p:strVal val="#ppt_x"/>
                                          </p:val>
                                        </p:tav>
                                        <p:tav tm="100000">
                                          <p:val>
                                            <p:strVal val="#ppt_x"/>
                                          </p:val>
                                        </p:tav>
                                      </p:tavLst>
                                    </p:anim>
                                    <p:anim calcmode="lin" valueType="num">
                                      <p:cBhvr additive="base">
                                        <p:cTn id="98" dur="500" fill="hold"/>
                                        <p:tgtEl>
                                          <p:spTgt spid="19"/>
                                        </p:tgtEl>
                                        <p:attrNameLst>
                                          <p:attrName>ppt_y</p:attrName>
                                        </p:attrNameLst>
                                      </p:cBhvr>
                                      <p:tavLst>
                                        <p:tav tm="0">
                                          <p:val>
                                            <p:strVal val="1+#ppt_h/2"/>
                                          </p:val>
                                        </p:tav>
                                        <p:tav tm="100000">
                                          <p:val>
                                            <p:strVal val="#ppt_y"/>
                                          </p:val>
                                        </p:tav>
                                      </p:tavLst>
                                    </p:anim>
                                  </p:childTnLst>
                                </p:cTn>
                              </p:par>
                            </p:childTnLst>
                          </p:cTn>
                        </p:par>
                        <p:par>
                          <p:cTn id="99" fill="hold">
                            <p:stCondLst>
                              <p:cond delay="5000"/>
                            </p:stCondLst>
                            <p:childTnLst>
                              <p:par>
                                <p:cTn id="100" presetID="2" presetClass="entr" presetSubtype="4" fill="hold" grpId="0" nodeType="afterEffect">
                                  <p:stCondLst>
                                    <p:cond delay="0"/>
                                  </p:stCondLst>
                                  <p:childTnLst>
                                    <p:set>
                                      <p:cBhvr>
                                        <p:cTn id="101" dur="1" fill="hold">
                                          <p:stCondLst>
                                            <p:cond delay="0"/>
                                          </p:stCondLst>
                                        </p:cTn>
                                        <p:tgtEl>
                                          <p:spTgt spid="21"/>
                                        </p:tgtEl>
                                        <p:attrNameLst>
                                          <p:attrName>style.visibility</p:attrName>
                                        </p:attrNameLst>
                                      </p:cBhvr>
                                      <p:to>
                                        <p:strVal val="visible"/>
                                      </p:to>
                                    </p:set>
                                    <p:anim calcmode="lin" valueType="num">
                                      <p:cBhvr additive="base">
                                        <p:cTn id="102" dur="500" fill="hold"/>
                                        <p:tgtEl>
                                          <p:spTgt spid="21"/>
                                        </p:tgtEl>
                                        <p:attrNameLst>
                                          <p:attrName>ppt_x</p:attrName>
                                        </p:attrNameLst>
                                      </p:cBhvr>
                                      <p:tavLst>
                                        <p:tav tm="0">
                                          <p:val>
                                            <p:strVal val="#ppt_x"/>
                                          </p:val>
                                        </p:tav>
                                        <p:tav tm="100000">
                                          <p:val>
                                            <p:strVal val="#ppt_x"/>
                                          </p:val>
                                        </p:tav>
                                      </p:tavLst>
                                    </p:anim>
                                    <p:anim calcmode="lin" valueType="num">
                                      <p:cBhvr additive="base">
                                        <p:cTn id="103" dur="500" fill="hold"/>
                                        <p:tgtEl>
                                          <p:spTgt spid="21"/>
                                        </p:tgtEl>
                                        <p:attrNameLst>
                                          <p:attrName>ppt_y</p:attrName>
                                        </p:attrNameLst>
                                      </p:cBhvr>
                                      <p:tavLst>
                                        <p:tav tm="0">
                                          <p:val>
                                            <p:strVal val="1+#ppt_h/2"/>
                                          </p:val>
                                        </p:tav>
                                        <p:tav tm="100000">
                                          <p:val>
                                            <p:strVal val="#ppt_y"/>
                                          </p:val>
                                        </p:tav>
                                      </p:tavLst>
                                    </p:anim>
                                  </p:childTnLst>
                                </p:cTn>
                              </p:par>
                            </p:childTnLst>
                          </p:cTn>
                        </p:par>
                        <p:par>
                          <p:cTn id="104" fill="hold">
                            <p:stCondLst>
                              <p:cond delay="5500"/>
                            </p:stCondLst>
                            <p:childTnLst>
                              <p:par>
                                <p:cTn id="105" presetID="2" presetClass="entr" presetSubtype="4" fill="hold" grpId="0" nodeType="afterEffect">
                                  <p:stCondLst>
                                    <p:cond delay="0"/>
                                  </p:stCondLst>
                                  <p:childTnLst>
                                    <p:set>
                                      <p:cBhvr>
                                        <p:cTn id="106" dur="1" fill="hold">
                                          <p:stCondLst>
                                            <p:cond delay="0"/>
                                          </p:stCondLst>
                                        </p:cTn>
                                        <p:tgtEl>
                                          <p:spTgt spid="23"/>
                                        </p:tgtEl>
                                        <p:attrNameLst>
                                          <p:attrName>style.visibility</p:attrName>
                                        </p:attrNameLst>
                                      </p:cBhvr>
                                      <p:to>
                                        <p:strVal val="visible"/>
                                      </p:to>
                                    </p:set>
                                    <p:anim calcmode="lin" valueType="num">
                                      <p:cBhvr additive="base">
                                        <p:cTn id="107" dur="500" fill="hold"/>
                                        <p:tgtEl>
                                          <p:spTgt spid="23"/>
                                        </p:tgtEl>
                                        <p:attrNameLst>
                                          <p:attrName>ppt_x</p:attrName>
                                        </p:attrNameLst>
                                      </p:cBhvr>
                                      <p:tavLst>
                                        <p:tav tm="0">
                                          <p:val>
                                            <p:strVal val="#ppt_x"/>
                                          </p:val>
                                        </p:tav>
                                        <p:tav tm="100000">
                                          <p:val>
                                            <p:strVal val="#ppt_x"/>
                                          </p:val>
                                        </p:tav>
                                      </p:tavLst>
                                    </p:anim>
                                    <p:anim calcmode="lin" valueType="num">
                                      <p:cBhvr additive="base">
                                        <p:cTn id="10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p:bldP spid="10" grpId="0" animBg="1"/>
      <p:bldP spid="11" grpId="0"/>
      <p:bldP spid="12" grpId="0" animBg="1"/>
      <p:bldP spid="13" grpId="0"/>
      <p:bldP spid="14" grpId="0" animBg="1"/>
      <p:bldP spid="15" grpId="0"/>
      <p:bldP spid="16" grpId="0" animBg="1"/>
      <p:bldP spid="17" grpId="0"/>
      <p:bldP spid="18" grpId="0" animBg="1"/>
      <p:bldP spid="19" grpId="0"/>
      <p:bldP spid="20" grpId="0" animBg="1"/>
      <p:bldP spid="21" grpId="0"/>
      <p:bldP spid="22" grpId="0" animBg="1"/>
      <p:bldP spid="2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六边形 7"/>
          <p:cNvSpPr/>
          <p:nvPr/>
        </p:nvSpPr>
        <p:spPr>
          <a:xfrm rot="16200000">
            <a:off x="923163" y="2764206"/>
            <a:ext cx="1224406" cy="1055522"/>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六边形 8"/>
          <p:cNvSpPr/>
          <p:nvPr/>
        </p:nvSpPr>
        <p:spPr>
          <a:xfrm rot="16200000">
            <a:off x="2987391" y="1515885"/>
            <a:ext cx="1224410" cy="1055525"/>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六边形 9"/>
          <p:cNvSpPr/>
          <p:nvPr/>
        </p:nvSpPr>
        <p:spPr>
          <a:xfrm rot="16200000">
            <a:off x="5051622" y="2547910"/>
            <a:ext cx="1224408" cy="1055524"/>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六边形 10"/>
          <p:cNvSpPr/>
          <p:nvPr/>
        </p:nvSpPr>
        <p:spPr>
          <a:xfrm rot="16200000">
            <a:off x="6996428" y="1323773"/>
            <a:ext cx="1224409" cy="1055524"/>
          </a:xfrm>
          <a:prstGeom prst="hexagon">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2" name="直接连接符 11"/>
          <p:cNvCxnSpPr>
            <a:stCxn id="8" idx="1"/>
            <a:endCxn id="9" idx="4"/>
          </p:cNvCxnSpPr>
          <p:nvPr/>
        </p:nvCxnSpPr>
        <p:spPr>
          <a:xfrm flipV="1">
            <a:off x="2063127" y="2391972"/>
            <a:ext cx="1008707" cy="551672"/>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a:stCxn id="9" idx="2"/>
            <a:endCxn id="10" idx="5"/>
          </p:cNvCxnSpPr>
          <p:nvPr/>
        </p:nvCxnSpPr>
        <p:spPr>
          <a:xfrm>
            <a:off x="4127359" y="2391972"/>
            <a:ext cx="1008705" cy="335377"/>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a:stCxn id="10" idx="1"/>
            <a:endCxn id="11" idx="4"/>
          </p:cNvCxnSpPr>
          <p:nvPr/>
        </p:nvCxnSpPr>
        <p:spPr>
          <a:xfrm flipV="1">
            <a:off x="6191588" y="2199859"/>
            <a:ext cx="889283" cy="527490"/>
          </a:xfrm>
          <a:prstGeom prst="line">
            <a:avLst/>
          </a:prstGeom>
          <a:ln>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5" name="文本框 7"/>
          <p:cNvSpPr txBox="1">
            <a:spLocks noChangeArrowheads="1"/>
          </p:cNvSpPr>
          <p:nvPr/>
        </p:nvSpPr>
        <p:spPr bwMode="auto">
          <a:xfrm>
            <a:off x="332368" y="140909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6" name="文本框 7"/>
          <p:cNvSpPr txBox="1">
            <a:spLocks noChangeArrowheads="1"/>
          </p:cNvSpPr>
          <p:nvPr/>
        </p:nvSpPr>
        <p:spPr bwMode="auto">
          <a:xfrm>
            <a:off x="2420600" y="284925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7" name="文本框 7"/>
          <p:cNvSpPr txBox="1">
            <a:spLocks noChangeArrowheads="1"/>
          </p:cNvSpPr>
          <p:nvPr/>
        </p:nvSpPr>
        <p:spPr bwMode="auto">
          <a:xfrm>
            <a:off x="4427984" y="123960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8" name="文本框 7"/>
          <p:cNvSpPr txBox="1">
            <a:spLocks noChangeArrowheads="1"/>
          </p:cNvSpPr>
          <p:nvPr/>
        </p:nvSpPr>
        <p:spPr bwMode="auto">
          <a:xfrm>
            <a:off x="6453048" y="2679764"/>
            <a:ext cx="2439432"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ct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ctr">
              <a:lnSpc>
                <a:spcPct val="150000"/>
              </a:lnSpc>
              <a:spcBef>
                <a:spcPts val="300"/>
              </a:spcBef>
            </a:pPr>
            <a:r>
              <a:rPr lang="zh-CN" altLang="en-US" sz="1100" dirty="0" smtClean="0">
                <a:solidFill>
                  <a:schemeClr val="tx1">
                    <a:lumMod val="85000"/>
                    <a:lumOff val="15000"/>
                  </a:schemeClr>
                </a:solidFill>
                <a:latin typeface="微软雅黑" panose="020B0503020204020204" pitchFamily="34" charset="-122"/>
              </a:rPr>
              <a:t>此处添加说明文字添加说明文字添加说明文字此处添加说明文字此处添加说明文字此处添加说明文字</a:t>
            </a:r>
            <a:endParaRPr lang="zh-CN" altLang="en-US" sz="1100" dirty="0">
              <a:solidFill>
                <a:schemeClr val="tx1">
                  <a:lumMod val="85000"/>
                  <a:lumOff val="15000"/>
                </a:schemeClr>
              </a:solidFill>
              <a:latin typeface="微软雅黑" panose="020B0503020204020204" pitchFamily="34" charset="-122"/>
            </a:endParaRPr>
          </a:p>
        </p:txBody>
      </p:sp>
      <p:sp>
        <p:nvSpPr>
          <p:cNvPr id="19" name="KSO_Shape"/>
          <p:cNvSpPr/>
          <p:nvPr/>
        </p:nvSpPr>
        <p:spPr bwMode="auto">
          <a:xfrm>
            <a:off x="1314638" y="3043867"/>
            <a:ext cx="441456" cy="441456"/>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chemeClr val="tx2">
              <a:lumMod val="7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0" name="KSO_Shape"/>
          <p:cNvSpPr/>
          <p:nvPr/>
        </p:nvSpPr>
        <p:spPr>
          <a:xfrm rot="2075794">
            <a:off x="3466156" y="1741520"/>
            <a:ext cx="266879" cy="604254"/>
          </a:xfrm>
          <a:custGeom>
            <a:avLst/>
            <a:gdLst>
              <a:gd name="connsiteX0" fmla="*/ 1193800 w 2387600"/>
              <a:gd name="connsiteY0" fmla="*/ 342900 h 5404814"/>
              <a:gd name="connsiteX1" fmla="*/ 930275 w 2387600"/>
              <a:gd name="connsiteY1" fmla="*/ 606425 h 5404814"/>
              <a:gd name="connsiteX2" fmla="*/ 1193800 w 2387600"/>
              <a:gd name="connsiteY2" fmla="*/ 869950 h 5404814"/>
              <a:gd name="connsiteX3" fmla="*/ 1457325 w 2387600"/>
              <a:gd name="connsiteY3" fmla="*/ 606425 h 5404814"/>
              <a:gd name="connsiteX4" fmla="*/ 1193800 w 2387600"/>
              <a:gd name="connsiteY4" fmla="*/ 342900 h 5404814"/>
              <a:gd name="connsiteX5" fmla="*/ 1193800 w 2387600"/>
              <a:gd name="connsiteY5" fmla="*/ 0 h 5404814"/>
              <a:gd name="connsiteX6" fmla="*/ 2387600 w 2387600"/>
              <a:gd name="connsiteY6" fmla="*/ 1193800 h 5404814"/>
              <a:gd name="connsiteX7" fmla="*/ 1658481 w 2387600"/>
              <a:gd name="connsiteY7" fmla="*/ 2293786 h 5404814"/>
              <a:gd name="connsiteX8" fmla="*/ 1580853 w 2387600"/>
              <a:gd name="connsiteY8" fmla="*/ 2317883 h 5404814"/>
              <a:gd name="connsiteX9" fmla="*/ 1580853 w 2387600"/>
              <a:gd name="connsiteY9" fmla="*/ 3478606 h 5404814"/>
              <a:gd name="connsiteX10" fmla="*/ 1320504 w 2387600"/>
              <a:gd name="connsiteY10" fmla="*/ 3735389 h 5404814"/>
              <a:gd name="connsiteX11" fmla="*/ 1580853 w 2387600"/>
              <a:gd name="connsiteY11" fmla="*/ 3992173 h 5404814"/>
              <a:gd name="connsiteX12" fmla="*/ 1580853 w 2387600"/>
              <a:gd name="connsiteY12" fmla="*/ 4001885 h 5404814"/>
              <a:gd name="connsiteX13" fmla="*/ 1320504 w 2387600"/>
              <a:gd name="connsiteY13" fmla="*/ 4258668 h 5404814"/>
              <a:gd name="connsiteX14" fmla="*/ 1580853 w 2387600"/>
              <a:gd name="connsiteY14" fmla="*/ 4515452 h 5404814"/>
              <a:gd name="connsiteX15" fmla="*/ 1580853 w 2387600"/>
              <a:gd name="connsiteY15" fmla="*/ 4525164 h 5404814"/>
              <a:gd name="connsiteX16" fmla="*/ 1320504 w 2387600"/>
              <a:gd name="connsiteY16" fmla="*/ 4781947 h 5404814"/>
              <a:gd name="connsiteX17" fmla="*/ 1577964 w 2387600"/>
              <a:gd name="connsiteY17" fmla="*/ 5035881 h 5404814"/>
              <a:gd name="connsiteX18" fmla="*/ 1191121 w 2387600"/>
              <a:gd name="connsiteY18" fmla="*/ 5404814 h 5404814"/>
              <a:gd name="connsiteX19" fmla="*/ 806747 w 2387600"/>
              <a:gd name="connsiteY19" fmla="*/ 5038235 h 5404814"/>
              <a:gd name="connsiteX20" fmla="*/ 806747 w 2387600"/>
              <a:gd name="connsiteY20" fmla="*/ 2317883 h 5404814"/>
              <a:gd name="connsiteX21" fmla="*/ 729119 w 2387600"/>
              <a:gd name="connsiteY21" fmla="*/ 2293786 h 5404814"/>
              <a:gd name="connsiteX22" fmla="*/ 0 w 2387600"/>
              <a:gd name="connsiteY22" fmla="*/ 1193800 h 5404814"/>
              <a:gd name="connsiteX23" fmla="*/ 1193800 w 2387600"/>
              <a:gd name="connsiteY23" fmla="*/ 0 h 5404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387600" h="5404814">
                <a:moveTo>
                  <a:pt x="1193800" y="342900"/>
                </a:moveTo>
                <a:cubicBezTo>
                  <a:pt x="1048259" y="342900"/>
                  <a:pt x="930275" y="460884"/>
                  <a:pt x="930275" y="606425"/>
                </a:cubicBezTo>
                <a:cubicBezTo>
                  <a:pt x="930275" y="751966"/>
                  <a:pt x="1048259" y="869950"/>
                  <a:pt x="1193800" y="869950"/>
                </a:cubicBezTo>
                <a:cubicBezTo>
                  <a:pt x="1339341" y="869950"/>
                  <a:pt x="1457325" y="751966"/>
                  <a:pt x="1457325" y="606425"/>
                </a:cubicBezTo>
                <a:cubicBezTo>
                  <a:pt x="1457325" y="460884"/>
                  <a:pt x="1339341" y="342900"/>
                  <a:pt x="1193800" y="342900"/>
                </a:cubicBezTo>
                <a:close/>
                <a:moveTo>
                  <a:pt x="1193800" y="0"/>
                </a:moveTo>
                <a:cubicBezTo>
                  <a:pt x="1853118" y="0"/>
                  <a:pt x="2387600" y="534482"/>
                  <a:pt x="2387600" y="1193800"/>
                </a:cubicBezTo>
                <a:cubicBezTo>
                  <a:pt x="2387600" y="1688289"/>
                  <a:pt x="2086954" y="2112557"/>
                  <a:pt x="1658481" y="2293786"/>
                </a:cubicBezTo>
                <a:lnTo>
                  <a:pt x="1580853" y="2317883"/>
                </a:lnTo>
                <a:lnTo>
                  <a:pt x="1580853" y="3478606"/>
                </a:lnTo>
                <a:lnTo>
                  <a:pt x="1320504" y="3735389"/>
                </a:lnTo>
                <a:lnTo>
                  <a:pt x="1580853" y="3992173"/>
                </a:lnTo>
                <a:lnTo>
                  <a:pt x="1580853" y="4001885"/>
                </a:lnTo>
                <a:lnTo>
                  <a:pt x="1320504" y="4258668"/>
                </a:lnTo>
                <a:lnTo>
                  <a:pt x="1580853" y="4515452"/>
                </a:lnTo>
                <a:lnTo>
                  <a:pt x="1580853" y="4525164"/>
                </a:lnTo>
                <a:lnTo>
                  <a:pt x="1320504" y="4781947"/>
                </a:lnTo>
                <a:lnTo>
                  <a:pt x="1577964" y="5035881"/>
                </a:lnTo>
                <a:lnTo>
                  <a:pt x="1191121" y="5404814"/>
                </a:lnTo>
                <a:lnTo>
                  <a:pt x="806747" y="5038235"/>
                </a:lnTo>
                <a:lnTo>
                  <a:pt x="806747" y="2317883"/>
                </a:lnTo>
                <a:lnTo>
                  <a:pt x="729119" y="2293786"/>
                </a:lnTo>
                <a:cubicBezTo>
                  <a:pt x="300646" y="2112557"/>
                  <a:pt x="0" y="1688289"/>
                  <a:pt x="0" y="1193800"/>
                </a:cubicBezTo>
                <a:cubicBezTo>
                  <a:pt x="0" y="534482"/>
                  <a:pt x="534482" y="0"/>
                  <a:pt x="1193800"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contourW="12700">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21" name="KSO_Shape"/>
          <p:cNvSpPr/>
          <p:nvPr/>
        </p:nvSpPr>
        <p:spPr bwMode="auto">
          <a:xfrm>
            <a:off x="5507116" y="2837546"/>
            <a:ext cx="316706" cy="476249"/>
          </a:xfrm>
          <a:custGeom>
            <a:avLst/>
            <a:gdLst>
              <a:gd name="T0" fmla="*/ 901841 w 1357313"/>
              <a:gd name="T1" fmla="*/ 1418297 h 2041525"/>
              <a:gd name="T2" fmla="*/ 952713 w 1357313"/>
              <a:gd name="T3" fmla="*/ 1537310 h 2041525"/>
              <a:gd name="T4" fmla="*/ 324238 w 1357313"/>
              <a:gd name="T5" fmla="*/ 1501582 h 2041525"/>
              <a:gd name="T6" fmla="*/ 380048 w 1357313"/>
              <a:gd name="T7" fmla="*/ 1395135 h 2041525"/>
              <a:gd name="T8" fmla="*/ 837417 w 1357313"/>
              <a:gd name="T9" fmla="*/ 530566 h 2041525"/>
              <a:gd name="T10" fmla="*/ 669920 w 1357313"/>
              <a:gd name="T11" fmla="*/ 686107 h 2041525"/>
              <a:gd name="T12" fmla="*/ 595424 w 1357313"/>
              <a:gd name="T13" fmla="*/ 686107 h 2041525"/>
              <a:gd name="T14" fmla="*/ 427927 w 1357313"/>
              <a:gd name="T15" fmla="*/ 530566 h 2041525"/>
              <a:gd name="T16" fmla="*/ 206486 w 1357313"/>
              <a:gd name="T17" fmla="*/ 405798 h 2041525"/>
              <a:gd name="T18" fmla="*/ 269716 w 1357313"/>
              <a:gd name="T19" fmla="*/ 553495 h 2041525"/>
              <a:gd name="T20" fmla="*/ 416183 w 1357313"/>
              <a:gd name="T21" fmla="*/ 730090 h 2041525"/>
              <a:gd name="T22" fmla="*/ 523871 w 1357313"/>
              <a:gd name="T23" fmla="*/ 839505 h 2041525"/>
              <a:gd name="T24" fmla="*/ 549065 w 1357313"/>
              <a:gd name="T25" fmla="*/ 957810 h 2041525"/>
              <a:gd name="T26" fmla="*/ 521401 w 1357313"/>
              <a:gd name="T27" fmla="*/ 1070930 h 2041525"/>
              <a:gd name="T28" fmla="*/ 406056 w 1357313"/>
              <a:gd name="T29" fmla="*/ 1185778 h 2041525"/>
              <a:gd name="T30" fmla="*/ 263047 w 1357313"/>
              <a:gd name="T31" fmla="*/ 1361879 h 2041525"/>
              <a:gd name="T32" fmla="*/ 205745 w 1357313"/>
              <a:gd name="T33" fmla="*/ 1502167 h 2041525"/>
              <a:gd name="T34" fmla="*/ 1072195 w 1357313"/>
              <a:gd name="T35" fmla="*/ 1557244 h 2041525"/>
              <a:gd name="T36" fmla="*/ 1021808 w 1357313"/>
              <a:gd name="T37" fmla="*/ 1393740 h 2041525"/>
              <a:gd name="T38" fmla="*/ 889667 w 1357313"/>
              <a:gd name="T39" fmla="*/ 1217639 h 2041525"/>
              <a:gd name="T40" fmla="*/ 755797 w 1357313"/>
              <a:gd name="T41" fmla="*/ 1087231 h 2041525"/>
              <a:gd name="T42" fmla="*/ 719983 w 1357313"/>
              <a:gd name="T43" fmla="*/ 986954 h 2041525"/>
              <a:gd name="T44" fmla="*/ 728381 w 1357313"/>
              <a:gd name="T45" fmla="*/ 880504 h 2041525"/>
              <a:gd name="T46" fmla="*/ 790870 w 1357313"/>
              <a:gd name="T47" fmla="*/ 784920 h 2041525"/>
              <a:gd name="T48" fmla="*/ 959566 w 1357313"/>
              <a:gd name="T49" fmla="*/ 605115 h 2041525"/>
              <a:gd name="T50" fmla="*/ 1046261 w 1357313"/>
              <a:gd name="T51" fmla="*/ 456677 h 2041525"/>
              <a:gd name="T52" fmla="*/ 1090473 w 1357313"/>
              <a:gd name="T53" fmla="*/ 209197 h 2041525"/>
              <a:gd name="T54" fmla="*/ 1216685 w 1357313"/>
              <a:gd name="T55" fmla="*/ 15314 h 2041525"/>
              <a:gd name="T56" fmla="*/ 1260650 w 1357313"/>
              <a:gd name="T57" fmla="*/ 68662 h 2041525"/>
              <a:gd name="T58" fmla="*/ 1261391 w 1357313"/>
              <a:gd name="T59" fmla="*/ 138313 h 2041525"/>
              <a:gd name="T60" fmla="*/ 1222613 w 1357313"/>
              <a:gd name="T61" fmla="*/ 189932 h 2041525"/>
              <a:gd name="T62" fmla="*/ 1165311 w 1357313"/>
              <a:gd name="T63" fmla="*/ 293419 h 2041525"/>
              <a:gd name="T64" fmla="*/ 1116654 w 1357313"/>
              <a:gd name="T65" fmla="*/ 524844 h 2041525"/>
              <a:gd name="T66" fmla="*/ 1012670 w 1357313"/>
              <a:gd name="T67" fmla="*/ 704403 h 2041525"/>
              <a:gd name="T68" fmla="*/ 829154 w 1357313"/>
              <a:gd name="T69" fmla="*/ 889890 h 2041525"/>
              <a:gd name="T70" fmla="*/ 817052 w 1357313"/>
              <a:gd name="T71" fmla="*/ 962009 h 2041525"/>
              <a:gd name="T72" fmla="*/ 905969 w 1357313"/>
              <a:gd name="T73" fmla="*/ 1085008 h 2041525"/>
              <a:gd name="T74" fmla="*/ 1048237 w 1357313"/>
              <a:gd name="T75" fmla="*/ 1249500 h 2041525"/>
              <a:gd name="T76" fmla="*/ 1134190 w 1357313"/>
              <a:gd name="T77" fmla="*/ 1433011 h 2041525"/>
              <a:gd name="T78" fmla="*/ 1183588 w 1357313"/>
              <a:gd name="T79" fmla="*/ 1698520 h 2041525"/>
              <a:gd name="T80" fmla="*/ 1240149 w 1357313"/>
              <a:gd name="T81" fmla="*/ 1730629 h 2041525"/>
              <a:gd name="T82" fmla="*/ 1266331 w 1357313"/>
              <a:gd name="T83" fmla="*/ 1790399 h 2041525"/>
              <a:gd name="T84" fmla="*/ 1249041 w 1357313"/>
              <a:gd name="T85" fmla="*/ 1858814 h 2041525"/>
              <a:gd name="T86" fmla="*/ 1193468 w 1357313"/>
              <a:gd name="T87" fmla="*/ 1900307 h 2041525"/>
              <a:gd name="T88" fmla="*/ 68664 w 1357313"/>
              <a:gd name="T89" fmla="*/ 1898578 h 2041525"/>
              <a:gd name="T90" fmla="*/ 15067 w 1357313"/>
              <a:gd name="T91" fmla="*/ 1854615 h 2041525"/>
              <a:gd name="T92" fmla="*/ 988 w 1357313"/>
              <a:gd name="T93" fmla="*/ 1785459 h 2041525"/>
              <a:gd name="T94" fmla="*/ 30133 w 1357313"/>
              <a:gd name="T95" fmla="*/ 1727170 h 2041525"/>
              <a:gd name="T96" fmla="*/ 87929 w 1357313"/>
              <a:gd name="T97" fmla="*/ 1697533 h 2041525"/>
              <a:gd name="T98" fmla="*/ 132882 w 1357313"/>
              <a:gd name="T99" fmla="*/ 1433011 h 2041525"/>
              <a:gd name="T100" fmla="*/ 218836 w 1357313"/>
              <a:gd name="T101" fmla="*/ 1249500 h 2041525"/>
              <a:gd name="T102" fmla="*/ 361103 w 1357313"/>
              <a:gd name="T103" fmla="*/ 1085008 h 2041525"/>
              <a:gd name="T104" fmla="*/ 449773 w 1357313"/>
              <a:gd name="T105" fmla="*/ 964726 h 2041525"/>
              <a:gd name="T106" fmla="*/ 437671 w 1357313"/>
              <a:gd name="T107" fmla="*/ 889890 h 2041525"/>
              <a:gd name="T108" fmla="*/ 254402 w 1357313"/>
              <a:gd name="T109" fmla="*/ 704403 h 2041525"/>
              <a:gd name="T110" fmla="*/ 150419 w 1357313"/>
              <a:gd name="T111" fmla="*/ 524844 h 2041525"/>
              <a:gd name="T112" fmla="*/ 99291 w 1357313"/>
              <a:gd name="T113" fmla="*/ 272672 h 2041525"/>
              <a:gd name="T114" fmla="*/ 40507 w 1357313"/>
              <a:gd name="T115" fmla="*/ 186969 h 2041525"/>
              <a:gd name="T116" fmla="*/ 4199 w 1357313"/>
              <a:gd name="T117" fmla="*/ 133866 h 2041525"/>
              <a:gd name="T118" fmla="*/ 8151 w 1357313"/>
              <a:gd name="T119" fmla="*/ 63970 h 2041525"/>
              <a:gd name="T120" fmla="*/ 54585 w 1357313"/>
              <a:gd name="T121" fmla="*/ 12596 h 20415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1357313" h="2041525">
                <a:moveTo>
                  <a:pt x="550334" y="1339850"/>
                </a:moveTo>
                <a:lnTo>
                  <a:pt x="806980" y="1339850"/>
                </a:lnTo>
                <a:lnTo>
                  <a:pt x="827353" y="1358335"/>
                </a:lnTo>
                <a:lnTo>
                  <a:pt x="846138" y="1376291"/>
                </a:lnTo>
                <a:lnTo>
                  <a:pt x="864130" y="1393983"/>
                </a:lnTo>
                <a:lnTo>
                  <a:pt x="880799" y="1411676"/>
                </a:lnTo>
                <a:lnTo>
                  <a:pt x="896674" y="1428840"/>
                </a:lnTo>
                <a:lnTo>
                  <a:pt x="911490" y="1445476"/>
                </a:lnTo>
                <a:lnTo>
                  <a:pt x="925249" y="1462376"/>
                </a:lnTo>
                <a:lnTo>
                  <a:pt x="938213" y="1479012"/>
                </a:lnTo>
                <a:lnTo>
                  <a:pt x="950120" y="1495120"/>
                </a:lnTo>
                <a:lnTo>
                  <a:pt x="955940" y="1503570"/>
                </a:lnTo>
                <a:lnTo>
                  <a:pt x="961232" y="1511756"/>
                </a:lnTo>
                <a:lnTo>
                  <a:pt x="966259" y="1519942"/>
                </a:lnTo>
                <a:lnTo>
                  <a:pt x="971286" y="1527863"/>
                </a:lnTo>
                <a:lnTo>
                  <a:pt x="976049" y="1535785"/>
                </a:lnTo>
                <a:lnTo>
                  <a:pt x="980547" y="1543971"/>
                </a:lnTo>
                <a:lnTo>
                  <a:pt x="985045" y="1552157"/>
                </a:lnTo>
                <a:lnTo>
                  <a:pt x="989278" y="1560343"/>
                </a:lnTo>
                <a:lnTo>
                  <a:pt x="993247" y="1568265"/>
                </a:lnTo>
                <a:lnTo>
                  <a:pt x="996951" y="1576451"/>
                </a:lnTo>
                <a:lnTo>
                  <a:pt x="1000391" y="1584637"/>
                </a:lnTo>
                <a:lnTo>
                  <a:pt x="1003830" y="1592823"/>
                </a:lnTo>
                <a:lnTo>
                  <a:pt x="1007005" y="1601273"/>
                </a:lnTo>
                <a:lnTo>
                  <a:pt x="1010180" y="1609195"/>
                </a:lnTo>
                <a:lnTo>
                  <a:pt x="1013355" y="1620286"/>
                </a:lnTo>
                <a:lnTo>
                  <a:pt x="1017059" y="1632697"/>
                </a:lnTo>
                <a:lnTo>
                  <a:pt x="1020764" y="1647484"/>
                </a:lnTo>
                <a:lnTo>
                  <a:pt x="1024203" y="1663592"/>
                </a:lnTo>
                <a:lnTo>
                  <a:pt x="1027643" y="1681284"/>
                </a:lnTo>
                <a:lnTo>
                  <a:pt x="1031347" y="1700297"/>
                </a:lnTo>
                <a:lnTo>
                  <a:pt x="1034786" y="1721158"/>
                </a:lnTo>
                <a:lnTo>
                  <a:pt x="1038226" y="1743075"/>
                </a:lnTo>
                <a:lnTo>
                  <a:pt x="319088" y="1743075"/>
                </a:lnTo>
                <a:lnTo>
                  <a:pt x="322528" y="1721158"/>
                </a:lnTo>
                <a:lnTo>
                  <a:pt x="325967" y="1700297"/>
                </a:lnTo>
                <a:lnTo>
                  <a:pt x="329407" y="1681284"/>
                </a:lnTo>
                <a:lnTo>
                  <a:pt x="332846" y="1663592"/>
                </a:lnTo>
                <a:lnTo>
                  <a:pt x="336551" y="1647484"/>
                </a:lnTo>
                <a:lnTo>
                  <a:pt x="339990" y="1632697"/>
                </a:lnTo>
                <a:lnTo>
                  <a:pt x="343694" y="1620286"/>
                </a:lnTo>
                <a:lnTo>
                  <a:pt x="347398" y="1609195"/>
                </a:lnTo>
                <a:lnTo>
                  <a:pt x="350309" y="1601273"/>
                </a:lnTo>
                <a:lnTo>
                  <a:pt x="353484" y="1592823"/>
                </a:lnTo>
                <a:lnTo>
                  <a:pt x="356923" y="1584637"/>
                </a:lnTo>
                <a:lnTo>
                  <a:pt x="360363" y="1576451"/>
                </a:lnTo>
                <a:lnTo>
                  <a:pt x="364067" y="1568265"/>
                </a:lnTo>
                <a:lnTo>
                  <a:pt x="368036" y="1560343"/>
                </a:lnTo>
                <a:lnTo>
                  <a:pt x="372269" y="1552157"/>
                </a:lnTo>
                <a:lnTo>
                  <a:pt x="376503" y="1543971"/>
                </a:lnTo>
                <a:lnTo>
                  <a:pt x="381265" y="1535785"/>
                </a:lnTo>
                <a:lnTo>
                  <a:pt x="386028" y="1527863"/>
                </a:lnTo>
                <a:lnTo>
                  <a:pt x="390790" y="1519942"/>
                </a:lnTo>
                <a:lnTo>
                  <a:pt x="396082" y="1511756"/>
                </a:lnTo>
                <a:lnTo>
                  <a:pt x="401373" y="1503570"/>
                </a:lnTo>
                <a:lnTo>
                  <a:pt x="407194" y="1495120"/>
                </a:lnTo>
                <a:lnTo>
                  <a:pt x="419101" y="1479012"/>
                </a:lnTo>
                <a:lnTo>
                  <a:pt x="432065" y="1462376"/>
                </a:lnTo>
                <a:lnTo>
                  <a:pt x="445824" y="1445476"/>
                </a:lnTo>
                <a:lnTo>
                  <a:pt x="460640" y="1428840"/>
                </a:lnTo>
                <a:lnTo>
                  <a:pt x="476515" y="1411676"/>
                </a:lnTo>
                <a:lnTo>
                  <a:pt x="493184" y="1393983"/>
                </a:lnTo>
                <a:lnTo>
                  <a:pt x="511176" y="1376291"/>
                </a:lnTo>
                <a:lnTo>
                  <a:pt x="530226" y="1358335"/>
                </a:lnTo>
                <a:lnTo>
                  <a:pt x="550334" y="1339850"/>
                </a:lnTo>
                <a:close/>
                <a:moveTo>
                  <a:pt x="430213" y="534988"/>
                </a:moveTo>
                <a:lnTo>
                  <a:pt x="925513" y="534988"/>
                </a:lnTo>
                <a:lnTo>
                  <a:pt x="916527" y="545836"/>
                </a:lnTo>
                <a:lnTo>
                  <a:pt x="907012" y="557478"/>
                </a:lnTo>
                <a:lnTo>
                  <a:pt x="897233" y="568590"/>
                </a:lnTo>
                <a:lnTo>
                  <a:pt x="886925" y="580232"/>
                </a:lnTo>
                <a:lnTo>
                  <a:pt x="876089" y="591609"/>
                </a:lnTo>
                <a:lnTo>
                  <a:pt x="864988" y="603515"/>
                </a:lnTo>
                <a:lnTo>
                  <a:pt x="853095" y="615422"/>
                </a:lnTo>
                <a:lnTo>
                  <a:pt x="840937" y="627328"/>
                </a:lnTo>
                <a:lnTo>
                  <a:pt x="828250" y="639499"/>
                </a:lnTo>
                <a:lnTo>
                  <a:pt x="815035" y="651934"/>
                </a:lnTo>
                <a:lnTo>
                  <a:pt x="801292" y="664105"/>
                </a:lnTo>
                <a:lnTo>
                  <a:pt x="787019" y="677069"/>
                </a:lnTo>
                <a:lnTo>
                  <a:pt x="772218" y="690034"/>
                </a:lnTo>
                <a:lnTo>
                  <a:pt x="756625" y="702999"/>
                </a:lnTo>
                <a:lnTo>
                  <a:pt x="740767" y="716492"/>
                </a:lnTo>
                <a:lnTo>
                  <a:pt x="724116" y="729986"/>
                </a:lnTo>
                <a:lnTo>
                  <a:pt x="717772" y="735278"/>
                </a:lnTo>
                <a:lnTo>
                  <a:pt x="711429" y="740834"/>
                </a:lnTo>
                <a:lnTo>
                  <a:pt x="705350" y="746655"/>
                </a:lnTo>
                <a:lnTo>
                  <a:pt x="699536" y="753005"/>
                </a:lnTo>
                <a:lnTo>
                  <a:pt x="693985" y="759090"/>
                </a:lnTo>
                <a:lnTo>
                  <a:pt x="688171" y="765969"/>
                </a:lnTo>
                <a:lnTo>
                  <a:pt x="682885" y="772584"/>
                </a:lnTo>
                <a:lnTo>
                  <a:pt x="677863" y="779463"/>
                </a:lnTo>
                <a:lnTo>
                  <a:pt x="672841" y="772584"/>
                </a:lnTo>
                <a:lnTo>
                  <a:pt x="667555" y="765969"/>
                </a:lnTo>
                <a:lnTo>
                  <a:pt x="662005" y="759090"/>
                </a:lnTo>
                <a:lnTo>
                  <a:pt x="656190" y="753005"/>
                </a:lnTo>
                <a:lnTo>
                  <a:pt x="650376" y="746655"/>
                </a:lnTo>
                <a:lnTo>
                  <a:pt x="644297" y="740834"/>
                </a:lnTo>
                <a:lnTo>
                  <a:pt x="637954" y="735278"/>
                </a:lnTo>
                <a:lnTo>
                  <a:pt x="631610" y="729986"/>
                </a:lnTo>
                <a:lnTo>
                  <a:pt x="614959" y="716492"/>
                </a:lnTo>
                <a:lnTo>
                  <a:pt x="599101" y="702999"/>
                </a:lnTo>
                <a:lnTo>
                  <a:pt x="583508" y="690034"/>
                </a:lnTo>
                <a:lnTo>
                  <a:pt x="568707" y="677069"/>
                </a:lnTo>
                <a:lnTo>
                  <a:pt x="554434" y="664105"/>
                </a:lnTo>
                <a:lnTo>
                  <a:pt x="540691" y="651934"/>
                </a:lnTo>
                <a:lnTo>
                  <a:pt x="527476" y="639499"/>
                </a:lnTo>
                <a:lnTo>
                  <a:pt x="514789" y="627328"/>
                </a:lnTo>
                <a:lnTo>
                  <a:pt x="502631" y="615422"/>
                </a:lnTo>
                <a:lnTo>
                  <a:pt x="490738" y="603515"/>
                </a:lnTo>
                <a:lnTo>
                  <a:pt x="479637" y="591609"/>
                </a:lnTo>
                <a:lnTo>
                  <a:pt x="468801" y="580232"/>
                </a:lnTo>
                <a:lnTo>
                  <a:pt x="458493" y="568590"/>
                </a:lnTo>
                <a:lnTo>
                  <a:pt x="448714" y="557478"/>
                </a:lnTo>
                <a:lnTo>
                  <a:pt x="439199" y="545836"/>
                </a:lnTo>
                <a:lnTo>
                  <a:pt x="430213" y="534988"/>
                </a:lnTo>
                <a:close/>
                <a:moveTo>
                  <a:pt x="188949" y="224189"/>
                </a:moveTo>
                <a:lnTo>
                  <a:pt x="193448" y="263892"/>
                </a:lnTo>
                <a:lnTo>
                  <a:pt x="195830" y="284803"/>
                </a:lnTo>
                <a:lnTo>
                  <a:pt x="198741" y="306507"/>
                </a:lnTo>
                <a:lnTo>
                  <a:pt x="201917" y="328741"/>
                </a:lnTo>
                <a:lnTo>
                  <a:pt x="204828" y="350710"/>
                </a:lnTo>
                <a:lnTo>
                  <a:pt x="208532" y="372678"/>
                </a:lnTo>
                <a:lnTo>
                  <a:pt x="212502" y="394118"/>
                </a:lnTo>
                <a:lnTo>
                  <a:pt x="215413" y="408146"/>
                </a:lnTo>
                <a:lnTo>
                  <a:pt x="218059" y="421645"/>
                </a:lnTo>
                <a:lnTo>
                  <a:pt x="221235" y="434880"/>
                </a:lnTo>
                <a:lnTo>
                  <a:pt x="224410" y="447585"/>
                </a:lnTo>
                <a:lnTo>
                  <a:pt x="227321" y="459496"/>
                </a:lnTo>
                <a:lnTo>
                  <a:pt x="230497" y="470348"/>
                </a:lnTo>
                <a:lnTo>
                  <a:pt x="233673" y="480406"/>
                </a:lnTo>
                <a:lnTo>
                  <a:pt x="236584" y="489405"/>
                </a:lnTo>
                <a:lnTo>
                  <a:pt x="241082" y="501316"/>
                </a:lnTo>
                <a:lnTo>
                  <a:pt x="246111" y="513227"/>
                </a:lnTo>
                <a:lnTo>
                  <a:pt x="251403" y="524873"/>
                </a:lnTo>
                <a:lnTo>
                  <a:pt x="256961" y="536784"/>
                </a:lnTo>
                <a:lnTo>
                  <a:pt x="262783" y="547901"/>
                </a:lnTo>
                <a:lnTo>
                  <a:pt x="268605" y="559547"/>
                </a:lnTo>
                <a:lnTo>
                  <a:pt x="275220" y="570664"/>
                </a:lnTo>
                <a:lnTo>
                  <a:pt x="281836" y="581781"/>
                </a:lnTo>
                <a:lnTo>
                  <a:pt x="288981" y="593162"/>
                </a:lnTo>
                <a:lnTo>
                  <a:pt x="296127" y="604014"/>
                </a:lnTo>
                <a:lnTo>
                  <a:pt x="304066" y="615396"/>
                </a:lnTo>
                <a:lnTo>
                  <a:pt x="312005" y="626248"/>
                </a:lnTo>
                <a:lnTo>
                  <a:pt x="320473" y="637365"/>
                </a:lnTo>
                <a:lnTo>
                  <a:pt x="329206" y="648482"/>
                </a:lnTo>
                <a:lnTo>
                  <a:pt x="338468" y="659334"/>
                </a:lnTo>
                <a:lnTo>
                  <a:pt x="347730" y="670450"/>
                </a:lnTo>
                <a:lnTo>
                  <a:pt x="366784" y="692419"/>
                </a:lnTo>
                <a:lnTo>
                  <a:pt x="385309" y="714388"/>
                </a:lnTo>
                <a:lnTo>
                  <a:pt x="404362" y="736887"/>
                </a:lnTo>
                <a:lnTo>
                  <a:pt x="414154" y="748268"/>
                </a:lnTo>
                <a:lnTo>
                  <a:pt x="424210" y="759385"/>
                </a:lnTo>
                <a:lnTo>
                  <a:pt x="435060" y="771031"/>
                </a:lnTo>
                <a:lnTo>
                  <a:pt x="445910" y="782413"/>
                </a:lnTo>
                <a:lnTo>
                  <a:pt x="457554" y="794059"/>
                </a:lnTo>
                <a:lnTo>
                  <a:pt x="469463" y="805440"/>
                </a:lnTo>
                <a:lnTo>
                  <a:pt x="482165" y="817351"/>
                </a:lnTo>
                <a:lnTo>
                  <a:pt x="495661" y="829262"/>
                </a:lnTo>
                <a:lnTo>
                  <a:pt x="509952" y="841173"/>
                </a:lnTo>
                <a:lnTo>
                  <a:pt x="525036" y="853349"/>
                </a:lnTo>
                <a:lnTo>
                  <a:pt x="531916" y="858907"/>
                </a:lnTo>
                <a:lnTo>
                  <a:pt x="537738" y="864730"/>
                </a:lnTo>
                <a:lnTo>
                  <a:pt x="543031" y="870818"/>
                </a:lnTo>
                <a:lnTo>
                  <a:pt x="547530" y="876376"/>
                </a:lnTo>
                <a:lnTo>
                  <a:pt x="551764" y="882199"/>
                </a:lnTo>
                <a:lnTo>
                  <a:pt x="555204" y="888023"/>
                </a:lnTo>
                <a:lnTo>
                  <a:pt x="558644" y="893846"/>
                </a:lnTo>
                <a:lnTo>
                  <a:pt x="561291" y="899669"/>
                </a:lnTo>
                <a:lnTo>
                  <a:pt x="564202" y="905227"/>
                </a:lnTo>
                <a:lnTo>
                  <a:pt x="566848" y="911315"/>
                </a:lnTo>
                <a:lnTo>
                  <a:pt x="568965" y="916873"/>
                </a:lnTo>
                <a:lnTo>
                  <a:pt x="570818" y="922696"/>
                </a:lnTo>
                <a:lnTo>
                  <a:pt x="574523" y="934607"/>
                </a:lnTo>
                <a:lnTo>
                  <a:pt x="577698" y="946518"/>
                </a:lnTo>
                <a:lnTo>
                  <a:pt x="582462" y="966370"/>
                </a:lnTo>
                <a:lnTo>
                  <a:pt x="584314" y="973781"/>
                </a:lnTo>
                <a:lnTo>
                  <a:pt x="585902" y="980927"/>
                </a:lnTo>
                <a:lnTo>
                  <a:pt x="587225" y="988074"/>
                </a:lnTo>
                <a:lnTo>
                  <a:pt x="587754" y="996015"/>
                </a:lnTo>
                <a:lnTo>
                  <a:pt x="588284" y="1005808"/>
                </a:lnTo>
                <a:lnTo>
                  <a:pt x="588548" y="1017719"/>
                </a:lnTo>
                <a:lnTo>
                  <a:pt x="588284" y="1026453"/>
                </a:lnTo>
                <a:lnTo>
                  <a:pt x="588019" y="1033600"/>
                </a:lnTo>
                <a:lnTo>
                  <a:pt x="587754" y="1039423"/>
                </a:lnTo>
                <a:lnTo>
                  <a:pt x="587225" y="1044717"/>
                </a:lnTo>
                <a:lnTo>
                  <a:pt x="585373" y="1055304"/>
                </a:lnTo>
                <a:lnTo>
                  <a:pt x="582726" y="1070391"/>
                </a:lnTo>
                <a:lnTo>
                  <a:pt x="581138" y="1079655"/>
                </a:lnTo>
                <a:lnTo>
                  <a:pt x="579021" y="1088919"/>
                </a:lnTo>
                <a:lnTo>
                  <a:pt x="576904" y="1097919"/>
                </a:lnTo>
                <a:lnTo>
                  <a:pt x="574523" y="1106918"/>
                </a:lnTo>
                <a:lnTo>
                  <a:pt x="571876" y="1115917"/>
                </a:lnTo>
                <a:lnTo>
                  <a:pt x="568701" y="1124652"/>
                </a:lnTo>
                <a:lnTo>
                  <a:pt x="565260" y="1133387"/>
                </a:lnTo>
                <a:lnTo>
                  <a:pt x="561291" y="1142121"/>
                </a:lnTo>
                <a:lnTo>
                  <a:pt x="558644" y="1147680"/>
                </a:lnTo>
                <a:lnTo>
                  <a:pt x="555204" y="1153768"/>
                </a:lnTo>
                <a:lnTo>
                  <a:pt x="551764" y="1159326"/>
                </a:lnTo>
                <a:lnTo>
                  <a:pt x="547530" y="1165149"/>
                </a:lnTo>
                <a:lnTo>
                  <a:pt x="543031" y="1170972"/>
                </a:lnTo>
                <a:lnTo>
                  <a:pt x="538003" y="1176795"/>
                </a:lnTo>
                <a:lnTo>
                  <a:pt x="532181" y="1182618"/>
                </a:lnTo>
                <a:lnTo>
                  <a:pt x="525300" y="1188177"/>
                </a:lnTo>
                <a:lnTo>
                  <a:pt x="510216" y="1200352"/>
                </a:lnTo>
                <a:lnTo>
                  <a:pt x="495926" y="1212263"/>
                </a:lnTo>
                <a:lnTo>
                  <a:pt x="482430" y="1224174"/>
                </a:lnTo>
                <a:lnTo>
                  <a:pt x="469463" y="1236085"/>
                </a:lnTo>
                <a:lnTo>
                  <a:pt x="457554" y="1247466"/>
                </a:lnTo>
                <a:lnTo>
                  <a:pt x="445910" y="1259377"/>
                </a:lnTo>
                <a:lnTo>
                  <a:pt x="435060" y="1270759"/>
                </a:lnTo>
                <a:lnTo>
                  <a:pt x="424210" y="1282140"/>
                </a:lnTo>
                <a:lnTo>
                  <a:pt x="414154" y="1293257"/>
                </a:lnTo>
                <a:lnTo>
                  <a:pt x="404362" y="1304903"/>
                </a:lnTo>
                <a:lnTo>
                  <a:pt x="385309" y="1326872"/>
                </a:lnTo>
                <a:lnTo>
                  <a:pt x="366784" y="1349106"/>
                </a:lnTo>
                <a:lnTo>
                  <a:pt x="347730" y="1371340"/>
                </a:lnTo>
                <a:lnTo>
                  <a:pt x="338468" y="1382456"/>
                </a:lnTo>
                <a:lnTo>
                  <a:pt x="329206" y="1393309"/>
                </a:lnTo>
                <a:lnTo>
                  <a:pt x="320473" y="1404161"/>
                </a:lnTo>
                <a:lnTo>
                  <a:pt x="312005" y="1415278"/>
                </a:lnTo>
                <a:lnTo>
                  <a:pt x="304066" y="1426394"/>
                </a:lnTo>
                <a:lnTo>
                  <a:pt x="296127" y="1437511"/>
                </a:lnTo>
                <a:lnTo>
                  <a:pt x="288981" y="1448628"/>
                </a:lnTo>
                <a:lnTo>
                  <a:pt x="281836" y="1459480"/>
                </a:lnTo>
                <a:lnTo>
                  <a:pt x="275220" y="1470862"/>
                </a:lnTo>
                <a:lnTo>
                  <a:pt x="268605" y="1482243"/>
                </a:lnTo>
                <a:lnTo>
                  <a:pt x="262783" y="1493625"/>
                </a:lnTo>
                <a:lnTo>
                  <a:pt x="256961" y="1505006"/>
                </a:lnTo>
                <a:lnTo>
                  <a:pt x="251403" y="1516652"/>
                </a:lnTo>
                <a:lnTo>
                  <a:pt x="246111" y="1528563"/>
                </a:lnTo>
                <a:lnTo>
                  <a:pt x="241082" y="1540209"/>
                </a:lnTo>
                <a:lnTo>
                  <a:pt x="236584" y="1552385"/>
                </a:lnTo>
                <a:lnTo>
                  <a:pt x="233937" y="1560326"/>
                </a:lnTo>
                <a:lnTo>
                  <a:pt x="231026" y="1568796"/>
                </a:lnTo>
                <a:lnTo>
                  <a:pt x="228115" y="1578060"/>
                </a:lnTo>
                <a:lnTo>
                  <a:pt x="225734" y="1588382"/>
                </a:lnTo>
                <a:lnTo>
                  <a:pt x="222823" y="1598705"/>
                </a:lnTo>
                <a:lnTo>
                  <a:pt x="220441" y="1609822"/>
                </a:lnTo>
                <a:lnTo>
                  <a:pt x="215413" y="1633114"/>
                </a:lnTo>
                <a:lnTo>
                  <a:pt x="210649" y="1658260"/>
                </a:lnTo>
                <a:lnTo>
                  <a:pt x="206415" y="1683934"/>
                </a:lnTo>
                <a:lnTo>
                  <a:pt x="202181" y="1709609"/>
                </a:lnTo>
                <a:lnTo>
                  <a:pt x="198741" y="1735548"/>
                </a:lnTo>
                <a:lnTo>
                  <a:pt x="193448" y="1778162"/>
                </a:lnTo>
                <a:lnTo>
                  <a:pt x="188949" y="1817336"/>
                </a:lnTo>
                <a:lnTo>
                  <a:pt x="1168364" y="1817336"/>
                </a:lnTo>
                <a:lnTo>
                  <a:pt x="1164130" y="1777898"/>
                </a:lnTo>
                <a:lnTo>
                  <a:pt x="1161748" y="1756987"/>
                </a:lnTo>
                <a:lnTo>
                  <a:pt x="1158837" y="1735019"/>
                </a:lnTo>
                <a:lnTo>
                  <a:pt x="1155661" y="1713050"/>
                </a:lnTo>
                <a:lnTo>
                  <a:pt x="1152486" y="1690816"/>
                </a:lnTo>
                <a:lnTo>
                  <a:pt x="1148781" y="1668847"/>
                </a:lnTo>
                <a:lnTo>
                  <a:pt x="1144811" y="1647672"/>
                </a:lnTo>
                <a:lnTo>
                  <a:pt x="1142165" y="1633644"/>
                </a:lnTo>
                <a:lnTo>
                  <a:pt x="1139518" y="1619880"/>
                </a:lnTo>
                <a:lnTo>
                  <a:pt x="1136343" y="1606910"/>
                </a:lnTo>
                <a:lnTo>
                  <a:pt x="1133167" y="1594205"/>
                </a:lnTo>
                <a:lnTo>
                  <a:pt x="1130256" y="1582295"/>
                </a:lnTo>
                <a:lnTo>
                  <a:pt x="1127080" y="1571442"/>
                </a:lnTo>
                <a:lnTo>
                  <a:pt x="1123905" y="1561384"/>
                </a:lnTo>
                <a:lnTo>
                  <a:pt x="1120994" y="1552385"/>
                </a:lnTo>
                <a:lnTo>
                  <a:pt x="1116230" y="1540209"/>
                </a:lnTo>
                <a:lnTo>
                  <a:pt x="1111467" y="1528563"/>
                </a:lnTo>
                <a:lnTo>
                  <a:pt x="1106174" y="1516652"/>
                </a:lnTo>
                <a:lnTo>
                  <a:pt x="1100617" y="1505006"/>
                </a:lnTo>
                <a:lnTo>
                  <a:pt x="1094795" y="1493625"/>
                </a:lnTo>
                <a:lnTo>
                  <a:pt x="1088708" y="1482243"/>
                </a:lnTo>
                <a:lnTo>
                  <a:pt x="1082357" y="1470862"/>
                </a:lnTo>
                <a:lnTo>
                  <a:pt x="1075741" y="1459480"/>
                </a:lnTo>
                <a:lnTo>
                  <a:pt x="1068596" y="1448628"/>
                </a:lnTo>
                <a:lnTo>
                  <a:pt x="1061186" y="1437511"/>
                </a:lnTo>
                <a:lnTo>
                  <a:pt x="1053512" y="1426394"/>
                </a:lnTo>
                <a:lnTo>
                  <a:pt x="1045308" y="1415278"/>
                </a:lnTo>
                <a:lnTo>
                  <a:pt x="1037105" y="1404161"/>
                </a:lnTo>
                <a:lnTo>
                  <a:pt x="1028107" y="1393309"/>
                </a:lnTo>
                <a:lnTo>
                  <a:pt x="1019374" y="1382456"/>
                </a:lnTo>
                <a:lnTo>
                  <a:pt x="1009847" y="1371340"/>
                </a:lnTo>
                <a:lnTo>
                  <a:pt x="990794" y="1349106"/>
                </a:lnTo>
                <a:lnTo>
                  <a:pt x="972269" y="1326872"/>
                </a:lnTo>
                <a:lnTo>
                  <a:pt x="953215" y="1304903"/>
                </a:lnTo>
                <a:lnTo>
                  <a:pt x="943424" y="1293257"/>
                </a:lnTo>
                <a:lnTo>
                  <a:pt x="933368" y="1282140"/>
                </a:lnTo>
                <a:lnTo>
                  <a:pt x="922518" y="1270759"/>
                </a:lnTo>
                <a:lnTo>
                  <a:pt x="911668" y="1259377"/>
                </a:lnTo>
                <a:lnTo>
                  <a:pt x="900024" y="1247731"/>
                </a:lnTo>
                <a:lnTo>
                  <a:pt x="888115" y="1236085"/>
                </a:lnTo>
                <a:lnTo>
                  <a:pt x="875148" y="1224174"/>
                </a:lnTo>
                <a:lnTo>
                  <a:pt x="861652" y="1212263"/>
                </a:lnTo>
                <a:lnTo>
                  <a:pt x="847361" y="1200352"/>
                </a:lnTo>
                <a:lnTo>
                  <a:pt x="832277" y="1188177"/>
                </a:lnTo>
                <a:lnTo>
                  <a:pt x="825397" y="1182618"/>
                </a:lnTo>
                <a:lnTo>
                  <a:pt x="819575" y="1176795"/>
                </a:lnTo>
                <a:lnTo>
                  <a:pt x="814547" y="1170972"/>
                </a:lnTo>
                <a:lnTo>
                  <a:pt x="809783" y="1165149"/>
                </a:lnTo>
                <a:lnTo>
                  <a:pt x="805814" y="1159326"/>
                </a:lnTo>
                <a:lnTo>
                  <a:pt x="802109" y="1153768"/>
                </a:lnTo>
                <a:lnTo>
                  <a:pt x="798933" y="1147680"/>
                </a:lnTo>
                <a:lnTo>
                  <a:pt x="796287" y="1142121"/>
                </a:lnTo>
                <a:lnTo>
                  <a:pt x="793376" y="1136563"/>
                </a:lnTo>
                <a:lnTo>
                  <a:pt x="790994" y="1130740"/>
                </a:lnTo>
                <a:lnTo>
                  <a:pt x="788612" y="1124652"/>
                </a:lnTo>
                <a:lnTo>
                  <a:pt x="786760" y="1119094"/>
                </a:lnTo>
                <a:lnTo>
                  <a:pt x="784643" y="1113271"/>
                </a:lnTo>
                <a:lnTo>
                  <a:pt x="783055" y="1107183"/>
                </a:lnTo>
                <a:lnTo>
                  <a:pt x="779879" y="1095272"/>
                </a:lnTo>
                <a:lnTo>
                  <a:pt x="774851" y="1074362"/>
                </a:lnTo>
                <a:lnTo>
                  <a:pt x="773264" y="1065627"/>
                </a:lnTo>
                <a:lnTo>
                  <a:pt x="771411" y="1057686"/>
                </a:lnTo>
                <a:lnTo>
                  <a:pt x="770353" y="1049216"/>
                </a:lnTo>
                <a:lnTo>
                  <a:pt x="769559" y="1040217"/>
                </a:lnTo>
                <a:lnTo>
                  <a:pt x="769294" y="1029630"/>
                </a:lnTo>
                <a:lnTo>
                  <a:pt x="769029" y="1017719"/>
                </a:lnTo>
                <a:lnTo>
                  <a:pt x="769029" y="1009249"/>
                </a:lnTo>
                <a:lnTo>
                  <a:pt x="769294" y="1002896"/>
                </a:lnTo>
                <a:lnTo>
                  <a:pt x="769823" y="998132"/>
                </a:lnTo>
                <a:lnTo>
                  <a:pt x="770353" y="993897"/>
                </a:lnTo>
                <a:lnTo>
                  <a:pt x="772470" y="985427"/>
                </a:lnTo>
                <a:lnTo>
                  <a:pt x="773528" y="979075"/>
                </a:lnTo>
                <a:lnTo>
                  <a:pt x="774851" y="971399"/>
                </a:lnTo>
                <a:lnTo>
                  <a:pt x="776439" y="961870"/>
                </a:lnTo>
                <a:lnTo>
                  <a:pt x="778556" y="952606"/>
                </a:lnTo>
                <a:lnTo>
                  <a:pt x="780409" y="943607"/>
                </a:lnTo>
                <a:lnTo>
                  <a:pt x="783055" y="934607"/>
                </a:lnTo>
                <a:lnTo>
                  <a:pt x="785437" y="925608"/>
                </a:lnTo>
                <a:lnTo>
                  <a:pt x="788612" y="916873"/>
                </a:lnTo>
                <a:lnTo>
                  <a:pt x="792317" y="908139"/>
                </a:lnTo>
                <a:lnTo>
                  <a:pt x="796287" y="899669"/>
                </a:lnTo>
                <a:lnTo>
                  <a:pt x="798933" y="893846"/>
                </a:lnTo>
                <a:lnTo>
                  <a:pt x="802109" y="888023"/>
                </a:lnTo>
                <a:lnTo>
                  <a:pt x="805814" y="882199"/>
                </a:lnTo>
                <a:lnTo>
                  <a:pt x="809783" y="876376"/>
                </a:lnTo>
                <a:lnTo>
                  <a:pt x="814547" y="870818"/>
                </a:lnTo>
                <a:lnTo>
                  <a:pt x="819575" y="864730"/>
                </a:lnTo>
                <a:lnTo>
                  <a:pt x="825397" y="858907"/>
                </a:lnTo>
                <a:lnTo>
                  <a:pt x="832277" y="853349"/>
                </a:lnTo>
                <a:lnTo>
                  <a:pt x="847361" y="841173"/>
                </a:lnTo>
                <a:lnTo>
                  <a:pt x="861652" y="829262"/>
                </a:lnTo>
                <a:lnTo>
                  <a:pt x="875148" y="817351"/>
                </a:lnTo>
                <a:lnTo>
                  <a:pt x="888115" y="805440"/>
                </a:lnTo>
                <a:lnTo>
                  <a:pt x="900024" y="794059"/>
                </a:lnTo>
                <a:lnTo>
                  <a:pt x="911668" y="782413"/>
                </a:lnTo>
                <a:lnTo>
                  <a:pt x="922518" y="771031"/>
                </a:lnTo>
                <a:lnTo>
                  <a:pt x="933368" y="759385"/>
                </a:lnTo>
                <a:lnTo>
                  <a:pt x="943424" y="748268"/>
                </a:lnTo>
                <a:lnTo>
                  <a:pt x="953215" y="736887"/>
                </a:lnTo>
                <a:lnTo>
                  <a:pt x="972269" y="714388"/>
                </a:lnTo>
                <a:lnTo>
                  <a:pt x="990794" y="692419"/>
                </a:lnTo>
                <a:lnTo>
                  <a:pt x="1009847" y="670450"/>
                </a:lnTo>
                <a:lnTo>
                  <a:pt x="1019374" y="659334"/>
                </a:lnTo>
                <a:lnTo>
                  <a:pt x="1028107" y="648482"/>
                </a:lnTo>
                <a:lnTo>
                  <a:pt x="1037105" y="637365"/>
                </a:lnTo>
                <a:lnTo>
                  <a:pt x="1045308" y="626248"/>
                </a:lnTo>
                <a:lnTo>
                  <a:pt x="1053512" y="615396"/>
                </a:lnTo>
                <a:lnTo>
                  <a:pt x="1061186" y="604014"/>
                </a:lnTo>
                <a:lnTo>
                  <a:pt x="1068596" y="593162"/>
                </a:lnTo>
                <a:lnTo>
                  <a:pt x="1075741" y="581781"/>
                </a:lnTo>
                <a:lnTo>
                  <a:pt x="1082357" y="570664"/>
                </a:lnTo>
                <a:lnTo>
                  <a:pt x="1088708" y="559547"/>
                </a:lnTo>
                <a:lnTo>
                  <a:pt x="1094795" y="547901"/>
                </a:lnTo>
                <a:lnTo>
                  <a:pt x="1100617" y="536784"/>
                </a:lnTo>
                <a:lnTo>
                  <a:pt x="1106174" y="524873"/>
                </a:lnTo>
                <a:lnTo>
                  <a:pt x="1111467" y="513227"/>
                </a:lnTo>
                <a:lnTo>
                  <a:pt x="1116230" y="501316"/>
                </a:lnTo>
                <a:lnTo>
                  <a:pt x="1120994" y="489405"/>
                </a:lnTo>
                <a:lnTo>
                  <a:pt x="1123640" y="481729"/>
                </a:lnTo>
                <a:lnTo>
                  <a:pt x="1126287" y="472995"/>
                </a:lnTo>
                <a:lnTo>
                  <a:pt x="1129198" y="463466"/>
                </a:lnTo>
                <a:lnTo>
                  <a:pt x="1131844" y="453408"/>
                </a:lnTo>
                <a:lnTo>
                  <a:pt x="1134490" y="442820"/>
                </a:lnTo>
                <a:lnTo>
                  <a:pt x="1137137" y="431968"/>
                </a:lnTo>
                <a:lnTo>
                  <a:pt x="1142165" y="408146"/>
                </a:lnTo>
                <a:lnTo>
                  <a:pt x="1146664" y="383531"/>
                </a:lnTo>
                <a:lnTo>
                  <a:pt x="1151162" y="357591"/>
                </a:lnTo>
                <a:lnTo>
                  <a:pt x="1155132" y="331917"/>
                </a:lnTo>
                <a:lnTo>
                  <a:pt x="1158837" y="305978"/>
                </a:lnTo>
                <a:lnTo>
                  <a:pt x="1161748" y="284273"/>
                </a:lnTo>
                <a:lnTo>
                  <a:pt x="1164130" y="263628"/>
                </a:lnTo>
                <a:lnTo>
                  <a:pt x="1168364" y="224189"/>
                </a:lnTo>
                <a:lnTo>
                  <a:pt x="188949" y="224189"/>
                </a:lnTo>
                <a:close/>
                <a:moveTo>
                  <a:pt x="111941" y="0"/>
                </a:moveTo>
                <a:lnTo>
                  <a:pt x="1245372" y="0"/>
                </a:lnTo>
                <a:lnTo>
                  <a:pt x="1251194" y="265"/>
                </a:lnTo>
                <a:lnTo>
                  <a:pt x="1257016" y="530"/>
                </a:lnTo>
                <a:lnTo>
                  <a:pt x="1262574" y="1324"/>
                </a:lnTo>
                <a:lnTo>
                  <a:pt x="1268131" y="2382"/>
                </a:lnTo>
                <a:lnTo>
                  <a:pt x="1273424" y="3706"/>
                </a:lnTo>
                <a:lnTo>
                  <a:pt x="1278716" y="5029"/>
                </a:lnTo>
                <a:lnTo>
                  <a:pt x="1284009" y="6882"/>
                </a:lnTo>
                <a:lnTo>
                  <a:pt x="1289302" y="9000"/>
                </a:lnTo>
                <a:lnTo>
                  <a:pt x="1294065" y="11382"/>
                </a:lnTo>
                <a:lnTo>
                  <a:pt x="1299093" y="13499"/>
                </a:lnTo>
                <a:lnTo>
                  <a:pt x="1303592" y="16411"/>
                </a:lnTo>
                <a:lnTo>
                  <a:pt x="1308091" y="19058"/>
                </a:lnTo>
                <a:lnTo>
                  <a:pt x="1312590" y="22499"/>
                </a:lnTo>
                <a:lnTo>
                  <a:pt x="1316824" y="25675"/>
                </a:lnTo>
                <a:lnTo>
                  <a:pt x="1321058" y="29380"/>
                </a:lnTo>
                <a:lnTo>
                  <a:pt x="1324498" y="32821"/>
                </a:lnTo>
                <a:lnTo>
                  <a:pt x="1328468" y="36792"/>
                </a:lnTo>
                <a:lnTo>
                  <a:pt x="1331908" y="41027"/>
                </a:lnTo>
                <a:lnTo>
                  <a:pt x="1335348" y="45262"/>
                </a:lnTo>
                <a:lnTo>
                  <a:pt x="1338259" y="49497"/>
                </a:lnTo>
                <a:lnTo>
                  <a:pt x="1341435" y="53996"/>
                </a:lnTo>
                <a:lnTo>
                  <a:pt x="1344081" y="58761"/>
                </a:lnTo>
                <a:lnTo>
                  <a:pt x="1346463" y="63525"/>
                </a:lnTo>
                <a:lnTo>
                  <a:pt x="1348845" y="68554"/>
                </a:lnTo>
                <a:lnTo>
                  <a:pt x="1350697" y="73583"/>
                </a:lnTo>
                <a:lnTo>
                  <a:pt x="1352285" y="78877"/>
                </a:lnTo>
                <a:lnTo>
                  <a:pt x="1354137" y="84435"/>
                </a:lnTo>
                <a:lnTo>
                  <a:pt x="1355196" y="89729"/>
                </a:lnTo>
                <a:lnTo>
                  <a:pt x="1356254" y="95287"/>
                </a:lnTo>
                <a:lnTo>
                  <a:pt x="1356784" y="100846"/>
                </a:lnTo>
                <a:lnTo>
                  <a:pt x="1357313" y="106404"/>
                </a:lnTo>
                <a:lnTo>
                  <a:pt x="1357313" y="112227"/>
                </a:lnTo>
                <a:lnTo>
                  <a:pt x="1357313" y="117786"/>
                </a:lnTo>
                <a:lnTo>
                  <a:pt x="1356784" y="122815"/>
                </a:lnTo>
                <a:lnTo>
                  <a:pt x="1356254" y="128108"/>
                </a:lnTo>
                <a:lnTo>
                  <a:pt x="1355460" y="133137"/>
                </a:lnTo>
                <a:lnTo>
                  <a:pt x="1354402" y="138166"/>
                </a:lnTo>
                <a:lnTo>
                  <a:pt x="1353344" y="143460"/>
                </a:lnTo>
                <a:lnTo>
                  <a:pt x="1351491" y="148225"/>
                </a:lnTo>
                <a:lnTo>
                  <a:pt x="1349903" y="152989"/>
                </a:lnTo>
                <a:lnTo>
                  <a:pt x="1347786" y="157753"/>
                </a:lnTo>
                <a:lnTo>
                  <a:pt x="1345669" y="162253"/>
                </a:lnTo>
                <a:lnTo>
                  <a:pt x="1343287" y="166753"/>
                </a:lnTo>
                <a:lnTo>
                  <a:pt x="1340906" y="170988"/>
                </a:lnTo>
                <a:lnTo>
                  <a:pt x="1337995" y="174958"/>
                </a:lnTo>
                <a:lnTo>
                  <a:pt x="1335084" y="179193"/>
                </a:lnTo>
                <a:lnTo>
                  <a:pt x="1331908" y="183163"/>
                </a:lnTo>
                <a:lnTo>
                  <a:pt x="1328732" y="186869"/>
                </a:lnTo>
                <a:lnTo>
                  <a:pt x="1325028" y="190574"/>
                </a:lnTo>
                <a:lnTo>
                  <a:pt x="1321852" y="194015"/>
                </a:lnTo>
                <a:lnTo>
                  <a:pt x="1317882" y="197191"/>
                </a:lnTo>
                <a:lnTo>
                  <a:pt x="1313913" y="200368"/>
                </a:lnTo>
                <a:lnTo>
                  <a:pt x="1309943" y="203544"/>
                </a:lnTo>
                <a:lnTo>
                  <a:pt x="1305709" y="206191"/>
                </a:lnTo>
                <a:lnTo>
                  <a:pt x="1301475" y="208838"/>
                </a:lnTo>
                <a:lnTo>
                  <a:pt x="1296976" y="211220"/>
                </a:lnTo>
                <a:lnTo>
                  <a:pt x="1292477" y="213602"/>
                </a:lnTo>
                <a:lnTo>
                  <a:pt x="1287714" y="215455"/>
                </a:lnTo>
                <a:lnTo>
                  <a:pt x="1282950" y="217308"/>
                </a:lnTo>
                <a:lnTo>
                  <a:pt x="1278187" y="218896"/>
                </a:lnTo>
                <a:lnTo>
                  <a:pt x="1273159" y="220219"/>
                </a:lnTo>
                <a:lnTo>
                  <a:pt x="1268131" y="221543"/>
                </a:lnTo>
                <a:lnTo>
                  <a:pt x="1263103" y="222337"/>
                </a:lnTo>
                <a:lnTo>
                  <a:pt x="1258075" y="223131"/>
                </a:lnTo>
                <a:lnTo>
                  <a:pt x="1253841" y="266275"/>
                </a:lnTo>
                <a:lnTo>
                  <a:pt x="1251194" y="290096"/>
                </a:lnTo>
                <a:lnTo>
                  <a:pt x="1248548" y="314447"/>
                </a:lnTo>
                <a:lnTo>
                  <a:pt x="1245372" y="340122"/>
                </a:lnTo>
                <a:lnTo>
                  <a:pt x="1241932" y="365532"/>
                </a:lnTo>
                <a:lnTo>
                  <a:pt x="1237963" y="391471"/>
                </a:lnTo>
                <a:lnTo>
                  <a:pt x="1234258" y="416881"/>
                </a:lnTo>
                <a:lnTo>
                  <a:pt x="1231347" y="432762"/>
                </a:lnTo>
                <a:lnTo>
                  <a:pt x="1228436" y="447849"/>
                </a:lnTo>
                <a:lnTo>
                  <a:pt x="1225525" y="462936"/>
                </a:lnTo>
                <a:lnTo>
                  <a:pt x="1222349" y="477759"/>
                </a:lnTo>
                <a:lnTo>
                  <a:pt x="1218644" y="492052"/>
                </a:lnTo>
                <a:lnTo>
                  <a:pt x="1215204" y="506080"/>
                </a:lnTo>
                <a:lnTo>
                  <a:pt x="1211499" y="519579"/>
                </a:lnTo>
                <a:lnTo>
                  <a:pt x="1207265" y="532814"/>
                </a:lnTo>
                <a:lnTo>
                  <a:pt x="1202237" y="547636"/>
                </a:lnTo>
                <a:lnTo>
                  <a:pt x="1196415" y="562458"/>
                </a:lnTo>
                <a:lnTo>
                  <a:pt x="1190593" y="577016"/>
                </a:lnTo>
                <a:lnTo>
                  <a:pt x="1184506" y="591839"/>
                </a:lnTo>
                <a:lnTo>
                  <a:pt x="1177890" y="606132"/>
                </a:lnTo>
                <a:lnTo>
                  <a:pt x="1171010" y="620160"/>
                </a:lnTo>
                <a:lnTo>
                  <a:pt x="1163865" y="634188"/>
                </a:lnTo>
                <a:lnTo>
                  <a:pt x="1156455" y="648217"/>
                </a:lnTo>
                <a:lnTo>
                  <a:pt x="1148516" y="661981"/>
                </a:lnTo>
                <a:lnTo>
                  <a:pt x="1140312" y="675480"/>
                </a:lnTo>
                <a:lnTo>
                  <a:pt x="1131844" y="689243"/>
                </a:lnTo>
                <a:lnTo>
                  <a:pt x="1123111" y="702478"/>
                </a:lnTo>
                <a:lnTo>
                  <a:pt x="1113849" y="715712"/>
                </a:lnTo>
                <a:lnTo>
                  <a:pt x="1104586" y="728946"/>
                </a:lnTo>
                <a:lnTo>
                  <a:pt x="1094795" y="742180"/>
                </a:lnTo>
                <a:lnTo>
                  <a:pt x="1085004" y="754885"/>
                </a:lnTo>
                <a:lnTo>
                  <a:pt x="1074947" y="767590"/>
                </a:lnTo>
                <a:lnTo>
                  <a:pt x="1064097" y="780031"/>
                </a:lnTo>
                <a:lnTo>
                  <a:pt x="1053512" y="792736"/>
                </a:lnTo>
                <a:lnTo>
                  <a:pt x="1042662" y="804911"/>
                </a:lnTo>
                <a:lnTo>
                  <a:pt x="1031283" y="817351"/>
                </a:lnTo>
                <a:lnTo>
                  <a:pt x="1019903" y="829792"/>
                </a:lnTo>
                <a:lnTo>
                  <a:pt x="1007995" y="841967"/>
                </a:lnTo>
                <a:lnTo>
                  <a:pt x="995557" y="854407"/>
                </a:lnTo>
                <a:lnTo>
                  <a:pt x="983384" y="866848"/>
                </a:lnTo>
                <a:lnTo>
                  <a:pt x="970681" y="879288"/>
                </a:lnTo>
                <a:lnTo>
                  <a:pt x="957714" y="891463"/>
                </a:lnTo>
                <a:lnTo>
                  <a:pt x="944218" y="903904"/>
                </a:lnTo>
                <a:lnTo>
                  <a:pt x="916960" y="928520"/>
                </a:lnTo>
                <a:lnTo>
                  <a:pt x="888380" y="953665"/>
                </a:lnTo>
                <a:lnTo>
                  <a:pt x="888115" y="954459"/>
                </a:lnTo>
                <a:lnTo>
                  <a:pt x="886792" y="957900"/>
                </a:lnTo>
                <a:lnTo>
                  <a:pt x="885204" y="962664"/>
                </a:lnTo>
                <a:lnTo>
                  <a:pt x="883616" y="968487"/>
                </a:lnTo>
                <a:lnTo>
                  <a:pt x="881764" y="975369"/>
                </a:lnTo>
                <a:lnTo>
                  <a:pt x="880441" y="981457"/>
                </a:lnTo>
                <a:lnTo>
                  <a:pt x="879118" y="986221"/>
                </a:lnTo>
                <a:lnTo>
                  <a:pt x="876736" y="993632"/>
                </a:lnTo>
                <a:lnTo>
                  <a:pt x="876207" y="997338"/>
                </a:lnTo>
                <a:lnTo>
                  <a:pt x="875677" y="1002102"/>
                </a:lnTo>
                <a:lnTo>
                  <a:pt x="875148" y="1008984"/>
                </a:lnTo>
                <a:lnTo>
                  <a:pt x="875148" y="1017719"/>
                </a:lnTo>
                <a:lnTo>
                  <a:pt x="875148" y="1025130"/>
                </a:lnTo>
                <a:lnTo>
                  <a:pt x="875413" y="1030953"/>
                </a:lnTo>
                <a:lnTo>
                  <a:pt x="875942" y="1035453"/>
                </a:lnTo>
                <a:lnTo>
                  <a:pt x="876471" y="1038894"/>
                </a:lnTo>
                <a:lnTo>
                  <a:pt x="878059" y="1046305"/>
                </a:lnTo>
                <a:lnTo>
                  <a:pt x="879118" y="1051069"/>
                </a:lnTo>
                <a:lnTo>
                  <a:pt x="880176" y="1056892"/>
                </a:lnTo>
                <a:lnTo>
                  <a:pt x="880970" y="1062715"/>
                </a:lnTo>
                <a:lnTo>
                  <a:pt x="882293" y="1068009"/>
                </a:lnTo>
                <a:lnTo>
                  <a:pt x="884675" y="1077009"/>
                </a:lnTo>
                <a:lnTo>
                  <a:pt x="887057" y="1083890"/>
                </a:lnTo>
                <a:lnTo>
                  <a:pt x="888644" y="1088125"/>
                </a:lnTo>
                <a:lnTo>
                  <a:pt x="916960" y="1113271"/>
                </a:lnTo>
                <a:lnTo>
                  <a:pt x="944482" y="1137886"/>
                </a:lnTo>
                <a:lnTo>
                  <a:pt x="957714" y="1150327"/>
                </a:lnTo>
                <a:lnTo>
                  <a:pt x="970681" y="1162767"/>
                </a:lnTo>
                <a:lnTo>
                  <a:pt x="983384" y="1174942"/>
                </a:lnTo>
                <a:lnTo>
                  <a:pt x="995557" y="1187118"/>
                </a:lnTo>
                <a:lnTo>
                  <a:pt x="1007995" y="1199558"/>
                </a:lnTo>
                <a:lnTo>
                  <a:pt x="1019903" y="1211734"/>
                </a:lnTo>
                <a:lnTo>
                  <a:pt x="1031283" y="1224174"/>
                </a:lnTo>
                <a:lnTo>
                  <a:pt x="1042662" y="1236614"/>
                </a:lnTo>
                <a:lnTo>
                  <a:pt x="1053512" y="1249055"/>
                </a:lnTo>
                <a:lnTo>
                  <a:pt x="1064097" y="1261495"/>
                </a:lnTo>
                <a:lnTo>
                  <a:pt x="1074947" y="1274200"/>
                </a:lnTo>
                <a:lnTo>
                  <a:pt x="1085004" y="1286905"/>
                </a:lnTo>
                <a:lnTo>
                  <a:pt x="1094795" y="1299874"/>
                </a:lnTo>
                <a:lnTo>
                  <a:pt x="1104586" y="1312844"/>
                </a:lnTo>
                <a:lnTo>
                  <a:pt x="1113849" y="1325814"/>
                </a:lnTo>
                <a:lnTo>
                  <a:pt x="1123111" y="1339048"/>
                </a:lnTo>
                <a:lnTo>
                  <a:pt x="1131844" y="1352547"/>
                </a:lnTo>
                <a:lnTo>
                  <a:pt x="1140312" y="1366046"/>
                </a:lnTo>
                <a:lnTo>
                  <a:pt x="1148516" y="1379810"/>
                </a:lnTo>
                <a:lnTo>
                  <a:pt x="1156455" y="1393309"/>
                </a:lnTo>
                <a:lnTo>
                  <a:pt x="1163865" y="1407337"/>
                </a:lnTo>
                <a:lnTo>
                  <a:pt x="1171010" y="1421365"/>
                </a:lnTo>
                <a:lnTo>
                  <a:pt x="1177890" y="1435394"/>
                </a:lnTo>
                <a:lnTo>
                  <a:pt x="1184506" y="1449951"/>
                </a:lnTo>
                <a:lnTo>
                  <a:pt x="1190593" y="1464509"/>
                </a:lnTo>
                <a:lnTo>
                  <a:pt x="1196415" y="1479332"/>
                </a:lnTo>
                <a:lnTo>
                  <a:pt x="1202237" y="1493889"/>
                </a:lnTo>
                <a:lnTo>
                  <a:pt x="1207265" y="1508976"/>
                </a:lnTo>
                <a:lnTo>
                  <a:pt x="1211499" y="1521946"/>
                </a:lnTo>
                <a:lnTo>
                  <a:pt x="1215204" y="1535710"/>
                </a:lnTo>
                <a:lnTo>
                  <a:pt x="1218644" y="1549473"/>
                </a:lnTo>
                <a:lnTo>
                  <a:pt x="1222349" y="1563767"/>
                </a:lnTo>
                <a:lnTo>
                  <a:pt x="1225525" y="1578854"/>
                </a:lnTo>
                <a:lnTo>
                  <a:pt x="1228436" y="1593676"/>
                </a:lnTo>
                <a:lnTo>
                  <a:pt x="1231347" y="1609028"/>
                </a:lnTo>
                <a:lnTo>
                  <a:pt x="1234258" y="1624909"/>
                </a:lnTo>
                <a:lnTo>
                  <a:pt x="1239286" y="1656407"/>
                </a:lnTo>
                <a:lnTo>
                  <a:pt x="1243785" y="1687640"/>
                </a:lnTo>
                <a:lnTo>
                  <a:pt x="1247490" y="1719137"/>
                </a:lnTo>
                <a:lnTo>
                  <a:pt x="1250930" y="1749576"/>
                </a:lnTo>
                <a:lnTo>
                  <a:pt x="1254899" y="1785838"/>
                </a:lnTo>
                <a:lnTo>
                  <a:pt x="1258075" y="1818659"/>
                </a:lnTo>
                <a:lnTo>
                  <a:pt x="1263103" y="1819189"/>
                </a:lnTo>
                <a:lnTo>
                  <a:pt x="1268131" y="1820247"/>
                </a:lnTo>
                <a:lnTo>
                  <a:pt x="1273159" y="1821571"/>
                </a:lnTo>
                <a:lnTo>
                  <a:pt x="1278187" y="1822894"/>
                </a:lnTo>
                <a:lnTo>
                  <a:pt x="1282950" y="1824218"/>
                </a:lnTo>
                <a:lnTo>
                  <a:pt x="1287714" y="1826335"/>
                </a:lnTo>
                <a:lnTo>
                  <a:pt x="1292477" y="1828188"/>
                </a:lnTo>
                <a:lnTo>
                  <a:pt x="1296976" y="1830570"/>
                </a:lnTo>
                <a:lnTo>
                  <a:pt x="1301475" y="1832688"/>
                </a:lnTo>
                <a:lnTo>
                  <a:pt x="1305709" y="1835599"/>
                </a:lnTo>
                <a:lnTo>
                  <a:pt x="1309943" y="1838246"/>
                </a:lnTo>
                <a:lnTo>
                  <a:pt x="1313913" y="1841158"/>
                </a:lnTo>
                <a:lnTo>
                  <a:pt x="1317882" y="1844334"/>
                </a:lnTo>
                <a:lnTo>
                  <a:pt x="1321852" y="1847510"/>
                </a:lnTo>
                <a:lnTo>
                  <a:pt x="1325028" y="1850951"/>
                </a:lnTo>
                <a:lnTo>
                  <a:pt x="1328732" y="1854657"/>
                </a:lnTo>
                <a:lnTo>
                  <a:pt x="1331908" y="1858627"/>
                </a:lnTo>
                <a:lnTo>
                  <a:pt x="1335084" y="1862597"/>
                </a:lnTo>
                <a:lnTo>
                  <a:pt x="1337995" y="1866568"/>
                </a:lnTo>
                <a:lnTo>
                  <a:pt x="1340906" y="1870538"/>
                </a:lnTo>
                <a:lnTo>
                  <a:pt x="1343287" y="1874773"/>
                </a:lnTo>
                <a:lnTo>
                  <a:pt x="1345669" y="1879273"/>
                </a:lnTo>
                <a:lnTo>
                  <a:pt x="1347786" y="1883772"/>
                </a:lnTo>
                <a:lnTo>
                  <a:pt x="1349903" y="1888537"/>
                </a:lnTo>
                <a:lnTo>
                  <a:pt x="1351491" y="1893301"/>
                </a:lnTo>
                <a:lnTo>
                  <a:pt x="1353344" y="1898065"/>
                </a:lnTo>
                <a:lnTo>
                  <a:pt x="1354402" y="1903359"/>
                </a:lnTo>
                <a:lnTo>
                  <a:pt x="1355460" y="1908388"/>
                </a:lnTo>
                <a:lnTo>
                  <a:pt x="1356254" y="1913417"/>
                </a:lnTo>
                <a:lnTo>
                  <a:pt x="1356784" y="1918711"/>
                </a:lnTo>
                <a:lnTo>
                  <a:pt x="1357313" y="1924004"/>
                </a:lnTo>
                <a:lnTo>
                  <a:pt x="1357313" y="1929298"/>
                </a:lnTo>
                <a:lnTo>
                  <a:pt x="1357313" y="1934857"/>
                </a:lnTo>
                <a:lnTo>
                  <a:pt x="1356784" y="1940944"/>
                </a:lnTo>
                <a:lnTo>
                  <a:pt x="1356254" y="1946503"/>
                </a:lnTo>
                <a:lnTo>
                  <a:pt x="1355196" y="1951797"/>
                </a:lnTo>
                <a:lnTo>
                  <a:pt x="1354137" y="1957355"/>
                </a:lnTo>
                <a:lnTo>
                  <a:pt x="1352285" y="1962913"/>
                </a:lnTo>
                <a:lnTo>
                  <a:pt x="1350697" y="1967942"/>
                </a:lnTo>
                <a:lnTo>
                  <a:pt x="1348845" y="1972971"/>
                </a:lnTo>
                <a:lnTo>
                  <a:pt x="1346463" y="1978000"/>
                </a:lnTo>
                <a:lnTo>
                  <a:pt x="1344081" y="1982765"/>
                </a:lnTo>
                <a:lnTo>
                  <a:pt x="1341435" y="1987529"/>
                </a:lnTo>
                <a:lnTo>
                  <a:pt x="1338259" y="1992029"/>
                </a:lnTo>
                <a:lnTo>
                  <a:pt x="1335348" y="1996529"/>
                </a:lnTo>
                <a:lnTo>
                  <a:pt x="1331908" y="2000764"/>
                </a:lnTo>
                <a:lnTo>
                  <a:pt x="1328468" y="2004734"/>
                </a:lnTo>
                <a:lnTo>
                  <a:pt x="1324498" y="2008704"/>
                </a:lnTo>
                <a:lnTo>
                  <a:pt x="1321058" y="2012410"/>
                </a:lnTo>
                <a:lnTo>
                  <a:pt x="1316824" y="2015851"/>
                </a:lnTo>
                <a:lnTo>
                  <a:pt x="1312590" y="2019292"/>
                </a:lnTo>
                <a:lnTo>
                  <a:pt x="1308091" y="2022468"/>
                </a:lnTo>
                <a:lnTo>
                  <a:pt x="1303592" y="2025115"/>
                </a:lnTo>
                <a:lnTo>
                  <a:pt x="1299093" y="2028026"/>
                </a:lnTo>
                <a:lnTo>
                  <a:pt x="1294065" y="2030408"/>
                </a:lnTo>
                <a:lnTo>
                  <a:pt x="1289302" y="2032791"/>
                </a:lnTo>
                <a:lnTo>
                  <a:pt x="1284009" y="2034643"/>
                </a:lnTo>
                <a:lnTo>
                  <a:pt x="1278716" y="2036496"/>
                </a:lnTo>
                <a:lnTo>
                  <a:pt x="1273424" y="2038084"/>
                </a:lnTo>
                <a:lnTo>
                  <a:pt x="1268131" y="2039143"/>
                </a:lnTo>
                <a:lnTo>
                  <a:pt x="1262574" y="2040466"/>
                </a:lnTo>
                <a:lnTo>
                  <a:pt x="1257016" y="2040996"/>
                </a:lnTo>
                <a:lnTo>
                  <a:pt x="1251194" y="2041525"/>
                </a:lnTo>
                <a:lnTo>
                  <a:pt x="1245372" y="2041525"/>
                </a:lnTo>
                <a:lnTo>
                  <a:pt x="111941" y="2041525"/>
                </a:lnTo>
                <a:lnTo>
                  <a:pt x="106119" y="2041525"/>
                </a:lnTo>
                <a:lnTo>
                  <a:pt x="100561" y="2040996"/>
                </a:lnTo>
                <a:lnTo>
                  <a:pt x="94739" y="2040466"/>
                </a:lnTo>
                <a:lnTo>
                  <a:pt x="89447" y="2039143"/>
                </a:lnTo>
                <a:lnTo>
                  <a:pt x="83889" y="2038084"/>
                </a:lnTo>
                <a:lnTo>
                  <a:pt x="78861" y="2036496"/>
                </a:lnTo>
                <a:lnTo>
                  <a:pt x="73569" y="2034643"/>
                </a:lnTo>
                <a:lnTo>
                  <a:pt x="68540" y="2032791"/>
                </a:lnTo>
                <a:lnTo>
                  <a:pt x="63248" y="2030408"/>
                </a:lnTo>
                <a:lnTo>
                  <a:pt x="58484" y="2028026"/>
                </a:lnTo>
                <a:lnTo>
                  <a:pt x="53721" y="2025115"/>
                </a:lnTo>
                <a:lnTo>
                  <a:pt x="49222" y="2022468"/>
                </a:lnTo>
                <a:lnTo>
                  <a:pt x="44988" y="2019292"/>
                </a:lnTo>
                <a:lnTo>
                  <a:pt x="40754" y="2015851"/>
                </a:lnTo>
                <a:lnTo>
                  <a:pt x="36784" y="2012410"/>
                </a:lnTo>
                <a:lnTo>
                  <a:pt x="32815" y="2008704"/>
                </a:lnTo>
                <a:lnTo>
                  <a:pt x="29110" y="2004734"/>
                </a:lnTo>
                <a:lnTo>
                  <a:pt x="25405" y="2000764"/>
                </a:lnTo>
                <a:lnTo>
                  <a:pt x="22229" y="1996529"/>
                </a:lnTo>
                <a:lnTo>
                  <a:pt x="19054" y="1992029"/>
                </a:lnTo>
                <a:lnTo>
                  <a:pt x="16143" y="1987529"/>
                </a:lnTo>
                <a:lnTo>
                  <a:pt x="13232" y="1982765"/>
                </a:lnTo>
                <a:lnTo>
                  <a:pt x="11115" y="1978000"/>
                </a:lnTo>
                <a:lnTo>
                  <a:pt x="8733" y="1972971"/>
                </a:lnTo>
                <a:lnTo>
                  <a:pt x="6881" y="1967942"/>
                </a:lnTo>
                <a:lnTo>
                  <a:pt x="5028" y="1962913"/>
                </a:lnTo>
                <a:lnTo>
                  <a:pt x="3440" y="1957355"/>
                </a:lnTo>
                <a:lnTo>
                  <a:pt x="2117" y="1951797"/>
                </a:lnTo>
                <a:lnTo>
                  <a:pt x="1323" y="1946503"/>
                </a:lnTo>
                <a:lnTo>
                  <a:pt x="529" y="1940944"/>
                </a:lnTo>
                <a:lnTo>
                  <a:pt x="265" y="1934857"/>
                </a:lnTo>
                <a:lnTo>
                  <a:pt x="0" y="1929298"/>
                </a:lnTo>
                <a:lnTo>
                  <a:pt x="265" y="1924004"/>
                </a:lnTo>
                <a:lnTo>
                  <a:pt x="529" y="1918711"/>
                </a:lnTo>
                <a:lnTo>
                  <a:pt x="1059" y="1913417"/>
                </a:lnTo>
                <a:lnTo>
                  <a:pt x="1852" y="1908388"/>
                </a:lnTo>
                <a:lnTo>
                  <a:pt x="2911" y="1903359"/>
                </a:lnTo>
                <a:lnTo>
                  <a:pt x="4499" y="1898065"/>
                </a:lnTo>
                <a:lnTo>
                  <a:pt x="5822" y="1893301"/>
                </a:lnTo>
                <a:lnTo>
                  <a:pt x="7674" y="1888537"/>
                </a:lnTo>
                <a:lnTo>
                  <a:pt x="9791" y="1883772"/>
                </a:lnTo>
                <a:lnTo>
                  <a:pt x="11644" y="1879273"/>
                </a:lnTo>
                <a:lnTo>
                  <a:pt x="14290" y="1874773"/>
                </a:lnTo>
                <a:lnTo>
                  <a:pt x="16672" y="1870538"/>
                </a:lnTo>
                <a:lnTo>
                  <a:pt x="19583" y="1866568"/>
                </a:lnTo>
                <a:lnTo>
                  <a:pt x="22229" y="1862597"/>
                </a:lnTo>
                <a:lnTo>
                  <a:pt x="25405" y="1858627"/>
                </a:lnTo>
                <a:lnTo>
                  <a:pt x="28845" y="1854657"/>
                </a:lnTo>
                <a:lnTo>
                  <a:pt x="32285" y="1850951"/>
                </a:lnTo>
                <a:lnTo>
                  <a:pt x="35726" y="1847510"/>
                </a:lnTo>
                <a:lnTo>
                  <a:pt x="39431" y="1844334"/>
                </a:lnTo>
                <a:lnTo>
                  <a:pt x="43400" y="1841158"/>
                </a:lnTo>
                <a:lnTo>
                  <a:pt x="47634" y="1838246"/>
                </a:lnTo>
                <a:lnTo>
                  <a:pt x="51604" y="1835599"/>
                </a:lnTo>
                <a:lnTo>
                  <a:pt x="56103" y="1832688"/>
                </a:lnTo>
                <a:lnTo>
                  <a:pt x="60601" y="1830570"/>
                </a:lnTo>
                <a:lnTo>
                  <a:pt x="65100" y="1828188"/>
                </a:lnTo>
                <a:lnTo>
                  <a:pt x="69599" y="1826335"/>
                </a:lnTo>
                <a:lnTo>
                  <a:pt x="74362" y="1824218"/>
                </a:lnTo>
                <a:lnTo>
                  <a:pt x="79391" y="1822894"/>
                </a:lnTo>
                <a:lnTo>
                  <a:pt x="84154" y="1821571"/>
                </a:lnTo>
                <a:lnTo>
                  <a:pt x="89182" y="1820247"/>
                </a:lnTo>
                <a:lnTo>
                  <a:pt x="94210" y="1819189"/>
                </a:lnTo>
                <a:lnTo>
                  <a:pt x="99503" y="1818659"/>
                </a:lnTo>
                <a:lnTo>
                  <a:pt x="103737" y="1775516"/>
                </a:lnTo>
                <a:lnTo>
                  <a:pt x="106383" y="1751694"/>
                </a:lnTo>
                <a:lnTo>
                  <a:pt x="108765" y="1727078"/>
                </a:lnTo>
                <a:lnTo>
                  <a:pt x="112205" y="1701668"/>
                </a:lnTo>
                <a:lnTo>
                  <a:pt x="115646" y="1675993"/>
                </a:lnTo>
                <a:lnTo>
                  <a:pt x="119615" y="1650319"/>
                </a:lnTo>
                <a:lnTo>
                  <a:pt x="123585" y="1624909"/>
                </a:lnTo>
                <a:lnTo>
                  <a:pt x="126231" y="1609028"/>
                </a:lnTo>
                <a:lnTo>
                  <a:pt x="129142" y="1593676"/>
                </a:lnTo>
                <a:lnTo>
                  <a:pt x="132053" y="1578854"/>
                </a:lnTo>
                <a:lnTo>
                  <a:pt x="135228" y="1563767"/>
                </a:lnTo>
                <a:lnTo>
                  <a:pt x="138669" y="1549473"/>
                </a:lnTo>
                <a:lnTo>
                  <a:pt x="142374" y="1535710"/>
                </a:lnTo>
                <a:lnTo>
                  <a:pt x="146343" y="1521946"/>
                </a:lnTo>
                <a:lnTo>
                  <a:pt x="150313" y="1508976"/>
                </a:lnTo>
                <a:lnTo>
                  <a:pt x="155605" y="1493889"/>
                </a:lnTo>
                <a:lnTo>
                  <a:pt x="161163" y="1479332"/>
                </a:lnTo>
                <a:lnTo>
                  <a:pt x="166985" y="1464509"/>
                </a:lnTo>
                <a:lnTo>
                  <a:pt x="173071" y="1449951"/>
                </a:lnTo>
                <a:lnTo>
                  <a:pt x="179687" y="1435394"/>
                </a:lnTo>
                <a:lnTo>
                  <a:pt x="186568" y="1421365"/>
                </a:lnTo>
                <a:lnTo>
                  <a:pt x="193713" y="1407337"/>
                </a:lnTo>
                <a:lnTo>
                  <a:pt x="201387" y="1393309"/>
                </a:lnTo>
                <a:lnTo>
                  <a:pt x="209062" y="1379810"/>
                </a:lnTo>
                <a:lnTo>
                  <a:pt x="217265" y="1366046"/>
                </a:lnTo>
                <a:lnTo>
                  <a:pt x="225734" y="1352547"/>
                </a:lnTo>
                <a:lnTo>
                  <a:pt x="234467" y="1339048"/>
                </a:lnTo>
                <a:lnTo>
                  <a:pt x="243729" y="1325814"/>
                </a:lnTo>
                <a:lnTo>
                  <a:pt x="252991" y="1312844"/>
                </a:lnTo>
                <a:lnTo>
                  <a:pt x="262783" y="1299874"/>
                </a:lnTo>
                <a:lnTo>
                  <a:pt x="272574" y="1286905"/>
                </a:lnTo>
                <a:lnTo>
                  <a:pt x="282630" y="1274200"/>
                </a:lnTo>
                <a:lnTo>
                  <a:pt x="293216" y="1261495"/>
                </a:lnTo>
                <a:lnTo>
                  <a:pt x="304066" y="1249055"/>
                </a:lnTo>
                <a:lnTo>
                  <a:pt x="314916" y="1236614"/>
                </a:lnTo>
                <a:lnTo>
                  <a:pt x="326295" y="1224174"/>
                </a:lnTo>
                <a:lnTo>
                  <a:pt x="337674" y="1211734"/>
                </a:lnTo>
                <a:lnTo>
                  <a:pt x="349583" y="1199558"/>
                </a:lnTo>
                <a:lnTo>
                  <a:pt x="361756" y="1187118"/>
                </a:lnTo>
                <a:lnTo>
                  <a:pt x="374194" y="1174678"/>
                </a:lnTo>
                <a:lnTo>
                  <a:pt x="386896" y="1162767"/>
                </a:lnTo>
                <a:lnTo>
                  <a:pt x="399864" y="1150327"/>
                </a:lnTo>
                <a:lnTo>
                  <a:pt x="413095" y="1137886"/>
                </a:lnTo>
                <a:lnTo>
                  <a:pt x="440617" y="1113271"/>
                </a:lnTo>
                <a:lnTo>
                  <a:pt x="468933" y="1088125"/>
                </a:lnTo>
                <a:lnTo>
                  <a:pt x="469198" y="1087331"/>
                </a:lnTo>
                <a:lnTo>
                  <a:pt x="470786" y="1083890"/>
                </a:lnTo>
                <a:lnTo>
                  <a:pt x="472374" y="1079126"/>
                </a:lnTo>
                <a:lnTo>
                  <a:pt x="473961" y="1073303"/>
                </a:lnTo>
                <a:lnTo>
                  <a:pt x="475814" y="1066156"/>
                </a:lnTo>
                <a:lnTo>
                  <a:pt x="478460" y="1054510"/>
                </a:lnTo>
                <a:lnTo>
                  <a:pt x="479519" y="1049746"/>
                </a:lnTo>
                <a:lnTo>
                  <a:pt x="480577" y="1044982"/>
                </a:lnTo>
                <a:lnTo>
                  <a:pt x="481371" y="1039952"/>
                </a:lnTo>
                <a:lnTo>
                  <a:pt x="481900" y="1033865"/>
                </a:lnTo>
                <a:lnTo>
                  <a:pt x="482165" y="1026718"/>
                </a:lnTo>
                <a:lnTo>
                  <a:pt x="482430" y="1017719"/>
                </a:lnTo>
                <a:lnTo>
                  <a:pt x="482430" y="1010308"/>
                </a:lnTo>
                <a:lnTo>
                  <a:pt x="482165" y="1005279"/>
                </a:lnTo>
                <a:lnTo>
                  <a:pt x="481636" y="1001838"/>
                </a:lnTo>
                <a:lnTo>
                  <a:pt x="481106" y="999455"/>
                </a:lnTo>
                <a:lnTo>
                  <a:pt x="479254" y="994426"/>
                </a:lnTo>
                <a:lnTo>
                  <a:pt x="478460" y="990456"/>
                </a:lnTo>
                <a:lnTo>
                  <a:pt x="477402" y="984633"/>
                </a:lnTo>
                <a:lnTo>
                  <a:pt x="476343" y="978810"/>
                </a:lnTo>
                <a:lnTo>
                  <a:pt x="475549" y="973516"/>
                </a:lnTo>
                <a:lnTo>
                  <a:pt x="472903" y="964517"/>
                </a:lnTo>
                <a:lnTo>
                  <a:pt x="470786" y="957900"/>
                </a:lnTo>
                <a:lnTo>
                  <a:pt x="468933" y="953665"/>
                </a:lnTo>
                <a:lnTo>
                  <a:pt x="440617" y="928520"/>
                </a:lnTo>
                <a:lnTo>
                  <a:pt x="413095" y="903904"/>
                </a:lnTo>
                <a:lnTo>
                  <a:pt x="399864" y="891463"/>
                </a:lnTo>
                <a:lnTo>
                  <a:pt x="386896" y="879288"/>
                </a:lnTo>
                <a:lnTo>
                  <a:pt x="374194" y="866848"/>
                </a:lnTo>
                <a:lnTo>
                  <a:pt x="361756" y="854407"/>
                </a:lnTo>
                <a:lnTo>
                  <a:pt x="349583" y="841967"/>
                </a:lnTo>
                <a:lnTo>
                  <a:pt x="337674" y="829792"/>
                </a:lnTo>
                <a:lnTo>
                  <a:pt x="326295" y="817351"/>
                </a:lnTo>
                <a:lnTo>
                  <a:pt x="314916" y="804911"/>
                </a:lnTo>
                <a:lnTo>
                  <a:pt x="304066" y="792736"/>
                </a:lnTo>
                <a:lnTo>
                  <a:pt x="293216" y="780031"/>
                </a:lnTo>
                <a:lnTo>
                  <a:pt x="282630" y="767590"/>
                </a:lnTo>
                <a:lnTo>
                  <a:pt x="272574" y="754885"/>
                </a:lnTo>
                <a:lnTo>
                  <a:pt x="262783" y="742180"/>
                </a:lnTo>
                <a:lnTo>
                  <a:pt x="252991" y="728946"/>
                </a:lnTo>
                <a:lnTo>
                  <a:pt x="243729" y="715712"/>
                </a:lnTo>
                <a:lnTo>
                  <a:pt x="234467" y="702478"/>
                </a:lnTo>
                <a:lnTo>
                  <a:pt x="225734" y="689243"/>
                </a:lnTo>
                <a:lnTo>
                  <a:pt x="217265" y="675480"/>
                </a:lnTo>
                <a:lnTo>
                  <a:pt x="209062" y="661981"/>
                </a:lnTo>
                <a:lnTo>
                  <a:pt x="201387" y="648217"/>
                </a:lnTo>
                <a:lnTo>
                  <a:pt x="193713" y="634188"/>
                </a:lnTo>
                <a:lnTo>
                  <a:pt x="186568" y="620160"/>
                </a:lnTo>
                <a:lnTo>
                  <a:pt x="179687" y="606132"/>
                </a:lnTo>
                <a:lnTo>
                  <a:pt x="173071" y="591839"/>
                </a:lnTo>
                <a:lnTo>
                  <a:pt x="166985" y="577016"/>
                </a:lnTo>
                <a:lnTo>
                  <a:pt x="161163" y="562458"/>
                </a:lnTo>
                <a:lnTo>
                  <a:pt x="155605" y="547636"/>
                </a:lnTo>
                <a:lnTo>
                  <a:pt x="150313" y="532814"/>
                </a:lnTo>
                <a:lnTo>
                  <a:pt x="146343" y="519579"/>
                </a:lnTo>
                <a:lnTo>
                  <a:pt x="142374" y="506080"/>
                </a:lnTo>
                <a:lnTo>
                  <a:pt x="138669" y="492052"/>
                </a:lnTo>
                <a:lnTo>
                  <a:pt x="135228" y="477759"/>
                </a:lnTo>
                <a:lnTo>
                  <a:pt x="132053" y="462936"/>
                </a:lnTo>
                <a:lnTo>
                  <a:pt x="129142" y="447849"/>
                </a:lnTo>
                <a:lnTo>
                  <a:pt x="126231" y="432762"/>
                </a:lnTo>
                <a:lnTo>
                  <a:pt x="123585" y="416881"/>
                </a:lnTo>
                <a:lnTo>
                  <a:pt x="118292" y="385648"/>
                </a:lnTo>
                <a:lnTo>
                  <a:pt x="113793" y="353886"/>
                </a:lnTo>
                <a:lnTo>
                  <a:pt x="110088" y="322653"/>
                </a:lnTo>
                <a:lnTo>
                  <a:pt x="106383" y="292214"/>
                </a:lnTo>
                <a:lnTo>
                  <a:pt x="102678" y="255952"/>
                </a:lnTo>
                <a:lnTo>
                  <a:pt x="99503" y="223131"/>
                </a:lnTo>
                <a:lnTo>
                  <a:pt x="94210" y="222337"/>
                </a:lnTo>
                <a:lnTo>
                  <a:pt x="89182" y="221543"/>
                </a:lnTo>
                <a:lnTo>
                  <a:pt x="84154" y="220219"/>
                </a:lnTo>
                <a:lnTo>
                  <a:pt x="79391" y="218896"/>
                </a:lnTo>
                <a:lnTo>
                  <a:pt x="74362" y="217308"/>
                </a:lnTo>
                <a:lnTo>
                  <a:pt x="69599" y="215455"/>
                </a:lnTo>
                <a:lnTo>
                  <a:pt x="65100" y="213602"/>
                </a:lnTo>
                <a:lnTo>
                  <a:pt x="60601" y="211220"/>
                </a:lnTo>
                <a:lnTo>
                  <a:pt x="56103" y="208838"/>
                </a:lnTo>
                <a:lnTo>
                  <a:pt x="51604" y="206191"/>
                </a:lnTo>
                <a:lnTo>
                  <a:pt x="47634" y="203544"/>
                </a:lnTo>
                <a:lnTo>
                  <a:pt x="43400" y="200368"/>
                </a:lnTo>
                <a:lnTo>
                  <a:pt x="39431" y="197191"/>
                </a:lnTo>
                <a:lnTo>
                  <a:pt x="35726" y="194280"/>
                </a:lnTo>
                <a:lnTo>
                  <a:pt x="32285" y="190574"/>
                </a:lnTo>
                <a:lnTo>
                  <a:pt x="28845" y="186869"/>
                </a:lnTo>
                <a:lnTo>
                  <a:pt x="25405" y="183163"/>
                </a:lnTo>
                <a:lnTo>
                  <a:pt x="22229" y="179193"/>
                </a:lnTo>
                <a:lnTo>
                  <a:pt x="19583" y="174958"/>
                </a:lnTo>
                <a:lnTo>
                  <a:pt x="16672" y="171252"/>
                </a:lnTo>
                <a:lnTo>
                  <a:pt x="14290" y="166753"/>
                </a:lnTo>
                <a:lnTo>
                  <a:pt x="11644" y="162253"/>
                </a:lnTo>
                <a:lnTo>
                  <a:pt x="9791" y="157753"/>
                </a:lnTo>
                <a:lnTo>
                  <a:pt x="7674" y="152989"/>
                </a:lnTo>
                <a:lnTo>
                  <a:pt x="5822" y="148225"/>
                </a:lnTo>
                <a:lnTo>
                  <a:pt x="4499" y="143460"/>
                </a:lnTo>
                <a:lnTo>
                  <a:pt x="2911" y="138166"/>
                </a:lnTo>
                <a:lnTo>
                  <a:pt x="1852" y="133137"/>
                </a:lnTo>
                <a:lnTo>
                  <a:pt x="1059" y="128108"/>
                </a:lnTo>
                <a:lnTo>
                  <a:pt x="529" y="122815"/>
                </a:lnTo>
                <a:lnTo>
                  <a:pt x="265" y="117786"/>
                </a:lnTo>
                <a:lnTo>
                  <a:pt x="0" y="112227"/>
                </a:lnTo>
                <a:lnTo>
                  <a:pt x="265" y="106404"/>
                </a:lnTo>
                <a:lnTo>
                  <a:pt x="529" y="100846"/>
                </a:lnTo>
                <a:lnTo>
                  <a:pt x="1323" y="95287"/>
                </a:lnTo>
                <a:lnTo>
                  <a:pt x="2117" y="89729"/>
                </a:lnTo>
                <a:lnTo>
                  <a:pt x="3440" y="84435"/>
                </a:lnTo>
                <a:lnTo>
                  <a:pt x="5028" y="78877"/>
                </a:lnTo>
                <a:lnTo>
                  <a:pt x="6881" y="73583"/>
                </a:lnTo>
                <a:lnTo>
                  <a:pt x="8733" y="68554"/>
                </a:lnTo>
                <a:lnTo>
                  <a:pt x="11115" y="63525"/>
                </a:lnTo>
                <a:lnTo>
                  <a:pt x="13232" y="58761"/>
                </a:lnTo>
                <a:lnTo>
                  <a:pt x="16143" y="53996"/>
                </a:lnTo>
                <a:lnTo>
                  <a:pt x="19054" y="49497"/>
                </a:lnTo>
                <a:lnTo>
                  <a:pt x="22229" y="45262"/>
                </a:lnTo>
                <a:lnTo>
                  <a:pt x="25405" y="41027"/>
                </a:lnTo>
                <a:lnTo>
                  <a:pt x="29110" y="36792"/>
                </a:lnTo>
                <a:lnTo>
                  <a:pt x="32815" y="32821"/>
                </a:lnTo>
                <a:lnTo>
                  <a:pt x="36784" y="29380"/>
                </a:lnTo>
                <a:lnTo>
                  <a:pt x="40754" y="25675"/>
                </a:lnTo>
                <a:lnTo>
                  <a:pt x="44988" y="22499"/>
                </a:lnTo>
                <a:lnTo>
                  <a:pt x="49222" y="19058"/>
                </a:lnTo>
                <a:lnTo>
                  <a:pt x="53721" y="16411"/>
                </a:lnTo>
                <a:lnTo>
                  <a:pt x="58484" y="13499"/>
                </a:lnTo>
                <a:lnTo>
                  <a:pt x="63248" y="11382"/>
                </a:lnTo>
                <a:lnTo>
                  <a:pt x="68540" y="9000"/>
                </a:lnTo>
                <a:lnTo>
                  <a:pt x="73569" y="6882"/>
                </a:lnTo>
                <a:lnTo>
                  <a:pt x="78861" y="5029"/>
                </a:lnTo>
                <a:lnTo>
                  <a:pt x="83889" y="3706"/>
                </a:lnTo>
                <a:lnTo>
                  <a:pt x="89447" y="2382"/>
                </a:lnTo>
                <a:lnTo>
                  <a:pt x="94739" y="1324"/>
                </a:lnTo>
                <a:lnTo>
                  <a:pt x="100561" y="530"/>
                </a:lnTo>
                <a:lnTo>
                  <a:pt x="106119" y="265"/>
                </a:lnTo>
                <a:lnTo>
                  <a:pt x="111941" y="0"/>
                </a:lnTo>
                <a:close/>
              </a:path>
            </a:pathLst>
          </a:custGeom>
          <a:solidFill>
            <a:schemeClr val="tx2">
              <a:lumMod val="7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22" name="KSO_Shape"/>
          <p:cNvSpPr/>
          <p:nvPr/>
        </p:nvSpPr>
        <p:spPr bwMode="auto">
          <a:xfrm>
            <a:off x="7379495" y="1622015"/>
            <a:ext cx="458274" cy="459039"/>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chemeClr val="tx2">
              <a:lumMod val="75000"/>
            </a:schemeClr>
          </a:solidFill>
          <a:ln>
            <a:noFill/>
          </a:ln>
        </p:spPr>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3" presetClass="entr" presetSubtype="32"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400" fill="hold"/>
                                        <p:tgtEl>
                                          <p:spTgt spid="8"/>
                                        </p:tgtEl>
                                        <p:attrNameLst>
                                          <p:attrName>ppt_w</p:attrName>
                                        </p:attrNameLst>
                                      </p:cBhvr>
                                      <p:tavLst>
                                        <p:tav tm="0">
                                          <p:val>
                                            <p:strVal val="4*#ppt_w"/>
                                          </p:val>
                                        </p:tav>
                                        <p:tav tm="100000">
                                          <p:val>
                                            <p:strVal val="#ppt_w"/>
                                          </p:val>
                                        </p:tav>
                                      </p:tavLst>
                                    </p:anim>
                                    <p:anim calcmode="lin" valueType="num">
                                      <p:cBhvr>
                                        <p:cTn id="24" dur="400" fill="hold"/>
                                        <p:tgtEl>
                                          <p:spTgt spid="8"/>
                                        </p:tgtEl>
                                        <p:attrNameLst>
                                          <p:attrName>ppt_h</p:attrName>
                                        </p:attrNameLst>
                                      </p:cBhvr>
                                      <p:tavLst>
                                        <p:tav tm="0">
                                          <p:val>
                                            <p:strVal val="4*#ppt_h"/>
                                          </p:val>
                                        </p:tav>
                                        <p:tav tm="100000">
                                          <p:val>
                                            <p:strVal val="#ppt_h"/>
                                          </p:val>
                                        </p:tav>
                                      </p:tavLst>
                                    </p:anim>
                                  </p:childTnLst>
                                </p:cTn>
                              </p:par>
                              <p:par>
                                <p:cTn id="25" presetID="53" presetClass="entr" presetSubtype="16" fill="hold" grpId="0"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childTnLst>
                          </p:cTn>
                        </p:par>
                        <p:par>
                          <p:cTn id="30" fill="hold">
                            <p:stCondLst>
                              <p:cond delay="2000"/>
                            </p:stCondLst>
                            <p:childTnLst>
                              <p:par>
                                <p:cTn id="31" presetID="23" presetClass="entr" presetSubtype="32"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400" fill="hold"/>
                                        <p:tgtEl>
                                          <p:spTgt spid="9"/>
                                        </p:tgtEl>
                                        <p:attrNameLst>
                                          <p:attrName>ppt_w</p:attrName>
                                        </p:attrNameLst>
                                      </p:cBhvr>
                                      <p:tavLst>
                                        <p:tav tm="0">
                                          <p:val>
                                            <p:strVal val="4*#ppt_w"/>
                                          </p:val>
                                        </p:tav>
                                        <p:tav tm="100000">
                                          <p:val>
                                            <p:strVal val="#ppt_w"/>
                                          </p:val>
                                        </p:tav>
                                      </p:tavLst>
                                    </p:anim>
                                    <p:anim calcmode="lin" valueType="num">
                                      <p:cBhvr>
                                        <p:cTn id="34" dur="400" fill="hold"/>
                                        <p:tgtEl>
                                          <p:spTgt spid="9"/>
                                        </p:tgtEl>
                                        <p:attrNameLst>
                                          <p:attrName>ppt_h</p:attrName>
                                        </p:attrNameLst>
                                      </p:cBhvr>
                                      <p:tavLst>
                                        <p:tav tm="0">
                                          <p:val>
                                            <p:strVal val="4*#ppt_h"/>
                                          </p:val>
                                        </p:tav>
                                        <p:tav tm="100000">
                                          <p:val>
                                            <p:strVal val="#ppt_h"/>
                                          </p:val>
                                        </p:tav>
                                      </p:tavLst>
                                    </p:anim>
                                  </p:childTnLst>
                                </p:cTn>
                              </p:par>
                              <p:par>
                                <p:cTn id="35" presetID="53" presetClass="entr" presetSubtype="16"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par>
                          <p:cTn id="40" fill="hold">
                            <p:stCondLst>
                              <p:cond delay="2500"/>
                            </p:stCondLst>
                            <p:childTnLst>
                              <p:par>
                                <p:cTn id="41" presetID="23" presetClass="entr" presetSubtype="32"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400" fill="hold"/>
                                        <p:tgtEl>
                                          <p:spTgt spid="10"/>
                                        </p:tgtEl>
                                        <p:attrNameLst>
                                          <p:attrName>ppt_w</p:attrName>
                                        </p:attrNameLst>
                                      </p:cBhvr>
                                      <p:tavLst>
                                        <p:tav tm="0">
                                          <p:val>
                                            <p:strVal val="4*#ppt_w"/>
                                          </p:val>
                                        </p:tav>
                                        <p:tav tm="100000">
                                          <p:val>
                                            <p:strVal val="#ppt_w"/>
                                          </p:val>
                                        </p:tav>
                                      </p:tavLst>
                                    </p:anim>
                                    <p:anim calcmode="lin" valueType="num">
                                      <p:cBhvr>
                                        <p:cTn id="44" dur="400" fill="hold"/>
                                        <p:tgtEl>
                                          <p:spTgt spid="10"/>
                                        </p:tgtEl>
                                        <p:attrNameLst>
                                          <p:attrName>ppt_h</p:attrName>
                                        </p:attrNameLst>
                                      </p:cBhvr>
                                      <p:tavLst>
                                        <p:tav tm="0">
                                          <p:val>
                                            <p:strVal val="4*#ppt_h"/>
                                          </p:val>
                                        </p:tav>
                                        <p:tav tm="100000">
                                          <p:val>
                                            <p:strVal val="#ppt_h"/>
                                          </p:val>
                                        </p:tav>
                                      </p:tavLst>
                                    </p:anim>
                                  </p:childTnLst>
                                </p:cTn>
                              </p:par>
                              <p:par>
                                <p:cTn id="45" presetID="53" presetClass="entr" presetSubtype="16"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fill="hold"/>
                                        <p:tgtEl>
                                          <p:spTgt spid="21"/>
                                        </p:tgtEl>
                                        <p:attrNameLst>
                                          <p:attrName>ppt_w</p:attrName>
                                        </p:attrNameLst>
                                      </p:cBhvr>
                                      <p:tavLst>
                                        <p:tav tm="0">
                                          <p:val>
                                            <p:fltVal val="0"/>
                                          </p:val>
                                        </p:tav>
                                        <p:tav tm="100000">
                                          <p:val>
                                            <p:strVal val="#ppt_w"/>
                                          </p:val>
                                        </p:tav>
                                      </p:tavLst>
                                    </p:anim>
                                    <p:anim calcmode="lin" valueType="num">
                                      <p:cBhvr>
                                        <p:cTn id="48" dur="500" fill="hold"/>
                                        <p:tgtEl>
                                          <p:spTgt spid="21"/>
                                        </p:tgtEl>
                                        <p:attrNameLst>
                                          <p:attrName>ppt_h</p:attrName>
                                        </p:attrNameLst>
                                      </p:cBhvr>
                                      <p:tavLst>
                                        <p:tav tm="0">
                                          <p:val>
                                            <p:fltVal val="0"/>
                                          </p:val>
                                        </p:tav>
                                        <p:tav tm="100000">
                                          <p:val>
                                            <p:strVal val="#ppt_h"/>
                                          </p:val>
                                        </p:tav>
                                      </p:tavLst>
                                    </p:anim>
                                    <p:animEffect transition="in" filter="fade">
                                      <p:cBhvr>
                                        <p:cTn id="49" dur="500"/>
                                        <p:tgtEl>
                                          <p:spTgt spid="21"/>
                                        </p:tgtEl>
                                      </p:cBhvr>
                                    </p:animEffect>
                                  </p:childTnLst>
                                </p:cTn>
                              </p:par>
                            </p:childTnLst>
                          </p:cTn>
                        </p:par>
                        <p:par>
                          <p:cTn id="50" fill="hold">
                            <p:stCondLst>
                              <p:cond delay="3000"/>
                            </p:stCondLst>
                            <p:childTnLst>
                              <p:par>
                                <p:cTn id="51" presetID="23" presetClass="entr" presetSubtype="32" fill="hold" grpId="0" nodeType="afterEffect">
                                  <p:stCondLst>
                                    <p:cond delay="0"/>
                                  </p:stCondLst>
                                  <p:childTnLst>
                                    <p:set>
                                      <p:cBhvr>
                                        <p:cTn id="52" dur="1" fill="hold">
                                          <p:stCondLst>
                                            <p:cond delay="0"/>
                                          </p:stCondLst>
                                        </p:cTn>
                                        <p:tgtEl>
                                          <p:spTgt spid="11"/>
                                        </p:tgtEl>
                                        <p:attrNameLst>
                                          <p:attrName>style.visibility</p:attrName>
                                        </p:attrNameLst>
                                      </p:cBhvr>
                                      <p:to>
                                        <p:strVal val="visible"/>
                                      </p:to>
                                    </p:set>
                                    <p:anim calcmode="lin" valueType="num">
                                      <p:cBhvr>
                                        <p:cTn id="53" dur="400" fill="hold"/>
                                        <p:tgtEl>
                                          <p:spTgt spid="11"/>
                                        </p:tgtEl>
                                        <p:attrNameLst>
                                          <p:attrName>ppt_w</p:attrName>
                                        </p:attrNameLst>
                                      </p:cBhvr>
                                      <p:tavLst>
                                        <p:tav tm="0">
                                          <p:val>
                                            <p:strVal val="4*#ppt_w"/>
                                          </p:val>
                                        </p:tav>
                                        <p:tav tm="100000">
                                          <p:val>
                                            <p:strVal val="#ppt_w"/>
                                          </p:val>
                                        </p:tav>
                                      </p:tavLst>
                                    </p:anim>
                                    <p:anim calcmode="lin" valueType="num">
                                      <p:cBhvr>
                                        <p:cTn id="54" dur="400" fill="hold"/>
                                        <p:tgtEl>
                                          <p:spTgt spid="11"/>
                                        </p:tgtEl>
                                        <p:attrNameLst>
                                          <p:attrName>ppt_h</p:attrName>
                                        </p:attrNameLst>
                                      </p:cBhvr>
                                      <p:tavLst>
                                        <p:tav tm="0">
                                          <p:val>
                                            <p:strVal val="4*#ppt_h"/>
                                          </p:val>
                                        </p:tav>
                                        <p:tav tm="100000">
                                          <p:val>
                                            <p:strVal val="#ppt_h"/>
                                          </p:val>
                                        </p:tav>
                                      </p:tavLst>
                                    </p:anim>
                                  </p:childTnLst>
                                </p:cTn>
                              </p:par>
                              <p:par>
                                <p:cTn id="55" presetID="53" presetClass="entr" presetSubtype="16" fill="hold" grpId="0" nodeType="with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Effect transition="in" filter="fade">
                                      <p:cBhvr>
                                        <p:cTn id="59" dur="500"/>
                                        <p:tgtEl>
                                          <p:spTgt spid="22"/>
                                        </p:tgtEl>
                                      </p:cBhvr>
                                    </p:animEffect>
                                  </p:childTnLst>
                                </p:cTn>
                              </p:par>
                            </p:childTnLst>
                          </p:cTn>
                        </p:par>
                        <p:par>
                          <p:cTn id="60" fill="hold">
                            <p:stCondLst>
                              <p:cond delay="3500"/>
                            </p:stCondLst>
                            <p:childTnLst>
                              <p:par>
                                <p:cTn id="61" presetID="22" presetClass="entr" presetSubtype="4" fill="hold"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wipe(down)">
                                      <p:cBhvr>
                                        <p:cTn id="63" dur="500"/>
                                        <p:tgtEl>
                                          <p:spTgt spid="12"/>
                                        </p:tgtEl>
                                      </p:cBhvr>
                                    </p:animEffect>
                                  </p:childTnLst>
                                </p:cTn>
                              </p:par>
                              <p:par>
                                <p:cTn id="64" presetID="22" presetClass="entr" presetSubtype="4" fill="hold" nodeType="withEffect">
                                  <p:stCondLst>
                                    <p:cond delay="0"/>
                                  </p:stCondLst>
                                  <p:childTnLst>
                                    <p:set>
                                      <p:cBhvr>
                                        <p:cTn id="65" dur="1" fill="hold">
                                          <p:stCondLst>
                                            <p:cond delay="0"/>
                                          </p:stCondLst>
                                        </p:cTn>
                                        <p:tgtEl>
                                          <p:spTgt spid="13"/>
                                        </p:tgtEl>
                                        <p:attrNameLst>
                                          <p:attrName>style.visibility</p:attrName>
                                        </p:attrNameLst>
                                      </p:cBhvr>
                                      <p:to>
                                        <p:strVal val="visible"/>
                                      </p:to>
                                    </p:set>
                                    <p:animEffect transition="in" filter="wipe(down)">
                                      <p:cBhvr>
                                        <p:cTn id="66" dur="500"/>
                                        <p:tgtEl>
                                          <p:spTgt spid="13"/>
                                        </p:tgtEl>
                                      </p:cBhvr>
                                    </p:animEffect>
                                  </p:childTnLst>
                                </p:cTn>
                              </p:par>
                              <p:par>
                                <p:cTn id="67" presetID="22" presetClass="entr" presetSubtype="4" fill="hold" nodeType="withEffect">
                                  <p:stCondLst>
                                    <p:cond delay="0"/>
                                  </p:stCondLst>
                                  <p:childTnLst>
                                    <p:set>
                                      <p:cBhvr>
                                        <p:cTn id="68" dur="1" fill="hold">
                                          <p:stCondLst>
                                            <p:cond delay="0"/>
                                          </p:stCondLst>
                                        </p:cTn>
                                        <p:tgtEl>
                                          <p:spTgt spid="14"/>
                                        </p:tgtEl>
                                        <p:attrNameLst>
                                          <p:attrName>style.visibility</p:attrName>
                                        </p:attrNameLst>
                                      </p:cBhvr>
                                      <p:to>
                                        <p:strVal val="visible"/>
                                      </p:to>
                                    </p:set>
                                    <p:animEffect transition="in" filter="wipe(down)">
                                      <p:cBhvr>
                                        <p:cTn id="69" dur="500"/>
                                        <p:tgtEl>
                                          <p:spTgt spid="14"/>
                                        </p:tgtEl>
                                      </p:cBhvr>
                                    </p:animEffect>
                                  </p:childTnLst>
                                </p:cTn>
                              </p:par>
                            </p:childTnLst>
                          </p:cTn>
                        </p:par>
                        <p:par>
                          <p:cTn id="70" fill="hold">
                            <p:stCondLst>
                              <p:cond delay="4000"/>
                            </p:stCondLst>
                            <p:childTnLst>
                              <p:par>
                                <p:cTn id="71" presetID="22" presetClass="entr" presetSubtype="4"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down)">
                                      <p:cBhvr>
                                        <p:cTn id="73" dur="500"/>
                                        <p:tgtEl>
                                          <p:spTgt spid="15"/>
                                        </p:tgtEl>
                                      </p:cBhvr>
                                    </p:animEffect>
                                  </p:childTnLst>
                                </p:cTn>
                              </p:par>
                            </p:childTnLst>
                          </p:cTn>
                        </p:par>
                        <p:par>
                          <p:cTn id="74" fill="hold">
                            <p:stCondLst>
                              <p:cond delay="4500"/>
                            </p:stCondLst>
                            <p:childTnLst>
                              <p:par>
                                <p:cTn id="75" presetID="22" presetClass="entr" presetSubtype="1"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up)">
                                      <p:cBhvr>
                                        <p:cTn id="77" dur="500"/>
                                        <p:tgtEl>
                                          <p:spTgt spid="16"/>
                                        </p:tgtEl>
                                      </p:cBhvr>
                                    </p:animEffect>
                                  </p:childTnLst>
                                </p:cTn>
                              </p:par>
                            </p:childTnLst>
                          </p:cTn>
                        </p:par>
                        <p:par>
                          <p:cTn id="78" fill="hold">
                            <p:stCondLst>
                              <p:cond delay="5000"/>
                            </p:stCondLst>
                            <p:childTnLst>
                              <p:par>
                                <p:cTn id="79" presetID="22" presetClass="entr" presetSubtype="4"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ipe(down)">
                                      <p:cBhvr>
                                        <p:cTn id="81" dur="500"/>
                                        <p:tgtEl>
                                          <p:spTgt spid="17"/>
                                        </p:tgtEl>
                                      </p:cBhvr>
                                    </p:animEffect>
                                  </p:childTnLst>
                                </p:cTn>
                              </p:par>
                            </p:childTnLst>
                          </p:cTn>
                        </p:par>
                        <p:par>
                          <p:cTn id="82" fill="hold">
                            <p:stCondLst>
                              <p:cond delay="5500"/>
                            </p:stCondLst>
                            <p:childTnLst>
                              <p:par>
                                <p:cTn id="83" presetID="22" presetClass="entr" presetSubtype="1"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up)">
                                      <p:cBhvr>
                                        <p:cTn id="8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5" grpId="0"/>
      <p:bldP spid="16" grpId="0"/>
      <p:bldP spid="17" grpId="0"/>
      <p:bldP spid="18" grpId="0"/>
      <p:bldP spid="19" grpId="0" animBg="1"/>
      <p:bldP spid="20" grpId="0" animBg="1"/>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1779662"/>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910828"/>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1779662"/>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03</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3199438"/>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smtClean="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923928" y="2213451"/>
            <a:ext cx="433965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工作中的</a:t>
            </a:r>
            <a:r>
              <a:rPr lang="zh-CN" altLang="en-US" sz="3600" b="1" dirty="0" smtClean="0">
                <a:solidFill>
                  <a:schemeClr val="tx2">
                    <a:lumMod val="75000"/>
                  </a:schemeClr>
                </a:solidFill>
                <a:latin typeface="微软雅黑" panose="020B0503020204020204" pitchFamily="34" charset="-122"/>
                <a:ea typeface="微软雅黑" panose="020B0503020204020204" pitchFamily="34" charset="-122"/>
              </a:rPr>
              <a:t>优点</a:t>
            </a:r>
            <a:r>
              <a:rPr lang="zh-CN" altLang="en-US" sz="3600" b="1" dirty="0">
                <a:solidFill>
                  <a:schemeClr val="tx2">
                    <a:lumMod val="75000"/>
                  </a:schemeClr>
                </a:solidFill>
                <a:latin typeface="微软雅黑" panose="020B0503020204020204" pitchFamily="34" charset="-122"/>
                <a:ea typeface="微软雅黑" panose="020B0503020204020204" pitchFamily="34" charset="-122"/>
              </a:rPr>
              <a:t>与</a:t>
            </a:r>
            <a:r>
              <a:rPr lang="zh-CN" altLang="en-US" sz="3600" b="1" dirty="0" smtClean="0">
                <a:solidFill>
                  <a:schemeClr val="tx2">
                    <a:lumMod val="75000"/>
                  </a:schemeClr>
                </a:solidFill>
                <a:latin typeface="微软雅黑" panose="020B0503020204020204" pitchFamily="34" charset="-122"/>
                <a:ea typeface="微软雅黑" panose="020B0503020204020204" pitchFamily="34" charset="-122"/>
              </a:rPr>
              <a:t>不足</a:t>
            </a:r>
            <a:endParaRPr lang="zh-CN" altLang="en-US" sz="3600" b="1" dirty="0">
              <a:solidFill>
                <a:schemeClr val="tx2">
                  <a:lumMod val="75000"/>
                </a:schemeClr>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cstate="print">
            <a:lum bright="70000" contrast="-70000"/>
            <a:extLst>
              <a:ext uri="{BEBA8EAE-BF5A-486C-A8C5-ECC9F3942E4B}">
                <a14:imgProps xmlns:a14="http://schemas.microsoft.com/office/drawing/2010/main">
                  <a14:imgLayer r:embed="rId2">
                    <a14:imgEffect>
                      <a14:brightnessContrast bright="-40000" contrast="40000"/>
                    </a14:imgEffect>
                    <a14:imgEffect>
                      <a14:colorTemperature colorTemp="11200"/>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316939" y="258674"/>
            <a:ext cx="1086709" cy="368860"/>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Freeform 4"/>
          <p:cNvSpPr/>
          <p:nvPr/>
        </p:nvSpPr>
        <p:spPr bwMode="gray">
          <a:xfrm>
            <a:off x="5073650" y="987574"/>
            <a:ext cx="1466850" cy="889619"/>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29000">
                <a:schemeClr val="tx2">
                  <a:lumMod val="60000"/>
                  <a:lumOff val="40000"/>
                </a:schemeClr>
              </a:gs>
              <a:gs pos="100000">
                <a:schemeClr val="tx2">
                  <a:lumMod val="75000"/>
                </a:schemeClr>
              </a:gs>
            </a:gsLst>
            <a:lin ang="0" scaled="1"/>
          </a:gradFill>
          <a:ln w="12700">
            <a:noFill/>
            <a:prstDash val="solid"/>
            <a:round/>
          </a:ln>
        </p:spPr>
        <p:txBody>
          <a:bodyPr/>
          <a:lstStyle/>
          <a:p>
            <a:pPr>
              <a:defRPr/>
            </a:pPr>
            <a:endParaRPr lang="zh-CN" altLang="en-US">
              <a:ea typeface="宋体" panose="02010600030101010101" pitchFamily="2" charset="-122"/>
            </a:endParaRPr>
          </a:p>
        </p:txBody>
      </p:sp>
      <p:sp>
        <p:nvSpPr>
          <p:cNvPr id="9" name="AutoShape 5"/>
          <p:cNvSpPr>
            <a:spLocks noChangeArrowheads="1"/>
          </p:cNvSpPr>
          <p:nvPr/>
        </p:nvSpPr>
        <p:spPr bwMode="auto">
          <a:xfrm>
            <a:off x="3424238" y="2091043"/>
            <a:ext cx="2295525" cy="2268000"/>
          </a:xfrm>
          <a:prstGeom prst="roundRect">
            <a:avLst>
              <a:gd name="adj" fmla="val 4690"/>
            </a:avLst>
          </a:prstGeom>
          <a:noFill/>
          <a:ln w="12700">
            <a:solidFill>
              <a:schemeClr val="tx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0" name="AutoShape 6"/>
          <p:cNvSpPr>
            <a:spLocks noChangeArrowheads="1"/>
          </p:cNvSpPr>
          <p:nvPr/>
        </p:nvSpPr>
        <p:spPr bwMode="gray">
          <a:xfrm>
            <a:off x="3657600" y="1984728"/>
            <a:ext cx="1863725" cy="360000"/>
          </a:xfrm>
          <a:prstGeom prst="roundRect">
            <a:avLst>
              <a:gd name="adj" fmla="val 50000"/>
            </a:avLst>
          </a:prstGeom>
          <a:solidFill>
            <a:schemeClr val="tx2">
              <a:lumMod val="75000"/>
            </a:schemeClr>
          </a:solidFill>
          <a:ln w="9525">
            <a:noFill/>
            <a:round/>
          </a:ln>
          <a:effectLst/>
        </p:spPr>
        <p:txBody>
          <a:bodyPr wrap="none"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AutoShape 9"/>
          <p:cNvSpPr>
            <a:spLocks noChangeArrowheads="1"/>
          </p:cNvSpPr>
          <p:nvPr/>
        </p:nvSpPr>
        <p:spPr bwMode="auto">
          <a:xfrm>
            <a:off x="5934075" y="1704890"/>
            <a:ext cx="2295525" cy="2268000"/>
          </a:xfrm>
          <a:prstGeom prst="roundRect">
            <a:avLst>
              <a:gd name="adj" fmla="val 4690"/>
            </a:avLst>
          </a:prstGeom>
          <a:noFill/>
          <a:ln w="12700">
            <a:solidFill>
              <a:schemeClr val="tx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2" name="AutoShape 10"/>
          <p:cNvSpPr>
            <a:spLocks noChangeArrowheads="1"/>
          </p:cNvSpPr>
          <p:nvPr/>
        </p:nvSpPr>
        <p:spPr bwMode="gray">
          <a:xfrm>
            <a:off x="6149975" y="1594909"/>
            <a:ext cx="1863725" cy="360000"/>
          </a:xfrm>
          <a:prstGeom prst="roundRect">
            <a:avLst>
              <a:gd name="adj" fmla="val 50000"/>
            </a:avLst>
          </a:prstGeom>
          <a:solidFill>
            <a:schemeClr val="tx2">
              <a:lumMod val="75000"/>
            </a:schemeClr>
          </a:solidFill>
          <a:ln w="9525">
            <a:noFill/>
            <a:round/>
          </a:ln>
          <a:effectLst/>
        </p:spPr>
        <p:txBody>
          <a:bodyPr wrap="none" anchor="ctr"/>
          <a:lstStyle/>
          <a:p>
            <a:pPr algn="ctr">
              <a:defRPr/>
            </a:pPr>
            <a:r>
              <a:rPr lang="zh-CN" altLang="en-US" dirty="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3" name="Freeform 13"/>
          <p:cNvSpPr/>
          <p:nvPr/>
        </p:nvSpPr>
        <p:spPr bwMode="gray">
          <a:xfrm>
            <a:off x="2492375" y="1373727"/>
            <a:ext cx="1466850" cy="890841"/>
          </a:xfrm>
          <a:custGeom>
            <a:avLst/>
            <a:gdLst/>
            <a:ahLst/>
            <a:cxnLst>
              <a:cxn ang="0">
                <a:pos x="0" y="774"/>
              </a:cxn>
              <a:cxn ang="0">
                <a:pos x="2" y="770"/>
              </a:cxn>
              <a:cxn ang="0">
                <a:pos x="8" y="754"/>
              </a:cxn>
              <a:cxn ang="0">
                <a:pos x="16" y="730"/>
              </a:cxn>
              <a:cxn ang="0">
                <a:pos x="32" y="698"/>
              </a:cxn>
              <a:cxn ang="0">
                <a:pos x="50" y="660"/>
              </a:cxn>
              <a:cxn ang="0">
                <a:pos x="76" y="618"/>
              </a:cxn>
              <a:cxn ang="0">
                <a:pos x="106" y="574"/>
              </a:cxn>
              <a:cxn ang="0">
                <a:pos x="142" y="528"/>
              </a:cxn>
              <a:cxn ang="0">
                <a:pos x="186" y="482"/>
              </a:cxn>
              <a:cxn ang="0">
                <a:pos x="236" y="438"/>
              </a:cxn>
              <a:cxn ang="0">
                <a:pos x="294" y="398"/>
              </a:cxn>
              <a:cxn ang="0">
                <a:pos x="360" y="360"/>
              </a:cxn>
              <a:cxn ang="0">
                <a:pos x="426" y="332"/>
              </a:cxn>
              <a:cxn ang="0">
                <a:pos x="488" y="314"/>
              </a:cxn>
              <a:cxn ang="0">
                <a:pos x="544" y="304"/>
              </a:cxn>
              <a:cxn ang="0">
                <a:pos x="594" y="300"/>
              </a:cxn>
              <a:cxn ang="0">
                <a:pos x="638" y="300"/>
              </a:cxn>
              <a:cxn ang="0">
                <a:pos x="678" y="304"/>
              </a:cxn>
              <a:cxn ang="0">
                <a:pos x="710" y="312"/>
              </a:cxn>
              <a:cxn ang="0">
                <a:pos x="736" y="320"/>
              </a:cxn>
              <a:cxn ang="0">
                <a:pos x="754" y="326"/>
              </a:cxn>
              <a:cxn ang="0">
                <a:pos x="766" y="332"/>
              </a:cxn>
              <a:cxn ang="0">
                <a:pos x="770" y="334"/>
              </a:cxn>
              <a:cxn ang="0">
                <a:pos x="680" y="476"/>
              </a:cxn>
              <a:cxn ang="0">
                <a:pos x="982" y="370"/>
              </a:cxn>
              <a:cxn ang="0">
                <a:pos x="912" y="0"/>
              </a:cxn>
              <a:cxn ang="0">
                <a:pos x="854" y="150"/>
              </a:cxn>
              <a:cxn ang="0">
                <a:pos x="850" y="148"/>
              </a:cxn>
              <a:cxn ang="0">
                <a:pos x="838" y="142"/>
              </a:cxn>
              <a:cxn ang="0">
                <a:pos x="822" y="134"/>
              </a:cxn>
              <a:cxn ang="0">
                <a:pos x="798" y="126"/>
              </a:cxn>
              <a:cxn ang="0">
                <a:pos x="768" y="120"/>
              </a:cxn>
              <a:cxn ang="0">
                <a:pos x="732" y="114"/>
              </a:cxn>
              <a:cxn ang="0">
                <a:pos x="692" y="110"/>
              </a:cxn>
              <a:cxn ang="0">
                <a:pos x="646" y="110"/>
              </a:cxn>
              <a:cxn ang="0">
                <a:pos x="596" y="116"/>
              </a:cxn>
              <a:cxn ang="0">
                <a:pos x="540" y="126"/>
              </a:cxn>
              <a:cxn ang="0">
                <a:pos x="482" y="146"/>
              </a:cxn>
              <a:cxn ang="0">
                <a:pos x="422" y="172"/>
              </a:cxn>
              <a:cxn ang="0">
                <a:pos x="356" y="210"/>
              </a:cxn>
              <a:cxn ang="0">
                <a:pos x="290" y="258"/>
              </a:cxn>
              <a:cxn ang="0">
                <a:pos x="230" y="310"/>
              </a:cxn>
              <a:cxn ang="0">
                <a:pos x="178" y="364"/>
              </a:cxn>
              <a:cxn ang="0">
                <a:pos x="136" y="422"/>
              </a:cxn>
              <a:cxn ang="0">
                <a:pos x="100" y="480"/>
              </a:cxn>
              <a:cxn ang="0">
                <a:pos x="72" y="536"/>
              </a:cxn>
              <a:cxn ang="0">
                <a:pos x="48" y="590"/>
              </a:cxn>
              <a:cxn ang="0">
                <a:pos x="30" y="640"/>
              </a:cxn>
              <a:cxn ang="0">
                <a:pos x="18" y="684"/>
              </a:cxn>
              <a:cxn ang="0">
                <a:pos x="8" y="722"/>
              </a:cxn>
              <a:cxn ang="0">
                <a:pos x="4" y="750"/>
              </a:cxn>
              <a:cxn ang="0">
                <a:pos x="0" y="768"/>
              </a:cxn>
              <a:cxn ang="0">
                <a:pos x="0" y="774"/>
              </a:cxn>
            </a:cxnLst>
            <a:rect l="0" t="0" r="r" b="b"/>
            <a:pathLst>
              <a:path w="982" h="774">
                <a:moveTo>
                  <a:pt x="0" y="774"/>
                </a:moveTo>
                <a:lnTo>
                  <a:pt x="2" y="770"/>
                </a:lnTo>
                <a:lnTo>
                  <a:pt x="8" y="754"/>
                </a:lnTo>
                <a:lnTo>
                  <a:pt x="16" y="730"/>
                </a:lnTo>
                <a:lnTo>
                  <a:pt x="32" y="698"/>
                </a:lnTo>
                <a:lnTo>
                  <a:pt x="50" y="660"/>
                </a:lnTo>
                <a:lnTo>
                  <a:pt x="76" y="618"/>
                </a:lnTo>
                <a:lnTo>
                  <a:pt x="106" y="574"/>
                </a:lnTo>
                <a:lnTo>
                  <a:pt x="142" y="528"/>
                </a:lnTo>
                <a:lnTo>
                  <a:pt x="186" y="482"/>
                </a:lnTo>
                <a:lnTo>
                  <a:pt x="236" y="438"/>
                </a:lnTo>
                <a:lnTo>
                  <a:pt x="294" y="398"/>
                </a:lnTo>
                <a:lnTo>
                  <a:pt x="360" y="360"/>
                </a:lnTo>
                <a:lnTo>
                  <a:pt x="426" y="332"/>
                </a:lnTo>
                <a:lnTo>
                  <a:pt x="488" y="314"/>
                </a:lnTo>
                <a:lnTo>
                  <a:pt x="544" y="304"/>
                </a:lnTo>
                <a:lnTo>
                  <a:pt x="594" y="300"/>
                </a:lnTo>
                <a:lnTo>
                  <a:pt x="638" y="300"/>
                </a:lnTo>
                <a:lnTo>
                  <a:pt x="678" y="304"/>
                </a:lnTo>
                <a:lnTo>
                  <a:pt x="710" y="312"/>
                </a:lnTo>
                <a:lnTo>
                  <a:pt x="736" y="320"/>
                </a:lnTo>
                <a:lnTo>
                  <a:pt x="754" y="326"/>
                </a:lnTo>
                <a:lnTo>
                  <a:pt x="766" y="332"/>
                </a:lnTo>
                <a:lnTo>
                  <a:pt x="770" y="334"/>
                </a:lnTo>
                <a:lnTo>
                  <a:pt x="680" y="476"/>
                </a:lnTo>
                <a:lnTo>
                  <a:pt x="982" y="370"/>
                </a:lnTo>
                <a:lnTo>
                  <a:pt x="912" y="0"/>
                </a:lnTo>
                <a:lnTo>
                  <a:pt x="854" y="150"/>
                </a:lnTo>
                <a:lnTo>
                  <a:pt x="850" y="148"/>
                </a:lnTo>
                <a:lnTo>
                  <a:pt x="838" y="142"/>
                </a:lnTo>
                <a:lnTo>
                  <a:pt x="822" y="134"/>
                </a:lnTo>
                <a:lnTo>
                  <a:pt x="798" y="126"/>
                </a:lnTo>
                <a:lnTo>
                  <a:pt x="768" y="120"/>
                </a:lnTo>
                <a:lnTo>
                  <a:pt x="732" y="114"/>
                </a:lnTo>
                <a:lnTo>
                  <a:pt x="692" y="110"/>
                </a:lnTo>
                <a:lnTo>
                  <a:pt x="646" y="110"/>
                </a:lnTo>
                <a:lnTo>
                  <a:pt x="596" y="116"/>
                </a:lnTo>
                <a:lnTo>
                  <a:pt x="540" y="126"/>
                </a:lnTo>
                <a:lnTo>
                  <a:pt x="482" y="146"/>
                </a:lnTo>
                <a:lnTo>
                  <a:pt x="422" y="172"/>
                </a:lnTo>
                <a:lnTo>
                  <a:pt x="356" y="210"/>
                </a:lnTo>
                <a:lnTo>
                  <a:pt x="290" y="258"/>
                </a:lnTo>
                <a:lnTo>
                  <a:pt x="230" y="310"/>
                </a:lnTo>
                <a:lnTo>
                  <a:pt x="178" y="364"/>
                </a:lnTo>
                <a:lnTo>
                  <a:pt x="136" y="422"/>
                </a:lnTo>
                <a:lnTo>
                  <a:pt x="100" y="480"/>
                </a:lnTo>
                <a:lnTo>
                  <a:pt x="72" y="536"/>
                </a:lnTo>
                <a:lnTo>
                  <a:pt x="48" y="590"/>
                </a:lnTo>
                <a:lnTo>
                  <a:pt x="30" y="640"/>
                </a:lnTo>
                <a:lnTo>
                  <a:pt x="18" y="684"/>
                </a:lnTo>
                <a:lnTo>
                  <a:pt x="8" y="722"/>
                </a:lnTo>
                <a:lnTo>
                  <a:pt x="4" y="750"/>
                </a:lnTo>
                <a:lnTo>
                  <a:pt x="0" y="768"/>
                </a:lnTo>
                <a:lnTo>
                  <a:pt x="0" y="774"/>
                </a:lnTo>
              </a:path>
            </a:pathLst>
          </a:custGeom>
          <a:gradFill rotWithShape="1">
            <a:gsLst>
              <a:gs pos="48000">
                <a:schemeClr val="tx2">
                  <a:lumMod val="60000"/>
                  <a:lumOff val="40000"/>
                </a:schemeClr>
              </a:gs>
              <a:gs pos="100000">
                <a:schemeClr val="tx2">
                  <a:lumMod val="75000"/>
                </a:schemeClr>
              </a:gs>
            </a:gsLst>
            <a:lin ang="0" scaled="1"/>
          </a:gradFill>
          <a:ln w="12700">
            <a:noFill/>
            <a:prstDash val="solid"/>
            <a:round/>
          </a:ln>
        </p:spPr>
        <p:txBody>
          <a:bodyPr/>
          <a:lstStyle/>
          <a:p>
            <a:pPr>
              <a:defRPr/>
            </a:pPr>
            <a:endParaRPr lang="zh-CN" altLang="en-US">
              <a:ea typeface="宋体" panose="02010600030101010101" pitchFamily="2" charset="-122"/>
            </a:endParaRPr>
          </a:p>
        </p:txBody>
      </p:sp>
      <p:sp>
        <p:nvSpPr>
          <p:cNvPr id="14" name="AutoShape 17"/>
          <p:cNvSpPr>
            <a:spLocks noChangeArrowheads="1"/>
          </p:cNvSpPr>
          <p:nvPr/>
        </p:nvSpPr>
        <p:spPr bwMode="auto">
          <a:xfrm>
            <a:off x="914400" y="2422206"/>
            <a:ext cx="2295525" cy="2268000"/>
          </a:xfrm>
          <a:prstGeom prst="roundRect">
            <a:avLst>
              <a:gd name="adj" fmla="val 4690"/>
            </a:avLst>
          </a:prstGeom>
          <a:noFill/>
          <a:ln w="12700">
            <a:solidFill>
              <a:schemeClr val="tx2">
                <a:lumMod val="75000"/>
              </a:schemeClr>
            </a:solidFill>
            <a:rou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a:p>
        </p:txBody>
      </p:sp>
      <p:sp>
        <p:nvSpPr>
          <p:cNvPr id="15" name="AutoShape 18"/>
          <p:cNvSpPr>
            <a:spLocks noChangeArrowheads="1"/>
          </p:cNvSpPr>
          <p:nvPr/>
        </p:nvSpPr>
        <p:spPr bwMode="gray">
          <a:xfrm>
            <a:off x="1130300" y="2312225"/>
            <a:ext cx="1863725" cy="360000"/>
          </a:xfrm>
          <a:prstGeom prst="roundRect">
            <a:avLst>
              <a:gd name="adj" fmla="val 50000"/>
            </a:avLst>
          </a:prstGeom>
          <a:solidFill>
            <a:schemeClr val="tx2">
              <a:lumMod val="75000"/>
            </a:schemeClr>
          </a:solidFill>
          <a:ln w="9525">
            <a:noFill/>
            <a:round/>
          </a:ln>
          <a:effectLst/>
        </p:spPr>
        <p:txBody>
          <a:bodyPr wrap="none" anchor="ctr"/>
          <a:lstStyle/>
          <a:p>
            <a:pPr algn="ctr">
              <a:defRPr/>
            </a:pPr>
            <a:r>
              <a:rPr lang="zh-CN" altLang="en-US" dirty="0" smtClean="0">
                <a:solidFill>
                  <a:schemeClr val="bg1"/>
                </a:solidFill>
                <a:latin typeface="微软雅黑" panose="020B0503020204020204" pitchFamily="34" charset="-122"/>
                <a:ea typeface="微软雅黑" panose="020B0503020204020204" pitchFamily="34" charset="-122"/>
              </a:rPr>
              <a:t>添加标题</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Text Box 10"/>
          <p:cNvSpPr txBox="1">
            <a:spLocks noChangeArrowheads="1"/>
          </p:cNvSpPr>
          <p:nvPr/>
        </p:nvSpPr>
        <p:spPr bwMode="auto">
          <a:xfrm>
            <a:off x="971600" y="2818839"/>
            <a:ext cx="2124000" cy="1697127"/>
          </a:xfrm>
          <a:prstGeom prst="rect">
            <a:avLst/>
          </a:prstGeom>
          <a:noFill/>
          <a:ln w="9525">
            <a:noFill/>
            <a:miter lim="800000"/>
          </a:ln>
        </p:spPr>
        <p:txBody>
          <a:bodyPr wrap="square" lIns="45720" tIns="22860" rIns="45720" bIns="22860">
            <a:noAutofit/>
          </a:bodyPr>
          <a:lstStyle/>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7" name="Text Box 10"/>
          <p:cNvSpPr txBox="1">
            <a:spLocks noChangeArrowheads="1"/>
          </p:cNvSpPr>
          <p:nvPr/>
        </p:nvSpPr>
        <p:spPr bwMode="auto">
          <a:xfrm>
            <a:off x="3510000" y="2492225"/>
            <a:ext cx="2124000" cy="1697127"/>
          </a:xfrm>
          <a:prstGeom prst="rect">
            <a:avLst/>
          </a:prstGeom>
          <a:noFill/>
          <a:ln w="9525">
            <a:noFill/>
            <a:miter lim="800000"/>
          </a:ln>
        </p:spPr>
        <p:txBody>
          <a:bodyPr wrap="square" lIns="45720" tIns="22860" rIns="45720" bIns="22860">
            <a:noAutofit/>
          </a:bodyPr>
          <a:lstStyle/>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18" name="Text Box 10"/>
          <p:cNvSpPr txBox="1">
            <a:spLocks noChangeArrowheads="1"/>
          </p:cNvSpPr>
          <p:nvPr/>
        </p:nvSpPr>
        <p:spPr bwMode="auto">
          <a:xfrm>
            <a:off x="6019837" y="2091043"/>
            <a:ext cx="2124000" cy="1697127"/>
          </a:xfrm>
          <a:prstGeom prst="rect">
            <a:avLst/>
          </a:prstGeom>
          <a:noFill/>
          <a:ln w="9525">
            <a:noFill/>
            <a:miter lim="800000"/>
          </a:ln>
        </p:spPr>
        <p:txBody>
          <a:bodyPr wrap="square" lIns="45720" tIns="22860" rIns="45720" bIns="22860">
            <a:noAutofit/>
          </a:bodyPr>
          <a:lstStyle/>
          <a:p>
            <a:pPr lvl="0" algn="ctr">
              <a:lnSpc>
                <a:spcPct val="150000"/>
              </a:lnSpc>
              <a:defRPr/>
            </a:pP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barn(outVertical)">
                                      <p:cBhvr>
                                        <p:cTn id="23" dur="500"/>
                                        <p:tgtEl>
                                          <p:spTgt spid="15"/>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up)">
                                      <p:cBhvr>
                                        <p:cTn id="27" dur="500"/>
                                        <p:tgtEl>
                                          <p:spTgt spid="14"/>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par>
                          <p:cTn id="32" fill="hold">
                            <p:stCondLst>
                              <p:cond delay="30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3500"/>
                            </p:stCondLst>
                            <p:childTnLst>
                              <p:par>
                                <p:cTn id="37" presetID="16" presetClass="entr" presetSubtype="37"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outVertical)">
                                      <p:cBhvr>
                                        <p:cTn id="39" dur="500"/>
                                        <p:tgtEl>
                                          <p:spTgt spid="10"/>
                                        </p:tgtEl>
                                      </p:cBhvr>
                                    </p:animEffect>
                                  </p:childTnLst>
                                </p:cTn>
                              </p:par>
                            </p:childTnLst>
                          </p:cTn>
                        </p:par>
                        <p:par>
                          <p:cTn id="40" fill="hold">
                            <p:stCondLst>
                              <p:cond delay="4000"/>
                            </p:stCondLst>
                            <p:childTnLst>
                              <p:par>
                                <p:cTn id="41" presetID="22" presetClass="entr" presetSubtype="1"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up)">
                                      <p:cBhvr>
                                        <p:cTn id="43" dur="500"/>
                                        <p:tgtEl>
                                          <p:spTgt spid="9"/>
                                        </p:tgtEl>
                                      </p:cBhvr>
                                    </p:animEffect>
                                  </p:childTnLst>
                                </p:cTn>
                              </p:par>
                            </p:childTnLst>
                          </p:cTn>
                        </p:par>
                        <p:par>
                          <p:cTn id="44" fill="hold">
                            <p:stCondLst>
                              <p:cond delay="4500"/>
                            </p:stCondLst>
                            <p:childTnLst>
                              <p:par>
                                <p:cTn id="45" presetID="22" presetClass="entr" presetSubtype="4"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down)">
                                      <p:cBhvr>
                                        <p:cTn id="47" dur="500"/>
                                        <p:tgtEl>
                                          <p:spTgt spid="17"/>
                                        </p:tgtEl>
                                      </p:cBhvr>
                                    </p:animEffect>
                                  </p:childTnLst>
                                </p:cTn>
                              </p:par>
                            </p:childTnLst>
                          </p:cTn>
                        </p:par>
                        <p:par>
                          <p:cTn id="48" fill="hold">
                            <p:stCondLst>
                              <p:cond delay="5000"/>
                            </p:stCondLst>
                            <p:childTnLst>
                              <p:par>
                                <p:cTn id="49" presetID="22" presetClass="entr" presetSubtype="8" fill="hold" grpId="0" nodeType="afterEffect">
                                  <p:stCondLst>
                                    <p:cond delay="0"/>
                                  </p:stCondLst>
                                  <p:childTnLst>
                                    <p:set>
                                      <p:cBhvr>
                                        <p:cTn id="50" dur="1" fill="hold">
                                          <p:stCondLst>
                                            <p:cond delay="0"/>
                                          </p:stCondLst>
                                        </p:cTn>
                                        <p:tgtEl>
                                          <p:spTgt spid="8"/>
                                        </p:tgtEl>
                                        <p:attrNameLst>
                                          <p:attrName>style.visibility</p:attrName>
                                        </p:attrNameLst>
                                      </p:cBhvr>
                                      <p:to>
                                        <p:strVal val="visible"/>
                                      </p:to>
                                    </p:set>
                                    <p:animEffect transition="in" filter="wipe(left)">
                                      <p:cBhvr>
                                        <p:cTn id="51" dur="500"/>
                                        <p:tgtEl>
                                          <p:spTgt spid="8"/>
                                        </p:tgtEl>
                                      </p:cBhvr>
                                    </p:animEffect>
                                  </p:childTnLst>
                                </p:cTn>
                              </p:par>
                            </p:childTnLst>
                          </p:cTn>
                        </p:par>
                        <p:par>
                          <p:cTn id="52" fill="hold">
                            <p:stCondLst>
                              <p:cond delay="5500"/>
                            </p:stCondLst>
                            <p:childTnLst>
                              <p:par>
                                <p:cTn id="53" presetID="16" presetClass="entr" presetSubtype="37"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barn(outVertical)">
                                      <p:cBhvr>
                                        <p:cTn id="55" dur="500"/>
                                        <p:tgtEl>
                                          <p:spTgt spid="12"/>
                                        </p:tgtEl>
                                      </p:cBhvr>
                                    </p:animEffect>
                                  </p:childTnLst>
                                </p:cTn>
                              </p:par>
                            </p:childTnLst>
                          </p:cTn>
                        </p:par>
                        <p:par>
                          <p:cTn id="56" fill="hold">
                            <p:stCondLst>
                              <p:cond delay="6000"/>
                            </p:stCondLst>
                            <p:childTnLst>
                              <p:par>
                                <p:cTn id="57" presetID="22" presetClass="entr" presetSubtype="1"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wipe(up)">
                                      <p:cBhvr>
                                        <p:cTn id="59" dur="500"/>
                                        <p:tgtEl>
                                          <p:spTgt spid="11"/>
                                        </p:tgtEl>
                                      </p:cBhvr>
                                    </p:animEffect>
                                  </p:childTnLst>
                                </p:cTn>
                              </p:par>
                            </p:childTnLst>
                          </p:cTn>
                        </p:par>
                        <p:par>
                          <p:cTn id="60" fill="hold">
                            <p:stCondLst>
                              <p:cond delay="6500"/>
                            </p:stCondLst>
                            <p:childTnLst>
                              <p:par>
                                <p:cTn id="61" presetID="22" presetClass="entr" presetSubtype="4"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wipe(down)">
                                      <p:cBhvr>
                                        <p:cTn id="6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1022759" y="1388376"/>
            <a:ext cx="3366298" cy="3055582"/>
            <a:chOff x="1022759" y="1388376"/>
            <a:chExt cx="3366298" cy="3055582"/>
          </a:xfrm>
        </p:grpSpPr>
        <p:sp>
          <p:nvSpPr>
            <p:cNvPr id="9" name="平行四边形 10"/>
            <p:cNvSpPr/>
            <p:nvPr/>
          </p:nvSpPr>
          <p:spPr>
            <a:xfrm flipH="1">
              <a:off x="1022760" y="3576934"/>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0" name="平行四边形 10"/>
            <p:cNvSpPr/>
            <p:nvPr/>
          </p:nvSpPr>
          <p:spPr>
            <a:xfrm flipH="1">
              <a:off x="1022760" y="1904388"/>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1" name="平行四边形 10"/>
            <p:cNvSpPr/>
            <p:nvPr/>
          </p:nvSpPr>
          <p:spPr>
            <a:xfrm flipH="1">
              <a:off x="1022760" y="2739912"/>
              <a:ext cx="3337794" cy="346509"/>
            </a:xfrm>
            <a:custGeom>
              <a:avLst/>
              <a:gdLst>
                <a:gd name="connsiteX0" fmla="*/ 0 w 2505075"/>
                <a:gd name="connsiteY0" fmla="*/ 349250 h 349250"/>
                <a:gd name="connsiteX1" fmla="*/ 658738 w 2505075"/>
                <a:gd name="connsiteY1" fmla="*/ 0 h 349250"/>
                <a:gd name="connsiteX2" fmla="*/ 2505075 w 2505075"/>
                <a:gd name="connsiteY2" fmla="*/ 0 h 349250"/>
                <a:gd name="connsiteX3" fmla="*/ 1846337 w 2505075"/>
                <a:gd name="connsiteY3" fmla="*/ 349250 h 349250"/>
                <a:gd name="connsiteX4" fmla="*/ 0 w 2505075"/>
                <a:gd name="connsiteY4" fmla="*/ 349250 h 349250"/>
                <a:gd name="connsiteX0-1" fmla="*/ 0 w 2495550"/>
                <a:gd name="connsiteY0-2" fmla="*/ 177800 h 349250"/>
                <a:gd name="connsiteX1-3" fmla="*/ 649213 w 2495550"/>
                <a:gd name="connsiteY1-4" fmla="*/ 0 h 349250"/>
                <a:gd name="connsiteX2-5" fmla="*/ 2495550 w 2495550"/>
                <a:gd name="connsiteY2-6" fmla="*/ 0 h 349250"/>
                <a:gd name="connsiteX3-7" fmla="*/ 1836812 w 2495550"/>
                <a:gd name="connsiteY3-8" fmla="*/ 349250 h 349250"/>
                <a:gd name="connsiteX4-9" fmla="*/ 0 w 2495550"/>
                <a:gd name="connsiteY4-10" fmla="*/ 177800 h 349250"/>
                <a:gd name="connsiteX0-11" fmla="*/ 0 w 2495550"/>
                <a:gd name="connsiteY0-12" fmla="*/ 177800 h 177800"/>
                <a:gd name="connsiteX1-13" fmla="*/ 649213 w 2495550"/>
                <a:gd name="connsiteY1-14" fmla="*/ 0 h 177800"/>
                <a:gd name="connsiteX2-15" fmla="*/ 2495550 w 2495550"/>
                <a:gd name="connsiteY2-16" fmla="*/ 0 h 177800"/>
                <a:gd name="connsiteX3-17" fmla="*/ 1798712 w 2495550"/>
                <a:gd name="connsiteY3-18" fmla="*/ 174625 h 177800"/>
                <a:gd name="connsiteX4-19" fmla="*/ 0 w 2495550"/>
                <a:gd name="connsiteY4-20" fmla="*/ 177800 h 177800"/>
                <a:gd name="connsiteX0-21" fmla="*/ 0 w 2495550"/>
                <a:gd name="connsiteY0-22" fmla="*/ 177800 h 196850"/>
                <a:gd name="connsiteX1-23" fmla="*/ 649213 w 2495550"/>
                <a:gd name="connsiteY1-24" fmla="*/ 0 h 196850"/>
                <a:gd name="connsiteX2-25" fmla="*/ 2495550 w 2495550"/>
                <a:gd name="connsiteY2-26" fmla="*/ 0 h 196850"/>
                <a:gd name="connsiteX3-27" fmla="*/ 1865387 w 2495550"/>
                <a:gd name="connsiteY3-28" fmla="*/ 196850 h 196850"/>
                <a:gd name="connsiteX4-29" fmla="*/ 0 w 2495550"/>
                <a:gd name="connsiteY4-30" fmla="*/ 177800 h 196850"/>
                <a:gd name="connsiteX0-31" fmla="*/ 0 w 2501900"/>
                <a:gd name="connsiteY0-32" fmla="*/ 177800 h 196850"/>
                <a:gd name="connsiteX1-33" fmla="*/ 649213 w 2501900"/>
                <a:gd name="connsiteY1-34" fmla="*/ 0 h 196850"/>
                <a:gd name="connsiteX2-35" fmla="*/ 2501900 w 2501900"/>
                <a:gd name="connsiteY2-36" fmla="*/ 0 h 196850"/>
                <a:gd name="connsiteX3-37" fmla="*/ 1865387 w 2501900"/>
                <a:gd name="connsiteY3-38" fmla="*/ 196850 h 196850"/>
                <a:gd name="connsiteX4-39" fmla="*/ 0 w 2501900"/>
                <a:gd name="connsiteY4-40" fmla="*/ 177800 h 196850"/>
                <a:gd name="connsiteX0-41" fmla="*/ 0 w 2501900"/>
                <a:gd name="connsiteY0-42" fmla="*/ 196850 h 215900"/>
                <a:gd name="connsiteX1-43" fmla="*/ 722238 w 2501900"/>
                <a:gd name="connsiteY1-44" fmla="*/ 0 h 215900"/>
                <a:gd name="connsiteX2-45" fmla="*/ 2501900 w 2501900"/>
                <a:gd name="connsiteY2-46" fmla="*/ 19050 h 215900"/>
                <a:gd name="connsiteX3-47" fmla="*/ 1865387 w 2501900"/>
                <a:gd name="connsiteY3-48" fmla="*/ 215900 h 215900"/>
                <a:gd name="connsiteX4-49" fmla="*/ 0 w 2501900"/>
                <a:gd name="connsiteY4-50" fmla="*/ 196850 h 21590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501900" h="215900">
                  <a:moveTo>
                    <a:pt x="0" y="196850"/>
                  </a:moveTo>
                  <a:lnTo>
                    <a:pt x="722238" y="0"/>
                  </a:lnTo>
                  <a:lnTo>
                    <a:pt x="2501900" y="19050"/>
                  </a:lnTo>
                  <a:lnTo>
                    <a:pt x="1865387" y="215900"/>
                  </a:lnTo>
                  <a:lnTo>
                    <a:pt x="0" y="19685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1504301" y="3056421"/>
              <a:ext cx="2868254" cy="55051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endParaRPr lang="zh-CN" altLang="en-US" dirty="0">
                <a:latin typeface="微软雅黑" panose="020B0503020204020204" pitchFamily="34" charset="-122"/>
                <a:ea typeface="微软雅黑" panose="020B0503020204020204" pitchFamily="34" charset="-122"/>
              </a:endParaRPr>
            </a:p>
          </p:txBody>
        </p:sp>
        <p:sp>
          <p:nvSpPr>
            <p:cNvPr id="13" name="矩形 12"/>
            <p:cNvSpPr/>
            <p:nvPr/>
          </p:nvSpPr>
          <p:spPr>
            <a:xfrm>
              <a:off x="1504301" y="2219397"/>
              <a:ext cx="2868254" cy="55201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endParaRPr lang="zh-CN" altLang="en-US" dirty="0">
                <a:latin typeface="微软雅黑" panose="020B0503020204020204" pitchFamily="34" charset="-122"/>
                <a:ea typeface="微软雅黑" panose="020B0503020204020204" pitchFamily="34" charset="-122"/>
              </a:endParaRPr>
            </a:p>
          </p:txBody>
        </p:sp>
        <p:sp>
          <p:nvSpPr>
            <p:cNvPr id="14" name="任意多边形 13"/>
            <p:cNvSpPr/>
            <p:nvPr/>
          </p:nvSpPr>
          <p:spPr>
            <a:xfrm>
              <a:off x="1022759" y="1740884"/>
              <a:ext cx="3366298" cy="499513"/>
            </a:xfrm>
            <a:custGeom>
              <a:avLst/>
              <a:gdLst>
                <a:gd name="connsiteX0" fmla="*/ 1587500 w 2540000"/>
                <a:gd name="connsiteY0" fmla="*/ 0 h 355600"/>
                <a:gd name="connsiteX1" fmla="*/ 2540000 w 2540000"/>
                <a:gd name="connsiteY1" fmla="*/ 355600 h 355600"/>
                <a:gd name="connsiteX2" fmla="*/ 609600 w 2540000"/>
                <a:gd name="connsiteY2" fmla="*/ 342900 h 355600"/>
                <a:gd name="connsiteX3" fmla="*/ 0 w 2540000"/>
                <a:gd name="connsiteY3" fmla="*/ 152400 h 355600"/>
                <a:gd name="connsiteX4" fmla="*/ 1701800 w 2540000"/>
                <a:gd name="connsiteY4" fmla="*/ 25400 h 355600"/>
                <a:gd name="connsiteX5" fmla="*/ 1701800 w 2540000"/>
                <a:gd name="connsiteY5" fmla="*/ 25400 h 355600"/>
                <a:gd name="connsiteX6" fmla="*/ 1701800 w 2540000"/>
                <a:gd name="connsiteY6" fmla="*/ 25400 h 355600"/>
                <a:gd name="connsiteX0-1" fmla="*/ 1492250 w 2540000"/>
                <a:gd name="connsiteY0-2" fmla="*/ 19050 h 330200"/>
                <a:gd name="connsiteX1-3" fmla="*/ 2540000 w 2540000"/>
                <a:gd name="connsiteY1-4" fmla="*/ 330200 h 330200"/>
                <a:gd name="connsiteX2-5" fmla="*/ 609600 w 2540000"/>
                <a:gd name="connsiteY2-6" fmla="*/ 317500 h 330200"/>
                <a:gd name="connsiteX3-7" fmla="*/ 0 w 2540000"/>
                <a:gd name="connsiteY3-8" fmla="*/ 127000 h 330200"/>
                <a:gd name="connsiteX4-9" fmla="*/ 1701800 w 2540000"/>
                <a:gd name="connsiteY4-10" fmla="*/ 0 h 330200"/>
                <a:gd name="connsiteX5-11" fmla="*/ 1701800 w 2540000"/>
                <a:gd name="connsiteY5-12" fmla="*/ 0 h 330200"/>
                <a:gd name="connsiteX6-13" fmla="*/ 1701800 w 2540000"/>
                <a:gd name="connsiteY6-14" fmla="*/ 0 h 330200"/>
                <a:gd name="connsiteX0-15" fmla="*/ 1492250 w 2540000"/>
                <a:gd name="connsiteY0-16" fmla="*/ 19050 h 330200"/>
                <a:gd name="connsiteX1-17" fmla="*/ 2540000 w 2540000"/>
                <a:gd name="connsiteY1-18" fmla="*/ 330200 h 330200"/>
                <a:gd name="connsiteX2-19" fmla="*/ 609600 w 2540000"/>
                <a:gd name="connsiteY2-20" fmla="*/ 317500 h 330200"/>
                <a:gd name="connsiteX3-21" fmla="*/ 0 w 2540000"/>
                <a:gd name="connsiteY3-22" fmla="*/ 127000 h 330200"/>
                <a:gd name="connsiteX4-23" fmla="*/ 1701800 w 2540000"/>
                <a:gd name="connsiteY4-24" fmla="*/ 0 h 330200"/>
                <a:gd name="connsiteX5-25" fmla="*/ 1701800 w 2540000"/>
                <a:gd name="connsiteY5-26" fmla="*/ 0 h 330200"/>
                <a:gd name="connsiteX6-27" fmla="*/ 1504950 w 2540000"/>
                <a:gd name="connsiteY6-28" fmla="*/ 25400 h 330200"/>
                <a:gd name="connsiteX0-29" fmla="*/ 1492250 w 2540000"/>
                <a:gd name="connsiteY0-30" fmla="*/ 19050 h 330200"/>
                <a:gd name="connsiteX1-31" fmla="*/ 2540000 w 2540000"/>
                <a:gd name="connsiteY1-32" fmla="*/ 330200 h 330200"/>
                <a:gd name="connsiteX2-33" fmla="*/ 609600 w 2540000"/>
                <a:gd name="connsiteY2-34" fmla="*/ 317500 h 330200"/>
                <a:gd name="connsiteX3-35" fmla="*/ 0 w 2540000"/>
                <a:gd name="connsiteY3-36" fmla="*/ 127000 h 330200"/>
                <a:gd name="connsiteX4-37" fmla="*/ 1701800 w 2540000"/>
                <a:gd name="connsiteY4-38" fmla="*/ 0 h 330200"/>
                <a:gd name="connsiteX5-39" fmla="*/ 1504950 w 2540000"/>
                <a:gd name="connsiteY5-40" fmla="*/ 25400 h 330200"/>
                <a:gd name="connsiteX0-41" fmla="*/ 1492250 w 2540000"/>
                <a:gd name="connsiteY0-42" fmla="*/ 0 h 311150"/>
                <a:gd name="connsiteX1-43" fmla="*/ 2540000 w 2540000"/>
                <a:gd name="connsiteY1-44" fmla="*/ 311150 h 311150"/>
                <a:gd name="connsiteX2-45" fmla="*/ 609600 w 2540000"/>
                <a:gd name="connsiteY2-46" fmla="*/ 298450 h 311150"/>
                <a:gd name="connsiteX3-47" fmla="*/ 0 w 2540000"/>
                <a:gd name="connsiteY3-48" fmla="*/ 107950 h 311150"/>
                <a:gd name="connsiteX4-49" fmla="*/ 1504950 w 2540000"/>
                <a:gd name="connsiteY4-50" fmla="*/ 6350 h 311150"/>
                <a:gd name="connsiteX0-51" fmla="*/ 1479550 w 2527300"/>
                <a:gd name="connsiteY0-52" fmla="*/ 0 h 311150"/>
                <a:gd name="connsiteX1-53" fmla="*/ 2527300 w 2527300"/>
                <a:gd name="connsiteY1-54" fmla="*/ 311150 h 311150"/>
                <a:gd name="connsiteX2-55" fmla="*/ 596900 w 2527300"/>
                <a:gd name="connsiteY2-56" fmla="*/ 298450 h 311150"/>
                <a:gd name="connsiteX3-57" fmla="*/ 0 w 2527300"/>
                <a:gd name="connsiteY3-58" fmla="*/ 114300 h 311150"/>
                <a:gd name="connsiteX4-59" fmla="*/ 1492250 w 2527300"/>
                <a:gd name="connsiteY4-60" fmla="*/ 6350 h 311150"/>
                <a:gd name="connsiteX0-61" fmla="*/ 1479550 w 2527300"/>
                <a:gd name="connsiteY0-62" fmla="*/ 0 h 311150"/>
                <a:gd name="connsiteX1-63" fmla="*/ 2527300 w 2527300"/>
                <a:gd name="connsiteY1-64" fmla="*/ 311150 h 311150"/>
                <a:gd name="connsiteX2-65" fmla="*/ 596900 w 2527300"/>
                <a:gd name="connsiteY2-66" fmla="*/ 298450 h 311150"/>
                <a:gd name="connsiteX3-67" fmla="*/ 0 w 2527300"/>
                <a:gd name="connsiteY3-68" fmla="*/ 114300 h 311150"/>
                <a:gd name="connsiteX4-69" fmla="*/ 1492250 w 2527300"/>
                <a:gd name="connsiteY4-70" fmla="*/ 6350 h 311150"/>
                <a:gd name="connsiteX5-71" fmla="*/ 1479550 w 2527300"/>
                <a:gd name="connsiteY5-72" fmla="*/ 0 h 311150"/>
                <a:gd name="connsiteX0-73" fmla="*/ 0 w 2527300"/>
                <a:gd name="connsiteY0-74" fmla="*/ 114300 h 311150"/>
                <a:gd name="connsiteX1-75" fmla="*/ 1492250 w 2527300"/>
                <a:gd name="connsiteY1-76" fmla="*/ 6350 h 311150"/>
                <a:gd name="connsiteX2-77" fmla="*/ 1479550 w 2527300"/>
                <a:gd name="connsiteY2-78" fmla="*/ 0 h 311150"/>
                <a:gd name="connsiteX3-79" fmla="*/ 2527300 w 2527300"/>
                <a:gd name="connsiteY3-80" fmla="*/ 311150 h 311150"/>
                <a:gd name="connsiteX4-81" fmla="*/ 596900 w 2527300"/>
                <a:gd name="connsiteY4-82" fmla="*/ 298450 h 311150"/>
                <a:gd name="connsiteX5-83" fmla="*/ 91440 w 2527300"/>
                <a:gd name="connsiteY5-84" fmla="*/ 205740 h 311150"/>
                <a:gd name="connsiteX0-85" fmla="*/ 0 w 2527300"/>
                <a:gd name="connsiteY0-86" fmla="*/ 114300 h 311150"/>
                <a:gd name="connsiteX1-87" fmla="*/ 1492250 w 2527300"/>
                <a:gd name="connsiteY1-88" fmla="*/ 6350 h 311150"/>
                <a:gd name="connsiteX2-89" fmla="*/ 1479550 w 2527300"/>
                <a:gd name="connsiteY2-90" fmla="*/ 0 h 311150"/>
                <a:gd name="connsiteX3-91" fmla="*/ 2527300 w 2527300"/>
                <a:gd name="connsiteY3-92" fmla="*/ 311150 h 311150"/>
                <a:gd name="connsiteX4-93" fmla="*/ 596900 w 2527300"/>
                <a:gd name="connsiteY4-94" fmla="*/ 298450 h 311150"/>
                <a:gd name="connsiteX5-95" fmla="*/ 21590 w 2527300"/>
                <a:gd name="connsiteY5-96" fmla="*/ 135890 h 311150"/>
                <a:gd name="connsiteX0-97" fmla="*/ 0 w 2517775"/>
                <a:gd name="connsiteY0-98" fmla="*/ 114300 h 311150"/>
                <a:gd name="connsiteX1-99" fmla="*/ 1482725 w 2517775"/>
                <a:gd name="connsiteY1-100" fmla="*/ 6350 h 311150"/>
                <a:gd name="connsiteX2-101" fmla="*/ 1470025 w 2517775"/>
                <a:gd name="connsiteY2-102" fmla="*/ 0 h 311150"/>
                <a:gd name="connsiteX3-103" fmla="*/ 2517775 w 2517775"/>
                <a:gd name="connsiteY3-104" fmla="*/ 311150 h 311150"/>
                <a:gd name="connsiteX4-105" fmla="*/ 587375 w 2517775"/>
                <a:gd name="connsiteY4-106" fmla="*/ 298450 h 311150"/>
                <a:gd name="connsiteX5-107" fmla="*/ 12065 w 2517775"/>
                <a:gd name="connsiteY5-108" fmla="*/ 135890 h 311150"/>
                <a:gd name="connsiteX0-109" fmla="*/ 0 w 2517775"/>
                <a:gd name="connsiteY0-110" fmla="*/ 114300 h 311150"/>
                <a:gd name="connsiteX1-111" fmla="*/ 1482725 w 2517775"/>
                <a:gd name="connsiteY1-112" fmla="*/ 6350 h 311150"/>
                <a:gd name="connsiteX2-113" fmla="*/ 1470025 w 2517775"/>
                <a:gd name="connsiteY2-114" fmla="*/ 0 h 311150"/>
                <a:gd name="connsiteX3-115" fmla="*/ 2517775 w 2517775"/>
                <a:gd name="connsiteY3-116" fmla="*/ 311150 h 311150"/>
                <a:gd name="connsiteX4-117" fmla="*/ 587375 w 2517775"/>
                <a:gd name="connsiteY4-118" fmla="*/ 298450 h 311150"/>
                <a:gd name="connsiteX5-119" fmla="*/ 2540 w 2517775"/>
                <a:gd name="connsiteY5-120" fmla="*/ 119221 h 31115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17775" h="311150">
                  <a:moveTo>
                    <a:pt x="0" y="114300"/>
                  </a:moveTo>
                  <a:lnTo>
                    <a:pt x="1482725" y="6350"/>
                  </a:lnTo>
                  <a:lnTo>
                    <a:pt x="1470025" y="0"/>
                  </a:lnTo>
                  <a:lnTo>
                    <a:pt x="2517775" y="311150"/>
                  </a:lnTo>
                  <a:lnTo>
                    <a:pt x="587375" y="298450"/>
                  </a:lnTo>
                  <a:lnTo>
                    <a:pt x="2540" y="119221"/>
                  </a:lnTo>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endParaRPr lang="zh-CN" altLang="en-US" dirty="0">
                <a:latin typeface="微软雅黑" panose="020B0503020204020204" pitchFamily="34" charset="-122"/>
                <a:ea typeface="微软雅黑" panose="020B0503020204020204" pitchFamily="34" charset="-122"/>
              </a:endParaRPr>
            </a:p>
          </p:txBody>
        </p:sp>
        <p:sp>
          <p:nvSpPr>
            <p:cNvPr id="15" name="矩形 14"/>
            <p:cNvSpPr/>
            <p:nvPr/>
          </p:nvSpPr>
          <p:spPr>
            <a:xfrm>
              <a:off x="1504301" y="1388376"/>
              <a:ext cx="2868254" cy="550514"/>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endParaRPr lang="zh-CN" altLang="en-US" dirty="0">
                <a:latin typeface="微软雅黑" panose="020B0503020204020204" pitchFamily="34" charset="-122"/>
                <a:ea typeface="微软雅黑" panose="020B0503020204020204" pitchFamily="34" charset="-122"/>
              </a:endParaRPr>
            </a:p>
          </p:txBody>
        </p:sp>
        <p:sp>
          <p:nvSpPr>
            <p:cNvPr id="16" name="矩形 15"/>
            <p:cNvSpPr/>
            <p:nvPr/>
          </p:nvSpPr>
          <p:spPr>
            <a:xfrm>
              <a:off x="1504301" y="3891942"/>
              <a:ext cx="2868254" cy="552016"/>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zh-CN" altLang="en-US" dirty="0">
                  <a:latin typeface="微软雅黑" panose="020B0503020204020204" pitchFamily="34" charset="-122"/>
                  <a:ea typeface="微软雅黑" panose="020B0503020204020204" pitchFamily="34" charset="-122"/>
                </a:rPr>
                <a:t>单机添加文本标题</a:t>
              </a:r>
              <a:endParaRPr lang="zh-CN" altLang="en-US" dirty="0">
                <a:latin typeface="微软雅黑" panose="020B0503020204020204" pitchFamily="34" charset="-122"/>
                <a:ea typeface="微软雅黑" panose="020B0503020204020204" pitchFamily="34" charset="-122"/>
              </a:endParaRPr>
            </a:p>
          </p:txBody>
        </p:sp>
        <p:sp>
          <p:nvSpPr>
            <p:cNvPr id="17" name="矩形 16"/>
            <p:cNvSpPr/>
            <p:nvPr/>
          </p:nvSpPr>
          <p:spPr>
            <a:xfrm>
              <a:off x="1022759" y="3056421"/>
              <a:ext cx="481542" cy="55051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C</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8" name="矩形 17"/>
            <p:cNvSpPr/>
            <p:nvPr/>
          </p:nvSpPr>
          <p:spPr>
            <a:xfrm>
              <a:off x="1022759" y="2219397"/>
              <a:ext cx="481542" cy="55201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B</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19" name="矩形 18"/>
            <p:cNvSpPr/>
            <p:nvPr/>
          </p:nvSpPr>
          <p:spPr>
            <a:xfrm>
              <a:off x="1022759" y="1388376"/>
              <a:ext cx="481542" cy="55051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A</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sp>
          <p:nvSpPr>
            <p:cNvPr id="20" name="矩形 19"/>
            <p:cNvSpPr/>
            <p:nvPr/>
          </p:nvSpPr>
          <p:spPr>
            <a:xfrm>
              <a:off x="1022759" y="3891942"/>
              <a:ext cx="481542" cy="552016"/>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defRPr/>
              </a:pPr>
              <a:r>
                <a:rPr lang="en-US" altLang="zh-CN" sz="2600" dirty="0">
                  <a:latin typeface="微软雅黑" panose="020B0503020204020204" pitchFamily="34" charset="-122"/>
                  <a:ea typeface="微软雅黑" panose="020B0503020204020204" pitchFamily="34" charset="-122"/>
                  <a:cs typeface="Verdana" panose="020B0604030504040204" pitchFamily="34" charset="0"/>
                </a:rPr>
                <a:t>D</a:t>
              </a:r>
              <a:endParaRPr lang="zh-CN" altLang="en-US" sz="2600" dirty="0">
                <a:latin typeface="微软雅黑" panose="020B0503020204020204" pitchFamily="34" charset="-122"/>
                <a:ea typeface="微软雅黑" panose="020B0503020204020204" pitchFamily="34" charset="-122"/>
                <a:cs typeface="Verdana" panose="020B0604030504040204" pitchFamily="34" charset="0"/>
              </a:endParaRPr>
            </a:p>
          </p:txBody>
        </p:sp>
      </p:grpSp>
      <p:sp>
        <p:nvSpPr>
          <p:cNvPr id="21" name="文本框 3"/>
          <p:cNvSpPr txBox="1"/>
          <p:nvPr/>
        </p:nvSpPr>
        <p:spPr>
          <a:xfrm>
            <a:off x="4389057" y="1388376"/>
            <a:ext cx="3783343" cy="550514"/>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文本框 22"/>
          <p:cNvSpPr txBox="1"/>
          <p:nvPr/>
        </p:nvSpPr>
        <p:spPr>
          <a:xfrm>
            <a:off x="4389057" y="2213398"/>
            <a:ext cx="3783343" cy="550514"/>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文本框 23"/>
          <p:cNvSpPr txBox="1"/>
          <p:nvPr/>
        </p:nvSpPr>
        <p:spPr>
          <a:xfrm>
            <a:off x="4389057" y="3039919"/>
            <a:ext cx="3783343" cy="550516"/>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4" name="文本框 24"/>
          <p:cNvSpPr txBox="1"/>
          <p:nvPr/>
        </p:nvSpPr>
        <p:spPr>
          <a:xfrm>
            <a:off x="4389057" y="3879942"/>
            <a:ext cx="3783343" cy="550516"/>
          </a:xfrm>
          <a:prstGeom prst="rect">
            <a:avLst/>
          </a:prstGeom>
          <a:noFill/>
        </p:spPr>
        <p:txBody>
          <a:bodyPr lIns="86404" tIns="0" rIns="86404" bIns="0" anchor="ctr"/>
          <a:lstStyle/>
          <a:p>
            <a:pPr lvl="0">
              <a:lnSpc>
                <a:spcPct val="150000"/>
              </a:lnSpc>
              <a:defRP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a:t>
            </a:r>
            <a:endPar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1"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1000"/>
                                        <p:tgtEl>
                                          <p:spTgt spid="8"/>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left)">
                                      <p:cBhvr>
                                        <p:cTn id="27" dur="500"/>
                                        <p:tgtEl>
                                          <p:spTgt spid="21"/>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left)">
                                      <p:cBhvr>
                                        <p:cTn id="31" dur="500"/>
                                        <p:tgtEl>
                                          <p:spTgt spid="22"/>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left)">
                                      <p:cBhvr>
                                        <p:cTn id="35" dur="500"/>
                                        <p:tgtEl>
                                          <p:spTgt spid="23"/>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wipe(left)">
                                      <p:cBhvr>
                                        <p:cTn id="3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1" grpId="0"/>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4" name="平行四边形 23"/>
          <p:cNvSpPr/>
          <p:nvPr/>
        </p:nvSpPr>
        <p:spPr>
          <a:xfrm>
            <a:off x="4452375" y="1542711"/>
            <a:ext cx="2051487" cy="2064080"/>
          </a:xfrm>
          <a:prstGeom prst="parallelogram">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lvl="0">
              <a:lnSpc>
                <a:spcPct val="150000"/>
              </a:lnSpc>
            </a:pP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5" name="平行四边形 4"/>
          <p:cNvSpPr/>
          <p:nvPr/>
        </p:nvSpPr>
        <p:spPr>
          <a:xfrm>
            <a:off x="6262796" y="1542711"/>
            <a:ext cx="2051487" cy="2064080"/>
          </a:xfrm>
          <a:prstGeom prst="parallelogram">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lvl="0">
              <a:lnSpc>
                <a:spcPct val="150000"/>
              </a:lnSpc>
            </a:pP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6" name="平行四边形 2"/>
          <p:cNvSpPr/>
          <p:nvPr/>
        </p:nvSpPr>
        <p:spPr>
          <a:xfrm>
            <a:off x="829718" y="1542711"/>
            <a:ext cx="2051487" cy="2064080"/>
          </a:xfrm>
          <a:prstGeom prst="parallelogram">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lvl="0">
              <a:lnSpc>
                <a:spcPct val="150000"/>
              </a:lnSpc>
            </a:pP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7" name="平行四边形 3"/>
          <p:cNvSpPr/>
          <p:nvPr/>
        </p:nvSpPr>
        <p:spPr>
          <a:xfrm>
            <a:off x="2640138" y="1542711"/>
            <a:ext cx="2053304" cy="2064080"/>
          </a:xfrm>
          <a:prstGeom prst="parallelogram">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lvl="0">
              <a:lnSpc>
                <a:spcPct val="150000"/>
              </a:lnSpc>
            </a:pPr>
            <a:endParaRPr lang="zh-CN" altLang="en-US" dirty="0">
              <a:solidFill>
                <a:prstClr val="white"/>
              </a:solidFill>
              <a:latin typeface="微软雅黑" panose="020B0503020204020204" pitchFamily="34" charset="-122"/>
              <a:ea typeface="微软雅黑" panose="020B0503020204020204" pitchFamily="34" charset="-122"/>
            </a:endParaRPr>
          </a:p>
        </p:txBody>
      </p:sp>
      <p:sp>
        <p:nvSpPr>
          <p:cNvPr id="28" name="矩形 27"/>
          <p:cNvSpPr/>
          <p:nvPr/>
        </p:nvSpPr>
        <p:spPr>
          <a:xfrm>
            <a:off x="829718" y="3743464"/>
            <a:ext cx="1404000" cy="872976"/>
          </a:xfrm>
          <a:prstGeom prst="rect">
            <a:avLst/>
          </a:prstGeom>
        </p:spPr>
        <p:txBody>
          <a:bodyPr wrap="square" lIns="0" tIns="0" rIns="0" bIns="0">
            <a:noAutofit/>
          </a:bodyPr>
          <a:lstStyle/>
          <a:p>
            <a:pPr algn="ctr">
              <a:lnSpc>
                <a:spcPct val="130000"/>
              </a:lnSpc>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根据需要</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添加适当的文字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，一</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页的文字最好不要超过</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矩形 28"/>
          <p:cNvSpPr/>
          <p:nvPr/>
        </p:nvSpPr>
        <p:spPr>
          <a:xfrm>
            <a:off x="2640138" y="3743464"/>
            <a:ext cx="1404000" cy="872976"/>
          </a:xfrm>
          <a:prstGeom prst="rect">
            <a:avLst/>
          </a:prstGeom>
        </p:spPr>
        <p:txBody>
          <a:bodyPr wrap="square" lIns="0" tIns="0" rIns="0" bIns="0">
            <a:noAutofit/>
          </a:bodyPr>
          <a:lstStyle/>
          <a:p>
            <a:pPr algn="ctr">
              <a:lnSpc>
                <a:spcPct val="130000"/>
              </a:lnSpc>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根据需要</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添加适当的文字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，一</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页的文字最好不要超过</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512365" y="3743464"/>
            <a:ext cx="1404000" cy="872976"/>
          </a:xfrm>
          <a:prstGeom prst="rect">
            <a:avLst/>
          </a:prstGeom>
        </p:spPr>
        <p:txBody>
          <a:bodyPr wrap="square" lIns="0" tIns="0" rIns="0" bIns="0">
            <a:noAutofit/>
          </a:bodyPr>
          <a:lstStyle/>
          <a:p>
            <a:pPr algn="ctr">
              <a:lnSpc>
                <a:spcPct val="130000"/>
              </a:lnSpc>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根据需要</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添加适当的文字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，一</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页的文字最好不要超过</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1" name="矩形 30"/>
          <p:cNvSpPr/>
          <p:nvPr/>
        </p:nvSpPr>
        <p:spPr>
          <a:xfrm>
            <a:off x="6262796" y="3743464"/>
            <a:ext cx="1404000" cy="872976"/>
          </a:xfrm>
          <a:prstGeom prst="rect">
            <a:avLst/>
          </a:prstGeom>
        </p:spPr>
        <p:txBody>
          <a:bodyPr wrap="square" lIns="0" tIns="0" rIns="0" bIns="0">
            <a:noAutofit/>
          </a:bodyPr>
          <a:lstStyle/>
          <a:p>
            <a:pPr algn="ctr">
              <a:lnSpc>
                <a:spcPct val="130000"/>
              </a:lnSpc>
              <a:defRPr/>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根据需要</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添加适当的文字</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，一</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页的文字最好不要超过</a:t>
            </a:r>
            <a:r>
              <a:rPr lang="en-US" altLang="zh-CN" sz="1200" dirty="0">
                <a:solidFill>
                  <a:schemeClr val="tx1">
                    <a:lumMod val="85000"/>
                    <a:lumOff val="15000"/>
                  </a:schemeClr>
                </a:solidFill>
                <a:latin typeface="微软雅黑" panose="020B0503020204020204" pitchFamily="34" charset="-122"/>
                <a:ea typeface="微软雅黑" panose="020B0503020204020204" pitchFamily="34" charset="-122"/>
              </a:rPr>
              <a:t>200</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500" fill="hold"/>
                                        <p:tgtEl>
                                          <p:spTgt spid="26"/>
                                        </p:tgtEl>
                                        <p:attrNameLst>
                                          <p:attrName>ppt_x</p:attrName>
                                        </p:attrNameLst>
                                      </p:cBhvr>
                                      <p:tavLst>
                                        <p:tav tm="0">
                                          <p:val>
                                            <p:strVal val="#ppt_x"/>
                                          </p:val>
                                        </p:tav>
                                        <p:tav tm="100000">
                                          <p:val>
                                            <p:strVal val="#ppt_x"/>
                                          </p:val>
                                        </p:tav>
                                      </p:tavLst>
                                    </p:anim>
                                    <p:anim calcmode="lin" valueType="num">
                                      <p:cBhvr additive="base">
                                        <p:cTn id="24" dur="500" fill="hold"/>
                                        <p:tgtEl>
                                          <p:spTgt spid="26"/>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2" presetClass="entr" presetSubtype="1"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up)">
                                      <p:cBhvr>
                                        <p:cTn id="28" dur="500"/>
                                        <p:tgtEl>
                                          <p:spTgt spid="28"/>
                                        </p:tgtEl>
                                      </p:cBhvr>
                                    </p:animEffect>
                                  </p:childTnLst>
                                </p:cTn>
                              </p:par>
                            </p:childTnLst>
                          </p:cTn>
                        </p:par>
                        <p:par>
                          <p:cTn id="29" fill="hold">
                            <p:stCondLst>
                              <p:cond delay="250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500" fill="hold"/>
                                        <p:tgtEl>
                                          <p:spTgt spid="27"/>
                                        </p:tgtEl>
                                        <p:attrNameLst>
                                          <p:attrName>ppt_x</p:attrName>
                                        </p:attrNameLst>
                                      </p:cBhvr>
                                      <p:tavLst>
                                        <p:tav tm="0">
                                          <p:val>
                                            <p:strVal val="#ppt_x"/>
                                          </p:val>
                                        </p:tav>
                                        <p:tav tm="100000">
                                          <p:val>
                                            <p:strVal val="#ppt_x"/>
                                          </p:val>
                                        </p:tav>
                                      </p:tavLst>
                                    </p:anim>
                                    <p:anim calcmode="lin" valueType="num">
                                      <p:cBhvr additive="base">
                                        <p:cTn id="33" dur="50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wipe(up)">
                                      <p:cBhvr>
                                        <p:cTn id="37" dur="500"/>
                                        <p:tgtEl>
                                          <p:spTgt spid="29"/>
                                        </p:tgtEl>
                                      </p:cBhvr>
                                    </p:animEffect>
                                  </p:childTnLst>
                                </p:cTn>
                              </p:par>
                            </p:childTnLst>
                          </p:cTn>
                        </p:par>
                        <p:par>
                          <p:cTn id="38" fill="hold">
                            <p:stCondLst>
                              <p:cond delay="3500"/>
                            </p:stCondLst>
                            <p:childTnLst>
                              <p:par>
                                <p:cTn id="39" presetID="2" presetClass="entr" presetSubtype="4" fill="hold" grpId="0" nodeType="afterEffect">
                                  <p:stCondLst>
                                    <p:cond delay="0"/>
                                  </p:stCondLst>
                                  <p:childTnLst>
                                    <p:set>
                                      <p:cBhvr>
                                        <p:cTn id="40" dur="1" fill="hold">
                                          <p:stCondLst>
                                            <p:cond delay="0"/>
                                          </p:stCondLst>
                                        </p:cTn>
                                        <p:tgtEl>
                                          <p:spTgt spid="24"/>
                                        </p:tgtEl>
                                        <p:attrNameLst>
                                          <p:attrName>style.visibility</p:attrName>
                                        </p:attrNameLst>
                                      </p:cBhvr>
                                      <p:to>
                                        <p:strVal val="visible"/>
                                      </p:to>
                                    </p:set>
                                    <p:anim calcmode="lin" valueType="num">
                                      <p:cBhvr additive="base">
                                        <p:cTn id="41" dur="500" fill="hold"/>
                                        <p:tgtEl>
                                          <p:spTgt spid="24"/>
                                        </p:tgtEl>
                                        <p:attrNameLst>
                                          <p:attrName>ppt_x</p:attrName>
                                        </p:attrNameLst>
                                      </p:cBhvr>
                                      <p:tavLst>
                                        <p:tav tm="0">
                                          <p:val>
                                            <p:strVal val="#ppt_x"/>
                                          </p:val>
                                        </p:tav>
                                        <p:tav tm="100000">
                                          <p:val>
                                            <p:strVal val="#ppt_x"/>
                                          </p:val>
                                        </p:tav>
                                      </p:tavLst>
                                    </p:anim>
                                    <p:anim calcmode="lin" valueType="num">
                                      <p:cBhvr additive="base">
                                        <p:cTn id="42" dur="500" fill="hold"/>
                                        <p:tgtEl>
                                          <p:spTgt spid="24"/>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2" presetClass="entr" presetSubtype="1" fill="hold" grpId="0" nodeType="afterEffect">
                                  <p:stCondLst>
                                    <p:cond delay="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500"/>
                                        <p:tgtEl>
                                          <p:spTgt spid="30"/>
                                        </p:tgtEl>
                                      </p:cBhvr>
                                    </p:animEffect>
                                  </p:childTnLst>
                                </p:cTn>
                              </p:par>
                            </p:childTnLst>
                          </p:cTn>
                        </p:par>
                        <p:par>
                          <p:cTn id="47" fill="hold">
                            <p:stCondLst>
                              <p:cond delay="4500"/>
                            </p:stCondLst>
                            <p:childTnLst>
                              <p:par>
                                <p:cTn id="48" presetID="2" presetClass="entr" presetSubtype="4" fill="hold" grpId="0"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additive="base">
                                        <p:cTn id="50" dur="500" fill="hold"/>
                                        <p:tgtEl>
                                          <p:spTgt spid="25"/>
                                        </p:tgtEl>
                                        <p:attrNameLst>
                                          <p:attrName>ppt_x</p:attrName>
                                        </p:attrNameLst>
                                      </p:cBhvr>
                                      <p:tavLst>
                                        <p:tav tm="0">
                                          <p:val>
                                            <p:strVal val="#ppt_x"/>
                                          </p:val>
                                        </p:tav>
                                        <p:tav tm="100000">
                                          <p:val>
                                            <p:strVal val="#ppt_x"/>
                                          </p:val>
                                        </p:tav>
                                      </p:tavLst>
                                    </p:anim>
                                    <p:anim calcmode="lin" valueType="num">
                                      <p:cBhvr additive="base">
                                        <p:cTn id="51" dur="500" fill="hold"/>
                                        <p:tgtEl>
                                          <p:spTgt spid="25"/>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2" presetClass="entr" presetSubtype="1"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wipe(up)">
                                      <p:cBhvr>
                                        <p:cTn id="5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4" grpId="0" animBg="1"/>
      <p:bldP spid="25" grpId="0" animBg="1"/>
      <p:bldP spid="26" grpId="0" animBg="1"/>
      <p:bldP spid="27" grpId="0" animBg="1"/>
      <p:bldP spid="28" grpId="0"/>
      <p:bldP spid="29" grpId="0"/>
      <p:bldP spid="30" grpId="0"/>
      <p:bldP spid="3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3203848" y="1319178"/>
            <a:ext cx="1324054" cy="1141426"/>
            <a:chOff x="3203848" y="1194651"/>
            <a:chExt cx="1324054" cy="1141426"/>
          </a:xfrm>
        </p:grpSpPr>
        <p:sp>
          <p:nvSpPr>
            <p:cNvPr id="9" name="六边形 8"/>
            <p:cNvSpPr/>
            <p:nvPr/>
          </p:nvSpPr>
          <p:spPr>
            <a:xfrm>
              <a:off x="3203848" y="1194651"/>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469831" y="1472976"/>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1" name="组合 10"/>
          <p:cNvGrpSpPr/>
          <p:nvPr/>
        </p:nvGrpSpPr>
        <p:grpSpPr>
          <a:xfrm>
            <a:off x="4480598" y="2029956"/>
            <a:ext cx="1324054" cy="1141426"/>
            <a:chOff x="4480598" y="1905429"/>
            <a:chExt cx="1324054" cy="1141426"/>
          </a:xfrm>
        </p:grpSpPr>
        <p:sp>
          <p:nvSpPr>
            <p:cNvPr id="12" name="六边形 11"/>
            <p:cNvSpPr/>
            <p:nvPr/>
          </p:nvSpPr>
          <p:spPr>
            <a:xfrm>
              <a:off x="4480598" y="1905429"/>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746581" y="2183754"/>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4" name="组合 13"/>
          <p:cNvGrpSpPr/>
          <p:nvPr/>
        </p:nvGrpSpPr>
        <p:grpSpPr>
          <a:xfrm>
            <a:off x="3203848" y="2740734"/>
            <a:ext cx="1324054" cy="1141426"/>
            <a:chOff x="3203848" y="2616207"/>
            <a:chExt cx="1324054" cy="1141426"/>
          </a:xfrm>
        </p:grpSpPr>
        <p:sp>
          <p:nvSpPr>
            <p:cNvPr id="15" name="六边形 14"/>
            <p:cNvSpPr/>
            <p:nvPr/>
          </p:nvSpPr>
          <p:spPr>
            <a:xfrm>
              <a:off x="3203848" y="2616207"/>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469831" y="2894534"/>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480598" y="3451514"/>
            <a:ext cx="1324054" cy="1141426"/>
            <a:chOff x="4480598" y="3326987"/>
            <a:chExt cx="1324054" cy="1141426"/>
          </a:xfrm>
        </p:grpSpPr>
        <p:sp>
          <p:nvSpPr>
            <p:cNvPr id="18" name="六边形 17"/>
            <p:cNvSpPr/>
            <p:nvPr/>
          </p:nvSpPr>
          <p:spPr>
            <a:xfrm>
              <a:off x="4480598" y="3326987"/>
              <a:ext cx="1324054" cy="1141426"/>
            </a:xfrm>
            <a:prstGeom prst="hexago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746581" y="3605312"/>
              <a:ext cx="792088" cy="584775"/>
            </a:xfrm>
            <a:prstGeom prst="rect">
              <a:avLst/>
            </a:prstGeom>
          </p:spPr>
          <p:txBody>
            <a:bodyPr wrap="square">
              <a:spAutoFit/>
            </a:bodyPr>
            <a:lstStyle/>
            <a:p>
              <a:pPr lvl="0" algn="ctr"/>
              <a:r>
                <a:rPr lang="zh-CN" altLang="en-US" sz="1600" dirty="0">
                  <a:solidFill>
                    <a:schemeClr val="bg1"/>
                  </a:solidFill>
                  <a:latin typeface="微软雅黑" panose="020B0503020204020204" pitchFamily="34" charset="-122"/>
                  <a:ea typeface="微软雅黑" panose="020B0503020204020204" pitchFamily="34" charset="-122"/>
                </a:rPr>
                <a:t>添加</a:t>
              </a:r>
              <a:r>
                <a:rPr lang="zh-CN" altLang="en-US" sz="1600" dirty="0" smtClean="0">
                  <a:solidFill>
                    <a:schemeClr val="bg1"/>
                  </a:solidFill>
                  <a:latin typeface="微软雅黑" panose="020B0503020204020204" pitchFamily="34" charset="-122"/>
                  <a:ea typeface="微软雅黑" panose="020B0503020204020204" pitchFamily="34" charset="-122"/>
                </a:rPr>
                <a:t>文本</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sp>
        <p:nvSpPr>
          <p:cNvPr id="20" name="文本框 7"/>
          <p:cNvSpPr txBox="1">
            <a:spLocks noChangeArrowheads="1"/>
          </p:cNvSpPr>
          <p:nvPr/>
        </p:nvSpPr>
        <p:spPr bwMode="auto">
          <a:xfrm>
            <a:off x="5842750" y="1895868"/>
            <a:ext cx="2401658" cy="127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r>
              <a:rPr lang="zh-CN" altLang="en-US" sz="1200" dirty="0">
                <a:solidFill>
                  <a:schemeClr val="tx1">
                    <a:lumMod val="85000"/>
                    <a:lumOff val="15000"/>
                  </a:schemeClr>
                </a:solidFill>
                <a:latin typeface="微软雅黑" panose="020B0503020204020204" pitchFamily="34" charset="-122"/>
              </a:rPr>
              <a:t>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21" name="文本框 7"/>
          <p:cNvSpPr txBox="1">
            <a:spLocks noChangeArrowheads="1"/>
          </p:cNvSpPr>
          <p:nvPr/>
        </p:nvSpPr>
        <p:spPr bwMode="auto">
          <a:xfrm>
            <a:off x="683568" y="1184109"/>
            <a:ext cx="2367154" cy="120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r>
              <a:rPr lang="zh-CN" altLang="en-US" sz="1200" dirty="0">
                <a:solidFill>
                  <a:schemeClr val="tx1">
                    <a:lumMod val="85000"/>
                    <a:lumOff val="15000"/>
                  </a:schemeClr>
                </a:solidFill>
                <a:latin typeface="微软雅黑" panose="020B0503020204020204" pitchFamily="34" charset="-122"/>
              </a:rPr>
              <a:t>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22" name="文本框 7"/>
          <p:cNvSpPr txBox="1">
            <a:spLocks noChangeArrowheads="1"/>
          </p:cNvSpPr>
          <p:nvPr/>
        </p:nvSpPr>
        <p:spPr bwMode="auto">
          <a:xfrm>
            <a:off x="5865322" y="3384469"/>
            <a:ext cx="2401658" cy="127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r>
              <a:rPr lang="zh-CN" altLang="en-US" sz="1200" dirty="0">
                <a:solidFill>
                  <a:schemeClr val="tx1">
                    <a:lumMod val="85000"/>
                    <a:lumOff val="15000"/>
                  </a:schemeClr>
                </a:solidFill>
                <a:latin typeface="微软雅黑" panose="020B0503020204020204" pitchFamily="34" charset="-122"/>
              </a:rPr>
              <a:t>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23" name="文本框 7"/>
          <p:cNvSpPr txBox="1">
            <a:spLocks noChangeArrowheads="1"/>
          </p:cNvSpPr>
          <p:nvPr/>
        </p:nvSpPr>
        <p:spPr bwMode="auto">
          <a:xfrm>
            <a:off x="683568" y="2710406"/>
            <a:ext cx="2367154" cy="120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r>
              <a:rPr lang="zh-CN" altLang="en-US" sz="1200" dirty="0">
                <a:solidFill>
                  <a:schemeClr val="tx1">
                    <a:lumMod val="85000"/>
                    <a:lumOff val="15000"/>
                  </a:schemeClr>
                </a:solidFill>
                <a:latin typeface="微软雅黑" panose="020B0503020204020204" pitchFamily="34" charset="-122"/>
              </a:rPr>
              <a:t>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9"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300" fill="hold"/>
                                        <p:tgtEl>
                                          <p:spTgt spid="8"/>
                                        </p:tgtEl>
                                        <p:attrNameLst>
                                          <p:attrName>ppt_x</p:attrName>
                                        </p:attrNameLst>
                                      </p:cBhvr>
                                      <p:tavLst>
                                        <p:tav tm="0">
                                          <p:val>
                                            <p:strVal val="0-#ppt_w/2"/>
                                          </p:val>
                                        </p:tav>
                                        <p:tav tm="100000">
                                          <p:val>
                                            <p:strVal val="#ppt_x"/>
                                          </p:val>
                                        </p:tav>
                                      </p:tavLst>
                                    </p:anim>
                                    <p:anim calcmode="lin" valueType="num">
                                      <p:cBhvr additive="base">
                                        <p:cTn id="24" dur="3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right)">
                                      <p:cBhvr>
                                        <p:cTn id="28" dur="500"/>
                                        <p:tgtEl>
                                          <p:spTgt spid="21"/>
                                        </p:tgtEl>
                                      </p:cBhvr>
                                    </p:animEffect>
                                  </p:childTnLst>
                                </p:cTn>
                              </p:par>
                            </p:childTnLst>
                          </p:cTn>
                        </p:par>
                        <p:par>
                          <p:cTn id="29" fill="hold">
                            <p:stCondLst>
                              <p:cond delay="2500"/>
                            </p:stCondLst>
                            <p:childTnLst>
                              <p:par>
                                <p:cTn id="30" presetID="2" presetClass="entr" presetSubtype="3" fill="hold" nodeType="after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300" fill="hold"/>
                                        <p:tgtEl>
                                          <p:spTgt spid="11"/>
                                        </p:tgtEl>
                                        <p:attrNameLst>
                                          <p:attrName>ppt_x</p:attrName>
                                        </p:attrNameLst>
                                      </p:cBhvr>
                                      <p:tavLst>
                                        <p:tav tm="0">
                                          <p:val>
                                            <p:strVal val="1+#ppt_w/2"/>
                                          </p:val>
                                        </p:tav>
                                        <p:tav tm="100000">
                                          <p:val>
                                            <p:strVal val="#ppt_x"/>
                                          </p:val>
                                        </p:tav>
                                      </p:tavLst>
                                    </p:anim>
                                    <p:anim calcmode="lin" valueType="num">
                                      <p:cBhvr additive="base">
                                        <p:cTn id="33" dur="300" fill="hold"/>
                                        <p:tgtEl>
                                          <p:spTgt spid="11"/>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2" presetClass="entr" presetSubtype="8"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wipe(left)">
                                      <p:cBhvr>
                                        <p:cTn id="37" dur="500"/>
                                        <p:tgtEl>
                                          <p:spTgt spid="20"/>
                                        </p:tgtEl>
                                      </p:cBhvr>
                                    </p:animEffect>
                                  </p:childTnLst>
                                </p:cTn>
                              </p:par>
                            </p:childTnLst>
                          </p:cTn>
                        </p:par>
                        <p:par>
                          <p:cTn id="38" fill="hold">
                            <p:stCondLst>
                              <p:cond delay="3500"/>
                            </p:stCondLst>
                            <p:childTnLst>
                              <p:par>
                                <p:cTn id="39" presetID="2" presetClass="entr" presetSubtype="12"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300" fill="hold"/>
                                        <p:tgtEl>
                                          <p:spTgt spid="14"/>
                                        </p:tgtEl>
                                        <p:attrNameLst>
                                          <p:attrName>ppt_x</p:attrName>
                                        </p:attrNameLst>
                                      </p:cBhvr>
                                      <p:tavLst>
                                        <p:tav tm="0">
                                          <p:val>
                                            <p:strVal val="0-#ppt_w/2"/>
                                          </p:val>
                                        </p:tav>
                                        <p:tav tm="100000">
                                          <p:val>
                                            <p:strVal val="#ppt_x"/>
                                          </p:val>
                                        </p:tav>
                                      </p:tavLst>
                                    </p:anim>
                                    <p:anim calcmode="lin" valueType="num">
                                      <p:cBhvr additive="base">
                                        <p:cTn id="42" dur="300" fill="hold"/>
                                        <p:tgtEl>
                                          <p:spTgt spid="14"/>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2" presetClass="entr" presetSubtype="2"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ipe(right)">
                                      <p:cBhvr>
                                        <p:cTn id="46" dur="500"/>
                                        <p:tgtEl>
                                          <p:spTgt spid="23"/>
                                        </p:tgtEl>
                                      </p:cBhvr>
                                    </p:animEffect>
                                  </p:childTnLst>
                                </p:cTn>
                              </p:par>
                            </p:childTnLst>
                          </p:cTn>
                        </p:par>
                        <p:par>
                          <p:cTn id="47" fill="hold">
                            <p:stCondLst>
                              <p:cond delay="4500"/>
                            </p:stCondLst>
                            <p:childTnLst>
                              <p:par>
                                <p:cTn id="48" presetID="2" presetClass="entr" presetSubtype="6" fill="hold" nodeType="afterEffect">
                                  <p:stCondLst>
                                    <p:cond delay="0"/>
                                  </p:stCondLst>
                                  <p:childTnLst>
                                    <p:set>
                                      <p:cBhvr>
                                        <p:cTn id="49" dur="1" fill="hold">
                                          <p:stCondLst>
                                            <p:cond delay="0"/>
                                          </p:stCondLst>
                                        </p:cTn>
                                        <p:tgtEl>
                                          <p:spTgt spid="17"/>
                                        </p:tgtEl>
                                        <p:attrNameLst>
                                          <p:attrName>style.visibility</p:attrName>
                                        </p:attrNameLst>
                                      </p:cBhvr>
                                      <p:to>
                                        <p:strVal val="visible"/>
                                      </p:to>
                                    </p:set>
                                    <p:anim calcmode="lin" valueType="num">
                                      <p:cBhvr additive="base">
                                        <p:cTn id="50" dur="300" fill="hold"/>
                                        <p:tgtEl>
                                          <p:spTgt spid="17"/>
                                        </p:tgtEl>
                                        <p:attrNameLst>
                                          <p:attrName>ppt_x</p:attrName>
                                        </p:attrNameLst>
                                      </p:cBhvr>
                                      <p:tavLst>
                                        <p:tav tm="0">
                                          <p:val>
                                            <p:strVal val="1+#ppt_w/2"/>
                                          </p:val>
                                        </p:tav>
                                        <p:tav tm="100000">
                                          <p:val>
                                            <p:strVal val="#ppt_x"/>
                                          </p:val>
                                        </p:tav>
                                      </p:tavLst>
                                    </p:anim>
                                    <p:anim calcmode="lin" valueType="num">
                                      <p:cBhvr additive="base">
                                        <p:cTn id="51" dur="300" fill="hold"/>
                                        <p:tgtEl>
                                          <p:spTgt spid="17"/>
                                        </p:tgtEl>
                                        <p:attrNameLst>
                                          <p:attrName>ppt_y</p:attrName>
                                        </p:attrNameLst>
                                      </p:cBhvr>
                                      <p:tavLst>
                                        <p:tav tm="0">
                                          <p:val>
                                            <p:strVal val="1+#ppt_h/2"/>
                                          </p:val>
                                        </p:tav>
                                        <p:tav tm="100000">
                                          <p:val>
                                            <p:strVal val="#ppt_y"/>
                                          </p:val>
                                        </p:tav>
                                      </p:tavLst>
                                    </p:anim>
                                  </p:childTnLst>
                                </p:cTn>
                              </p:par>
                            </p:childTnLst>
                          </p:cTn>
                        </p:par>
                        <p:par>
                          <p:cTn id="52" fill="hold">
                            <p:stCondLst>
                              <p:cond delay="5000"/>
                            </p:stCondLst>
                            <p:childTnLst>
                              <p:par>
                                <p:cTn id="53" presetID="22" presetClass="entr" presetSubtype="8"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0" grpId="0"/>
      <p:bldP spid="21" grpId="0"/>
      <p:bldP spid="22" grpId="0"/>
      <p:bldP spid="2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Group 58"/>
          <p:cNvGrpSpPr/>
          <p:nvPr/>
        </p:nvGrpSpPr>
        <p:grpSpPr bwMode="auto">
          <a:xfrm>
            <a:off x="668089" y="4135186"/>
            <a:ext cx="2695108" cy="505333"/>
            <a:chOff x="0" y="0"/>
            <a:chExt cx="928" cy="174"/>
          </a:xfrm>
        </p:grpSpPr>
        <p:sp>
          <p:nvSpPr>
            <p:cNvPr id="9" name="Line 55"/>
            <p:cNvSpPr>
              <a:spLocks noChangeShapeType="1"/>
            </p:cNvSpPr>
            <p:nvPr/>
          </p:nvSpPr>
          <p:spPr bwMode="auto">
            <a:xfrm rot="10800000" flipH="1">
              <a:off x="912" y="0"/>
              <a:ext cx="16" cy="2"/>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10" name="Line 56"/>
            <p:cNvSpPr>
              <a:spLocks noChangeShapeType="1"/>
            </p:cNvSpPr>
            <p:nvPr/>
          </p:nvSpPr>
          <p:spPr bwMode="auto">
            <a:xfrm rot="10800000" flipH="1">
              <a:off x="31" y="8"/>
              <a:ext cx="850" cy="160"/>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11" name="Line 57"/>
            <p:cNvSpPr>
              <a:spLocks noChangeShapeType="1"/>
            </p:cNvSpPr>
            <p:nvPr/>
          </p:nvSpPr>
          <p:spPr bwMode="auto">
            <a:xfrm rot="10800000" flipH="1">
              <a:off x="0" y="171"/>
              <a:ext cx="15" cy="3"/>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grpSp>
      <p:grpSp>
        <p:nvGrpSpPr>
          <p:cNvPr id="12" name="Group 62"/>
          <p:cNvGrpSpPr/>
          <p:nvPr/>
        </p:nvGrpSpPr>
        <p:grpSpPr bwMode="auto">
          <a:xfrm>
            <a:off x="670992" y="1788583"/>
            <a:ext cx="1344651" cy="2851935"/>
            <a:chOff x="0" y="0"/>
            <a:chExt cx="463" cy="982"/>
          </a:xfrm>
        </p:grpSpPr>
        <p:sp>
          <p:nvSpPr>
            <p:cNvPr id="13" name="Line 59"/>
            <p:cNvSpPr>
              <a:spLocks noChangeShapeType="1"/>
            </p:cNvSpPr>
            <p:nvPr/>
          </p:nvSpPr>
          <p:spPr bwMode="auto">
            <a:xfrm rot="10800000" flipH="1">
              <a:off x="456" y="0"/>
              <a:ext cx="7" cy="14"/>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14" name="Line 60"/>
            <p:cNvSpPr>
              <a:spLocks noChangeShapeType="1"/>
            </p:cNvSpPr>
            <p:nvPr/>
          </p:nvSpPr>
          <p:spPr bwMode="auto">
            <a:xfrm rot="10800000" flipH="1">
              <a:off x="13" y="43"/>
              <a:ext cx="429" cy="910"/>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15" name="Line 61"/>
            <p:cNvSpPr>
              <a:spLocks noChangeShapeType="1"/>
            </p:cNvSpPr>
            <p:nvPr/>
          </p:nvSpPr>
          <p:spPr bwMode="auto">
            <a:xfrm rot="10800000" flipH="1">
              <a:off x="0" y="967"/>
              <a:ext cx="6" cy="15"/>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grpSp>
      <p:grpSp>
        <p:nvGrpSpPr>
          <p:cNvPr id="16" name="Group 66"/>
          <p:cNvGrpSpPr/>
          <p:nvPr/>
        </p:nvGrpSpPr>
        <p:grpSpPr bwMode="auto">
          <a:xfrm>
            <a:off x="670992" y="3600811"/>
            <a:ext cx="1335937" cy="1039708"/>
            <a:chOff x="0" y="0"/>
            <a:chExt cx="460" cy="358"/>
          </a:xfrm>
        </p:grpSpPr>
        <p:sp>
          <p:nvSpPr>
            <p:cNvPr id="17" name="Line 63"/>
            <p:cNvSpPr>
              <a:spLocks noChangeShapeType="1"/>
            </p:cNvSpPr>
            <p:nvPr/>
          </p:nvSpPr>
          <p:spPr bwMode="auto">
            <a:xfrm rot="10800000" flipH="1">
              <a:off x="448" y="0"/>
              <a:ext cx="12" cy="9"/>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18" name="Line 64"/>
            <p:cNvSpPr>
              <a:spLocks noChangeShapeType="1"/>
            </p:cNvSpPr>
            <p:nvPr/>
          </p:nvSpPr>
          <p:spPr bwMode="auto">
            <a:xfrm rot="10800000" flipH="1">
              <a:off x="25" y="174"/>
              <a:ext cx="211" cy="164"/>
            </a:xfrm>
            <a:prstGeom prst="line">
              <a:avLst/>
            </a:prstGeom>
            <a:noFill/>
            <a:ln w="6350">
              <a:solidFill>
                <a:srgbClr val="506C74"/>
              </a:solidFill>
              <a:prstDash val="dash"/>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19" name="Line 65"/>
            <p:cNvSpPr>
              <a:spLocks noChangeShapeType="1"/>
            </p:cNvSpPr>
            <p:nvPr/>
          </p:nvSpPr>
          <p:spPr bwMode="auto">
            <a:xfrm rot="10800000" flipH="1">
              <a:off x="0" y="348"/>
              <a:ext cx="12" cy="10"/>
            </a:xfrm>
            <a:prstGeom prst="line">
              <a:avLst/>
            </a:prstGeom>
            <a:noFill/>
            <a:ln w="6350">
              <a:solidFill>
                <a:srgbClr val="506C74"/>
              </a:solidFill>
              <a:miter lim="800000"/>
            </a:ln>
            <a:extLst>
              <a:ext uri="{909E8E84-426E-40DD-AFC4-6F175D3DCCD1}">
                <a14:hiddenFill xmlns:a14="http://schemas.microsoft.com/office/drawing/2010/main">
                  <a:noFill/>
                </a14:hiddenFill>
              </a:ext>
            </a:extLst>
          </p:spPr>
          <p:txBody>
            <a:bodyPr lIns="0" tIns="0" rIns="0" bIns="0"/>
            <a:lstStyle/>
            <a:p>
              <a:endParaRPr lang="en-US" dirty="0">
                <a:solidFill>
                  <a:schemeClr val="tx1">
                    <a:lumMod val="50000"/>
                    <a:lumOff val="50000"/>
                  </a:schemeClr>
                </a:solidFill>
                <a:latin typeface="Roboto condensed"/>
                <a:cs typeface="Roboto condensed"/>
              </a:endParaRPr>
            </a:p>
          </p:txBody>
        </p:sp>
      </p:grpSp>
      <p:sp>
        <p:nvSpPr>
          <p:cNvPr id="20" name="AutoShape 67"/>
          <p:cNvSpPr/>
          <p:nvPr/>
        </p:nvSpPr>
        <p:spPr bwMode="auto">
          <a:xfrm>
            <a:off x="2012738" y="1797295"/>
            <a:ext cx="1353362" cy="2343699"/>
          </a:xfrm>
          <a:custGeom>
            <a:avLst/>
            <a:gdLst>
              <a:gd name="T0" fmla="*/ 739775 w 21540"/>
              <a:gd name="T1" fmla="*/ 1281113 h 21600"/>
              <a:gd name="T2" fmla="*/ 0 w 21540"/>
              <a:gd name="T3" fmla="*/ 990253 h 21600"/>
              <a:gd name="T4" fmla="*/ 3744 w 21540"/>
              <a:gd name="T5" fmla="*/ 0 h 21600"/>
              <a:gd name="T6" fmla="*/ 739775 w 21540"/>
              <a:gd name="T7" fmla="*/ 12811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6" y="2708"/>
                  <a:pt x="21600" y="12379"/>
                  <a:pt x="21540" y="21600"/>
                </a:cubicBezTo>
              </a:path>
            </a:pathLst>
          </a:custGeom>
          <a:solidFill>
            <a:srgbClr val="002060"/>
          </a:solidFill>
          <a:ln>
            <a:noFill/>
          </a:ln>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21" name="AutoShape 68"/>
          <p:cNvSpPr/>
          <p:nvPr/>
        </p:nvSpPr>
        <p:spPr bwMode="auto">
          <a:xfrm>
            <a:off x="1780401" y="2261968"/>
            <a:ext cx="1126834" cy="1951630"/>
          </a:xfrm>
          <a:custGeom>
            <a:avLst/>
            <a:gdLst>
              <a:gd name="T0" fmla="*/ 615950 w 21540"/>
              <a:gd name="T1" fmla="*/ 1066800 h 21600"/>
              <a:gd name="T2" fmla="*/ 0 w 21540"/>
              <a:gd name="T3" fmla="*/ 824597 h 21600"/>
              <a:gd name="T4" fmla="*/ 3117 w 21540"/>
              <a:gd name="T5" fmla="*/ 0 h 21600"/>
              <a:gd name="T6" fmla="*/ 615950 w 21540"/>
              <a:gd name="T7" fmla="*/ 106680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4" y="2708"/>
                  <a:pt x="21600" y="12379"/>
                  <a:pt x="21540" y="21600"/>
                </a:cubicBezTo>
              </a:path>
            </a:pathLst>
          </a:custGeom>
          <a:solidFill>
            <a:srgbClr val="002060"/>
          </a:solidFill>
          <a:ln w="25400" cap="flat">
            <a:solidFill>
              <a:schemeClr val="bg1"/>
            </a:solidFill>
            <a:miter lim="800000"/>
            <a:headEnd type="none" w="med" len="med"/>
            <a:tailEnd type="none" w="med" len="med"/>
          </a:ln>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22" name="AutoShape 69"/>
          <p:cNvSpPr/>
          <p:nvPr/>
        </p:nvSpPr>
        <p:spPr bwMode="auto">
          <a:xfrm>
            <a:off x="1571298" y="2749876"/>
            <a:ext cx="903211" cy="1562466"/>
          </a:xfrm>
          <a:custGeom>
            <a:avLst/>
            <a:gdLst>
              <a:gd name="T0" fmla="*/ 493713 w 21540"/>
              <a:gd name="T1" fmla="*/ 854075 h 21600"/>
              <a:gd name="T2" fmla="*/ 0 w 21540"/>
              <a:gd name="T3" fmla="*/ 660168 h 21600"/>
              <a:gd name="T4" fmla="*/ 2498 w 21540"/>
              <a:gd name="T5" fmla="*/ 0 h 21600"/>
              <a:gd name="T6" fmla="*/ 493713 w 21540"/>
              <a:gd name="T7" fmla="*/ 8540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6"/>
                </a:lnTo>
                <a:lnTo>
                  <a:pt x="109" y="0"/>
                </a:lnTo>
                <a:cubicBezTo>
                  <a:pt x="12007" y="2709"/>
                  <a:pt x="21600" y="12378"/>
                  <a:pt x="21540" y="21600"/>
                </a:cubicBezTo>
              </a:path>
            </a:pathLst>
          </a:custGeom>
          <a:solidFill>
            <a:srgbClr val="002060"/>
          </a:solidFill>
          <a:ln w="25400" cap="flat">
            <a:solidFill>
              <a:schemeClr val="bg1"/>
            </a:solidFill>
            <a:miter lim="800000"/>
            <a:headEnd type="none" w="med" len="med"/>
            <a:tailEnd type="none" w="med" len="med"/>
          </a:ln>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23" name="AutoShape 70"/>
          <p:cNvSpPr/>
          <p:nvPr/>
        </p:nvSpPr>
        <p:spPr bwMode="auto">
          <a:xfrm>
            <a:off x="1338961" y="3214550"/>
            <a:ext cx="676682" cy="1170398"/>
          </a:xfrm>
          <a:custGeom>
            <a:avLst/>
            <a:gdLst>
              <a:gd name="T0" fmla="*/ 369888 w 21540"/>
              <a:gd name="T1" fmla="*/ 639763 h 21600"/>
              <a:gd name="T2" fmla="*/ 0 w 21540"/>
              <a:gd name="T3" fmla="*/ 494483 h 21600"/>
              <a:gd name="T4" fmla="*/ 1872 w 21540"/>
              <a:gd name="T5" fmla="*/ 0 h 21600"/>
              <a:gd name="T6" fmla="*/ 369888 w 21540"/>
              <a:gd name="T7" fmla="*/ 63976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540" h="21600">
                <a:moveTo>
                  <a:pt x="21540" y="21600"/>
                </a:moveTo>
                <a:lnTo>
                  <a:pt x="0" y="16695"/>
                </a:lnTo>
                <a:lnTo>
                  <a:pt x="109" y="0"/>
                </a:lnTo>
                <a:cubicBezTo>
                  <a:pt x="12005" y="2709"/>
                  <a:pt x="21600" y="12380"/>
                  <a:pt x="21540" y="21600"/>
                </a:cubicBezTo>
              </a:path>
            </a:pathLst>
          </a:custGeom>
          <a:solidFill>
            <a:srgbClr val="002060"/>
          </a:solidFill>
          <a:ln w="25400" cap="flat">
            <a:solidFill>
              <a:schemeClr val="bg1"/>
            </a:solidFill>
            <a:miter lim="800000"/>
            <a:headEnd type="none" w="med" len="med"/>
            <a:tailEnd type="none" w="med" len="med"/>
          </a:ln>
        </p:spPr>
        <p:txBody>
          <a:bodyPr lIns="0" tIns="0" rIns="0" bIns="0"/>
          <a:lstStyle/>
          <a:p>
            <a:endParaRPr lang="en-US" dirty="0">
              <a:solidFill>
                <a:schemeClr val="tx1">
                  <a:lumMod val="50000"/>
                  <a:lumOff val="50000"/>
                </a:schemeClr>
              </a:solidFill>
              <a:latin typeface="Roboto condensed"/>
              <a:cs typeface="Roboto condensed"/>
            </a:endParaRPr>
          </a:p>
        </p:txBody>
      </p:sp>
      <p:sp>
        <p:nvSpPr>
          <p:cNvPr id="24" name="AutoShape 71"/>
          <p:cNvSpPr/>
          <p:nvPr/>
        </p:nvSpPr>
        <p:spPr bwMode="auto">
          <a:xfrm>
            <a:off x="641950" y="4608571"/>
            <a:ext cx="55181" cy="55181"/>
          </a:xfrm>
          <a:custGeom>
            <a:avLst/>
            <a:gdLst>
              <a:gd name="T0" fmla="*/ 30163 w 21598"/>
              <a:gd name="T1" fmla="*/ 15081 h 21598"/>
              <a:gd name="T2" fmla="*/ 29015 w 21598"/>
              <a:gd name="T3" fmla="*/ 9309 h 21598"/>
              <a:gd name="T4" fmla="*/ 25746 w 21598"/>
              <a:gd name="T5" fmla="*/ 4417 h 21598"/>
              <a:gd name="T6" fmla="*/ 20854 w 21598"/>
              <a:gd name="T7" fmla="*/ 1148 h 21598"/>
              <a:gd name="T8" fmla="*/ 15081 w 21598"/>
              <a:gd name="T9" fmla="*/ 0 h 21598"/>
              <a:gd name="T10" fmla="*/ 9309 w 21598"/>
              <a:gd name="T11" fmla="*/ 1148 h 21598"/>
              <a:gd name="T12" fmla="*/ 4417 w 21598"/>
              <a:gd name="T13" fmla="*/ 4417 h 21598"/>
              <a:gd name="T14" fmla="*/ 1148 w 21598"/>
              <a:gd name="T15" fmla="*/ 9309 h 21598"/>
              <a:gd name="T16" fmla="*/ 0 w 21598"/>
              <a:gd name="T17" fmla="*/ 15081 h 21598"/>
              <a:gd name="T18" fmla="*/ 1148 w 21598"/>
              <a:gd name="T19" fmla="*/ 20854 h 21598"/>
              <a:gd name="T20" fmla="*/ 4417 w 21598"/>
              <a:gd name="T21" fmla="*/ 25746 h 21598"/>
              <a:gd name="T22" fmla="*/ 9309 w 21598"/>
              <a:gd name="T23" fmla="*/ 29015 h 21598"/>
              <a:gd name="T24" fmla="*/ 15081 w 21598"/>
              <a:gd name="T25" fmla="*/ 30163 h 21598"/>
              <a:gd name="T26" fmla="*/ 20854 w 21598"/>
              <a:gd name="T27" fmla="*/ 29015 h 21598"/>
              <a:gd name="T28" fmla="*/ 25746 w 21598"/>
              <a:gd name="T29" fmla="*/ 25746 h 21598"/>
              <a:gd name="T30" fmla="*/ 29015 w 21598"/>
              <a:gd name="T31" fmla="*/ 20854 h 21598"/>
              <a:gd name="T32" fmla="*/ 30163 w 21598"/>
              <a:gd name="T33" fmla="*/ 15081 h 21598"/>
              <a:gd name="T34" fmla="*/ 30163 w 21598"/>
              <a:gd name="T35" fmla="*/ 15081 h 21598"/>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21598" h="21598">
                <a:moveTo>
                  <a:pt x="21598" y="10799"/>
                </a:moveTo>
                <a:cubicBezTo>
                  <a:pt x="21599" y="9385"/>
                  <a:pt x="21318" y="7972"/>
                  <a:pt x="20776" y="6666"/>
                </a:cubicBezTo>
                <a:cubicBezTo>
                  <a:pt x="20236" y="5360"/>
                  <a:pt x="19435" y="4162"/>
                  <a:pt x="18435" y="3163"/>
                </a:cubicBezTo>
                <a:cubicBezTo>
                  <a:pt x="17436" y="2163"/>
                  <a:pt x="16238" y="1362"/>
                  <a:pt x="14932" y="822"/>
                </a:cubicBezTo>
                <a:cubicBezTo>
                  <a:pt x="13626" y="280"/>
                  <a:pt x="12213" y="-1"/>
                  <a:pt x="10799" y="0"/>
                </a:cubicBezTo>
                <a:cubicBezTo>
                  <a:pt x="9385" y="-1"/>
                  <a:pt x="7972" y="280"/>
                  <a:pt x="6666" y="822"/>
                </a:cubicBezTo>
                <a:cubicBezTo>
                  <a:pt x="5360" y="1362"/>
                  <a:pt x="4162" y="2163"/>
                  <a:pt x="3163" y="3163"/>
                </a:cubicBezTo>
                <a:cubicBezTo>
                  <a:pt x="2163" y="4162"/>
                  <a:pt x="1362" y="5360"/>
                  <a:pt x="822" y="6666"/>
                </a:cubicBezTo>
                <a:cubicBezTo>
                  <a:pt x="280" y="7972"/>
                  <a:pt x="-1" y="9385"/>
                  <a:pt x="0" y="10799"/>
                </a:cubicBezTo>
                <a:cubicBezTo>
                  <a:pt x="-1" y="12213"/>
                  <a:pt x="280" y="13626"/>
                  <a:pt x="822" y="14932"/>
                </a:cubicBezTo>
                <a:cubicBezTo>
                  <a:pt x="1362" y="16238"/>
                  <a:pt x="2163" y="17436"/>
                  <a:pt x="3163" y="18435"/>
                </a:cubicBezTo>
                <a:cubicBezTo>
                  <a:pt x="4162" y="19435"/>
                  <a:pt x="5360" y="20236"/>
                  <a:pt x="6666" y="20776"/>
                </a:cubicBezTo>
                <a:cubicBezTo>
                  <a:pt x="7972" y="21318"/>
                  <a:pt x="9385" y="21599"/>
                  <a:pt x="10799" y="21598"/>
                </a:cubicBezTo>
                <a:cubicBezTo>
                  <a:pt x="12213" y="21599"/>
                  <a:pt x="13626" y="21318"/>
                  <a:pt x="14932" y="20776"/>
                </a:cubicBezTo>
                <a:cubicBezTo>
                  <a:pt x="16238" y="20236"/>
                  <a:pt x="17436" y="19435"/>
                  <a:pt x="18435" y="18435"/>
                </a:cubicBezTo>
                <a:cubicBezTo>
                  <a:pt x="19435" y="17436"/>
                  <a:pt x="20236" y="16238"/>
                  <a:pt x="20776" y="14932"/>
                </a:cubicBezTo>
                <a:cubicBezTo>
                  <a:pt x="21318" y="13626"/>
                  <a:pt x="21599" y="12213"/>
                  <a:pt x="21598" y="10799"/>
                </a:cubicBezTo>
                <a:close/>
                <a:moveTo>
                  <a:pt x="21598" y="10799"/>
                </a:moveTo>
              </a:path>
            </a:pathLst>
          </a:custGeom>
          <a:solidFill>
            <a:srgbClr val="506C74"/>
          </a:solidFill>
          <a:ln>
            <a:noFill/>
          </a:ln>
          <a:extLst>
            <a:ext uri="{91240B29-F687-4F45-9708-019B960494DF}">
              <a14:hiddenLine xmlns:a14="http://schemas.microsoft.com/office/drawing/2010/main" w="25400">
                <a:solidFill>
                  <a:schemeClr val="tx1"/>
                </a:solidFill>
                <a:miter lim="800000"/>
                <a:headEnd type="none" w="med" len="med"/>
                <a:tailEnd type="none" w="med" len="med"/>
              </a14:hiddenLine>
            </a:ext>
          </a:extLst>
        </p:spPr>
        <p:txBody>
          <a:bodyPr lIns="0" tIns="0" rIns="0" bIns="0"/>
          <a:lstStyle/>
          <a:p>
            <a:endParaRPr lang="en-US" dirty="0">
              <a:solidFill>
                <a:schemeClr val="tx1">
                  <a:lumMod val="50000"/>
                  <a:lumOff val="50000"/>
                </a:schemeClr>
              </a:solidFill>
              <a:latin typeface="Roboto condensed"/>
              <a:cs typeface="Roboto condensed"/>
            </a:endParaRPr>
          </a:p>
        </p:txBody>
      </p:sp>
      <p:cxnSp>
        <p:nvCxnSpPr>
          <p:cNvPr id="25" name="Elbow Connector 21"/>
          <p:cNvCxnSpPr/>
          <p:nvPr/>
        </p:nvCxnSpPr>
        <p:spPr>
          <a:xfrm flipV="1">
            <a:off x="2907235" y="1340756"/>
            <a:ext cx="2458515" cy="1553037"/>
          </a:xfrm>
          <a:prstGeom prst="bentConnector3">
            <a:avLst>
              <a:gd name="adj1" fmla="val 69630"/>
            </a:avLst>
          </a:prstGeom>
          <a:ln>
            <a:solidFill>
              <a:schemeClr val="bg1">
                <a:lumMod val="65000"/>
              </a:schemeClr>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26" name="Elbow Connector 22"/>
          <p:cNvCxnSpPr/>
          <p:nvPr/>
        </p:nvCxnSpPr>
        <p:spPr>
          <a:xfrm flipV="1">
            <a:off x="2413000" y="2198006"/>
            <a:ext cx="2952750" cy="1036560"/>
          </a:xfrm>
          <a:prstGeom prst="bentConnector3">
            <a:avLst>
              <a:gd name="adj1" fmla="val 78387"/>
            </a:avLst>
          </a:prstGeom>
          <a:ln>
            <a:solidFill>
              <a:schemeClr val="bg1">
                <a:lumMod val="65000"/>
              </a:schemeClr>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27" name="Elbow Connector 23"/>
          <p:cNvCxnSpPr/>
          <p:nvPr/>
        </p:nvCxnSpPr>
        <p:spPr>
          <a:xfrm flipV="1">
            <a:off x="2015643" y="3042556"/>
            <a:ext cx="3350107" cy="529722"/>
          </a:xfrm>
          <a:prstGeom prst="bentConnector3">
            <a:avLst>
              <a:gd name="adj1" fmla="val 83929"/>
            </a:avLst>
          </a:prstGeom>
          <a:ln>
            <a:solidFill>
              <a:schemeClr val="bg1">
                <a:lumMod val="65000"/>
              </a:schemeClr>
            </a:solidFill>
            <a:prstDash val="dash"/>
            <a:headEnd type="oval"/>
            <a:tailEnd type="oval"/>
          </a:ln>
        </p:spPr>
        <p:style>
          <a:lnRef idx="1">
            <a:schemeClr val="dk1"/>
          </a:lnRef>
          <a:fillRef idx="0">
            <a:schemeClr val="dk1"/>
          </a:fillRef>
          <a:effectRef idx="0">
            <a:schemeClr val="dk1"/>
          </a:effectRef>
          <a:fontRef idx="minor">
            <a:schemeClr val="tx1"/>
          </a:fontRef>
        </p:style>
      </p:cxnSp>
      <p:cxnSp>
        <p:nvCxnSpPr>
          <p:cNvPr id="28" name="Elbow Connector 24"/>
          <p:cNvCxnSpPr/>
          <p:nvPr/>
        </p:nvCxnSpPr>
        <p:spPr>
          <a:xfrm flipV="1">
            <a:off x="1571298" y="3909987"/>
            <a:ext cx="3794452" cy="2"/>
          </a:xfrm>
          <a:prstGeom prst="bentConnector3">
            <a:avLst>
              <a:gd name="adj1" fmla="val 50000"/>
            </a:avLst>
          </a:prstGeom>
          <a:ln>
            <a:solidFill>
              <a:schemeClr val="bg1">
                <a:lumMod val="65000"/>
              </a:schemeClr>
            </a:solidFill>
            <a:prstDash val="dash"/>
            <a:headEnd type="oval"/>
            <a:tailEnd type="oval"/>
          </a:ln>
        </p:spPr>
        <p:style>
          <a:lnRef idx="1">
            <a:schemeClr val="dk1"/>
          </a:lnRef>
          <a:fillRef idx="0">
            <a:schemeClr val="dk1"/>
          </a:fillRef>
          <a:effectRef idx="0">
            <a:schemeClr val="dk1"/>
          </a:effectRef>
          <a:fontRef idx="minor">
            <a:schemeClr val="tx1"/>
          </a:fontRef>
        </p:style>
      </p:cxnSp>
      <p:grpSp>
        <p:nvGrpSpPr>
          <p:cNvPr id="29" name="Group 31"/>
          <p:cNvGrpSpPr/>
          <p:nvPr/>
        </p:nvGrpSpPr>
        <p:grpSpPr>
          <a:xfrm>
            <a:off x="5558805" y="973622"/>
            <a:ext cx="3055069" cy="680365"/>
            <a:chOff x="4826000" y="920370"/>
            <a:chExt cx="3055069" cy="680365"/>
          </a:xfrm>
        </p:grpSpPr>
        <p:sp>
          <p:nvSpPr>
            <p:cNvPr id="30" name="텍스트 개체 틀 2"/>
            <p:cNvSpPr txBox="1"/>
            <p:nvPr/>
          </p:nvSpPr>
          <p:spPr>
            <a:xfrm>
              <a:off x="4826000" y="1157478"/>
              <a:ext cx="3055069" cy="443257"/>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defTabSz="914400">
                <a:lnSpc>
                  <a:spcPct val="150000"/>
                </a:lnSpc>
                <a:spcBef>
                  <a:spcPts val="0"/>
                </a:spcBef>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根据自己的需要添加适当的文字，一页的文字最好不要超过</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ko-KR" sz="200" dirty="0">
                <a:solidFill>
                  <a:schemeClr val="tx1">
                    <a:lumMod val="75000"/>
                    <a:lumOff val="25000"/>
                  </a:schemeClr>
                </a:solidFill>
                <a:latin typeface="微软雅黑" panose="020B0503020204020204" pitchFamily="34" charset="-122"/>
                <a:ea typeface="微软雅黑" panose="020B0503020204020204" pitchFamily="34" charset="-122"/>
                <a:cs typeface="Roboto condensed"/>
              </a:endParaRPr>
            </a:p>
          </p:txBody>
        </p:sp>
        <p:sp>
          <p:nvSpPr>
            <p:cNvPr id="31" name="텍스트 개체 틀 2"/>
            <p:cNvSpPr txBox="1"/>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a:lnSpc>
                  <a:spcPct val="120000"/>
                </a:lnSpc>
              </a:pPr>
              <a:r>
                <a:rPr lang="en-US" altLang="ko-KR" sz="1200" b="1">
                  <a:solidFill>
                    <a:schemeClr val="tx1">
                      <a:lumMod val="65000"/>
                      <a:lumOff val="35000"/>
                    </a:schemeClr>
                  </a:solidFill>
                  <a:latin typeface="微软雅黑" panose="020B0503020204020204" pitchFamily="34" charset="-122"/>
                  <a:ea typeface="微软雅黑" panose="020B0503020204020204" pitchFamily="34" charset="-122"/>
                  <a:cs typeface="Roboto condensed"/>
                </a:rPr>
                <a:t> </a:t>
              </a:r>
              <a:r>
                <a:rPr lang="zh-CN" altLang="en-US" sz="1200" b="1" smtClean="0">
                  <a:solidFill>
                    <a:schemeClr val="tx1">
                      <a:lumMod val="65000"/>
                      <a:lumOff val="35000"/>
                    </a:schemeClr>
                  </a:solidFill>
                  <a:latin typeface="微软雅黑" panose="020B0503020204020204" pitchFamily="34" charset="-122"/>
                  <a:ea typeface="微软雅黑" panose="020B0503020204020204" pitchFamily="34" charset="-122"/>
                  <a:cs typeface="Roboto condensed"/>
                </a:rPr>
                <a:t>项目资金短缺</a:t>
              </a:r>
              <a:endParaRPr lang="en-US" altLang="ko-KR" sz="1200" b="1" dirty="0">
                <a:solidFill>
                  <a:schemeClr val="tx1">
                    <a:lumMod val="65000"/>
                    <a:lumOff val="35000"/>
                  </a:schemeClr>
                </a:solidFill>
                <a:latin typeface="微软雅黑" panose="020B0503020204020204" pitchFamily="34" charset="-122"/>
                <a:ea typeface="微软雅黑" panose="020B0503020204020204" pitchFamily="34" charset="-122"/>
                <a:cs typeface="Roboto condensed"/>
              </a:endParaRPr>
            </a:p>
          </p:txBody>
        </p:sp>
      </p:grpSp>
      <p:grpSp>
        <p:nvGrpSpPr>
          <p:cNvPr id="32" name="Group 31"/>
          <p:cNvGrpSpPr/>
          <p:nvPr/>
        </p:nvGrpSpPr>
        <p:grpSpPr>
          <a:xfrm>
            <a:off x="5558805" y="1954891"/>
            <a:ext cx="3055069" cy="680365"/>
            <a:chOff x="4826000" y="920370"/>
            <a:chExt cx="3055069" cy="680365"/>
          </a:xfrm>
        </p:grpSpPr>
        <p:sp>
          <p:nvSpPr>
            <p:cNvPr id="33" name="텍스트 개체 틀 2"/>
            <p:cNvSpPr txBox="1"/>
            <p:nvPr/>
          </p:nvSpPr>
          <p:spPr>
            <a:xfrm>
              <a:off x="4826000" y="1157478"/>
              <a:ext cx="3055069" cy="443257"/>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defTabSz="914400">
                <a:lnSpc>
                  <a:spcPct val="150000"/>
                </a:lnSpc>
                <a:spcBef>
                  <a:spcPts val="0"/>
                </a:spcBef>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根据自己的需要添加适当的文字，一页的文字最好不要超过</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ko-KR" sz="200" dirty="0">
                <a:solidFill>
                  <a:schemeClr val="tx1">
                    <a:lumMod val="75000"/>
                    <a:lumOff val="25000"/>
                  </a:schemeClr>
                </a:solidFill>
                <a:latin typeface="微软雅黑" panose="020B0503020204020204" pitchFamily="34" charset="-122"/>
                <a:ea typeface="微软雅黑" panose="020B0503020204020204" pitchFamily="34" charset="-122"/>
                <a:cs typeface="Roboto condensed"/>
              </a:endParaRPr>
            </a:p>
          </p:txBody>
        </p:sp>
        <p:sp>
          <p:nvSpPr>
            <p:cNvPr id="34" name="텍스트 개체 틀 2"/>
            <p:cNvSpPr txBox="1"/>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a:lnSpc>
                  <a:spcPct val="120000"/>
                </a:lnSpc>
              </a:pPr>
              <a:r>
                <a:rPr lang="zh-CN" altLang="en-US" sz="1200" b="1" smtClean="0">
                  <a:solidFill>
                    <a:schemeClr val="tx1">
                      <a:lumMod val="65000"/>
                      <a:lumOff val="35000"/>
                    </a:schemeClr>
                  </a:solidFill>
                  <a:latin typeface="微软雅黑" panose="020B0503020204020204" pitchFamily="34" charset="-122"/>
                  <a:ea typeface="微软雅黑" panose="020B0503020204020204" pitchFamily="34" charset="-122"/>
                  <a:cs typeface="Roboto condensed"/>
                </a:rPr>
                <a:t>缺乏相关专业技能人才</a:t>
              </a:r>
              <a:endParaRPr lang="en-US" altLang="ko-KR" sz="1200" b="1" dirty="0">
                <a:solidFill>
                  <a:schemeClr val="tx1">
                    <a:lumMod val="65000"/>
                    <a:lumOff val="35000"/>
                  </a:schemeClr>
                </a:solidFill>
                <a:latin typeface="微软雅黑" panose="020B0503020204020204" pitchFamily="34" charset="-122"/>
                <a:ea typeface="微软雅黑" panose="020B0503020204020204" pitchFamily="34" charset="-122"/>
                <a:cs typeface="Roboto condensed"/>
              </a:endParaRPr>
            </a:p>
          </p:txBody>
        </p:sp>
      </p:grpSp>
      <p:grpSp>
        <p:nvGrpSpPr>
          <p:cNvPr id="35" name="Group 31"/>
          <p:cNvGrpSpPr/>
          <p:nvPr/>
        </p:nvGrpSpPr>
        <p:grpSpPr>
          <a:xfrm>
            <a:off x="5558805" y="2841974"/>
            <a:ext cx="3055069" cy="680365"/>
            <a:chOff x="4826000" y="920370"/>
            <a:chExt cx="3055069" cy="680365"/>
          </a:xfrm>
        </p:grpSpPr>
        <p:sp>
          <p:nvSpPr>
            <p:cNvPr id="36" name="텍스트 개체 틀 2"/>
            <p:cNvSpPr txBox="1"/>
            <p:nvPr/>
          </p:nvSpPr>
          <p:spPr>
            <a:xfrm>
              <a:off x="4826000" y="1157478"/>
              <a:ext cx="3055069" cy="443257"/>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defTabSz="914400">
                <a:lnSpc>
                  <a:spcPct val="150000"/>
                </a:lnSpc>
                <a:spcBef>
                  <a:spcPts val="0"/>
                </a:spcBef>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根据自己的需要添加适当的文字，一页的文字最好不要超过</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ko-KR" sz="200" dirty="0">
                <a:solidFill>
                  <a:schemeClr val="tx1">
                    <a:lumMod val="75000"/>
                    <a:lumOff val="25000"/>
                  </a:schemeClr>
                </a:solidFill>
                <a:latin typeface="微软雅黑" panose="020B0503020204020204" pitchFamily="34" charset="-122"/>
                <a:ea typeface="微软雅黑" panose="020B0503020204020204" pitchFamily="34" charset="-122"/>
                <a:cs typeface="Roboto condensed"/>
              </a:endParaRPr>
            </a:p>
          </p:txBody>
        </p:sp>
        <p:sp>
          <p:nvSpPr>
            <p:cNvPr id="37" name="텍스트 개체 틀 2"/>
            <p:cNvSpPr txBox="1"/>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a:lnSpc>
                  <a:spcPct val="120000"/>
                </a:lnSpc>
              </a:pPr>
              <a:r>
                <a:rPr lang="zh-CN" altLang="en-US" sz="1200" b="1" smtClean="0">
                  <a:solidFill>
                    <a:schemeClr val="tx1">
                      <a:lumMod val="65000"/>
                      <a:lumOff val="35000"/>
                    </a:schemeClr>
                  </a:solidFill>
                  <a:latin typeface="微软雅黑" panose="020B0503020204020204" pitchFamily="34" charset="-122"/>
                  <a:ea typeface="微软雅黑" panose="020B0503020204020204" pitchFamily="34" charset="-122"/>
                  <a:cs typeface="Roboto condensed"/>
                </a:rPr>
                <a:t>市场容量有限</a:t>
              </a:r>
              <a:endParaRPr lang="en-US" altLang="ko-KR" sz="1200" b="1" dirty="0">
                <a:solidFill>
                  <a:schemeClr val="tx1">
                    <a:lumMod val="65000"/>
                    <a:lumOff val="35000"/>
                  </a:schemeClr>
                </a:solidFill>
                <a:latin typeface="微软雅黑" panose="020B0503020204020204" pitchFamily="34" charset="-122"/>
                <a:ea typeface="微软雅黑" panose="020B0503020204020204" pitchFamily="34" charset="-122"/>
                <a:cs typeface="Roboto condensed"/>
              </a:endParaRPr>
            </a:p>
          </p:txBody>
        </p:sp>
      </p:grpSp>
      <p:grpSp>
        <p:nvGrpSpPr>
          <p:cNvPr id="38" name="Group 31"/>
          <p:cNvGrpSpPr/>
          <p:nvPr/>
        </p:nvGrpSpPr>
        <p:grpSpPr>
          <a:xfrm>
            <a:off x="5558805" y="3644132"/>
            <a:ext cx="3055069" cy="680365"/>
            <a:chOff x="4826000" y="920370"/>
            <a:chExt cx="3055069" cy="680365"/>
          </a:xfrm>
        </p:grpSpPr>
        <p:sp>
          <p:nvSpPr>
            <p:cNvPr id="39" name="텍스트 개체 틀 2"/>
            <p:cNvSpPr txBox="1"/>
            <p:nvPr/>
          </p:nvSpPr>
          <p:spPr>
            <a:xfrm>
              <a:off x="4826000" y="1157478"/>
              <a:ext cx="3055069" cy="443257"/>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defTabSz="914400">
                <a:lnSpc>
                  <a:spcPct val="150000"/>
                </a:lnSpc>
                <a:spcBef>
                  <a:spcPts val="0"/>
                </a:spcBef>
              </a:pP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根据自己的需要添加适当的文字，一页的文字最好不要超过</a:t>
              </a:r>
              <a:r>
                <a:rPr lang="en-US" altLang="zh-CN" sz="900">
                  <a:solidFill>
                    <a:schemeClr val="tx1">
                      <a:lumMod val="75000"/>
                      <a:lumOff val="25000"/>
                    </a:schemeClr>
                  </a:solidFill>
                  <a:latin typeface="微软雅黑" panose="020B0503020204020204" pitchFamily="34" charset="-122"/>
                  <a:ea typeface="微软雅黑" panose="020B0503020204020204" pitchFamily="34" charset="-122"/>
                </a:rPr>
                <a:t>200</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字</a:t>
              </a:r>
              <a:r>
                <a:rPr lang="zh-CN" altLang="en-US" sz="900">
                  <a:solidFill>
                    <a:schemeClr val="tx1">
                      <a:lumMod val="75000"/>
                      <a:lumOff val="25000"/>
                    </a:schemeClr>
                  </a:solidFill>
                  <a:latin typeface="微软雅黑" panose="020B0503020204020204" pitchFamily="34" charset="-122"/>
                  <a:ea typeface="微软雅黑" panose="020B0503020204020204" pitchFamily="34" charset="-122"/>
                </a:rPr>
                <a:t>根据自己的需要添加适当的</a:t>
              </a:r>
              <a:r>
                <a:rPr lang="zh-CN" altLang="en-US" sz="900" smtClean="0">
                  <a:solidFill>
                    <a:schemeClr val="tx1">
                      <a:lumMod val="75000"/>
                      <a:lumOff val="25000"/>
                    </a:schemeClr>
                  </a:solidFill>
                  <a:latin typeface="微软雅黑" panose="020B0503020204020204" pitchFamily="34" charset="-122"/>
                  <a:ea typeface="微软雅黑" panose="020B0503020204020204" pitchFamily="34" charset="-122"/>
                </a:rPr>
                <a:t>文字</a:t>
              </a:r>
              <a:endParaRPr lang="en-US" altLang="ko-KR" sz="200" dirty="0">
                <a:solidFill>
                  <a:schemeClr val="tx1">
                    <a:lumMod val="75000"/>
                    <a:lumOff val="25000"/>
                  </a:schemeClr>
                </a:solidFill>
                <a:latin typeface="微软雅黑" panose="020B0503020204020204" pitchFamily="34" charset="-122"/>
                <a:ea typeface="微软雅黑" panose="020B0503020204020204" pitchFamily="34" charset="-122"/>
                <a:cs typeface="Roboto condensed"/>
              </a:endParaRPr>
            </a:p>
          </p:txBody>
        </p:sp>
        <p:sp>
          <p:nvSpPr>
            <p:cNvPr id="40" name="텍스트 개체 틀 2"/>
            <p:cNvSpPr txBox="1"/>
            <p:nvPr/>
          </p:nvSpPr>
          <p:spPr>
            <a:xfrm>
              <a:off x="4826000" y="920370"/>
              <a:ext cx="3055069" cy="314465"/>
            </a:xfrm>
            <a:prstGeom prst="rect">
              <a:avLst/>
            </a:prstGeom>
          </p:spPr>
          <p:txBody>
            <a:bodyPr vert="horz" lIns="91440" tIns="45720" rIns="91440" bIns="45720" rtlCol="0" anchor="t">
              <a:noAutofit/>
            </a:bodyPr>
            <a:lstStyle>
              <a:lvl1pPr marL="0" indent="0" algn="ctr" defTabSz="457200" rtl="0" eaLnBrk="1" latinLnBrk="0" hangingPunct="1">
                <a:spcBef>
                  <a:spcPct val="20000"/>
                </a:spcBef>
                <a:buFont typeface="Arial" panose="020B0604020202020204"/>
                <a:buNone/>
                <a:defRPr sz="1000" kern="1200" baseline="0">
                  <a:solidFill>
                    <a:schemeClr val="bg1">
                      <a:lumMod val="65000"/>
                    </a:schemeClr>
                  </a:solidFill>
                  <a:latin typeface="+mn-lt"/>
                  <a:ea typeface="+mn-ea"/>
                  <a:cs typeface="Rockwell" panose="02060603020205020403"/>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l">
                <a:lnSpc>
                  <a:spcPct val="120000"/>
                </a:lnSpc>
              </a:pPr>
              <a:r>
                <a:rPr lang="zh-CN" altLang="en-US" sz="1200" b="1" smtClean="0">
                  <a:solidFill>
                    <a:schemeClr val="tx1">
                      <a:lumMod val="65000"/>
                      <a:lumOff val="35000"/>
                    </a:schemeClr>
                  </a:solidFill>
                  <a:latin typeface="微软雅黑" panose="020B0503020204020204" pitchFamily="34" charset="-122"/>
                  <a:ea typeface="微软雅黑" panose="020B0503020204020204" pitchFamily="34" charset="-122"/>
                  <a:cs typeface="Roboto condensed"/>
                </a:rPr>
                <a:t>竞争压力较大</a:t>
              </a:r>
              <a:endParaRPr lang="en-US" altLang="ko-KR" sz="1200" b="1" dirty="0">
                <a:solidFill>
                  <a:schemeClr val="tx1">
                    <a:lumMod val="65000"/>
                    <a:lumOff val="35000"/>
                  </a:schemeClr>
                </a:solidFill>
                <a:latin typeface="微软雅黑" panose="020B0503020204020204" pitchFamily="34" charset="-122"/>
                <a:ea typeface="微软雅黑" panose="020B0503020204020204" pitchFamily="34" charset="-122"/>
                <a:cs typeface="Roboto condensed"/>
              </a:endParaRPr>
            </a:p>
          </p:txBody>
        </p:sp>
      </p:gr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4" fill="hold"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par>
                                <p:cTn id="24" presetID="22" presetClass="entr" presetSubtype="4" fill="hold"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par>
                                <p:cTn id="27" presetID="22" presetClass="entr" presetSubtype="4" fill="hold"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down)">
                                      <p:cBhvr>
                                        <p:cTn id="29" dur="500"/>
                                        <p:tgtEl>
                                          <p:spTgt spid="8"/>
                                        </p:tgtEl>
                                      </p:cBhvr>
                                    </p:animEffect>
                                  </p:childTnLst>
                                </p:cTn>
                              </p:par>
                            </p:childTnLst>
                          </p:cTn>
                        </p:par>
                        <p:par>
                          <p:cTn id="30" fill="hold">
                            <p:stCondLst>
                              <p:cond delay="2000"/>
                            </p:stCondLst>
                            <p:childTnLst>
                              <p:par>
                                <p:cTn id="31" presetID="2" presetClass="entr" presetSubtype="3" fill="hold" grpId="0" nodeType="afterEffect">
                                  <p:stCondLst>
                                    <p:cond delay="0"/>
                                  </p:stCondLst>
                                  <p:childTnLst>
                                    <p:set>
                                      <p:cBhvr>
                                        <p:cTn id="32" dur="1" fill="hold">
                                          <p:stCondLst>
                                            <p:cond delay="0"/>
                                          </p:stCondLst>
                                        </p:cTn>
                                        <p:tgtEl>
                                          <p:spTgt spid="23"/>
                                        </p:tgtEl>
                                        <p:attrNameLst>
                                          <p:attrName>style.visibility</p:attrName>
                                        </p:attrNameLst>
                                      </p:cBhvr>
                                      <p:to>
                                        <p:strVal val="visible"/>
                                      </p:to>
                                    </p:set>
                                    <p:anim calcmode="lin" valueType="num">
                                      <p:cBhvr additive="base">
                                        <p:cTn id="33" dur="250" fill="hold"/>
                                        <p:tgtEl>
                                          <p:spTgt spid="23"/>
                                        </p:tgtEl>
                                        <p:attrNameLst>
                                          <p:attrName>ppt_x</p:attrName>
                                        </p:attrNameLst>
                                      </p:cBhvr>
                                      <p:tavLst>
                                        <p:tav tm="0">
                                          <p:val>
                                            <p:strVal val="1+#ppt_w/2"/>
                                          </p:val>
                                        </p:tav>
                                        <p:tav tm="100000">
                                          <p:val>
                                            <p:strVal val="#ppt_x"/>
                                          </p:val>
                                        </p:tav>
                                      </p:tavLst>
                                    </p:anim>
                                    <p:anim calcmode="lin" valueType="num">
                                      <p:cBhvr additive="base">
                                        <p:cTn id="34" dur="250" fill="hold"/>
                                        <p:tgtEl>
                                          <p:spTgt spid="23"/>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3"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additive="base">
                                        <p:cTn id="38" dur="250" fill="hold"/>
                                        <p:tgtEl>
                                          <p:spTgt spid="22"/>
                                        </p:tgtEl>
                                        <p:attrNameLst>
                                          <p:attrName>ppt_x</p:attrName>
                                        </p:attrNameLst>
                                      </p:cBhvr>
                                      <p:tavLst>
                                        <p:tav tm="0">
                                          <p:val>
                                            <p:strVal val="1+#ppt_w/2"/>
                                          </p:val>
                                        </p:tav>
                                        <p:tav tm="100000">
                                          <p:val>
                                            <p:strVal val="#ppt_x"/>
                                          </p:val>
                                        </p:tav>
                                      </p:tavLst>
                                    </p:anim>
                                    <p:anim calcmode="lin" valueType="num">
                                      <p:cBhvr additive="base">
                                        <p:cTn id="39" dur="250" fill="hold"/>
                                        <p:tgtEl>
                                          <p:spTgt spid="22"/>
                                        </p:tgtEl>
                                        <p:attrNameLst>
                                          <p:attrName>ppt_y</p:attrName>
                                        </p:attrNameLst>
                                      </p:cBhvr>
                                      <p:tavLst>
                                        <p:tav tm="0">
                                          <p:val>
                                            <p:strVal val="0-#ppt_h/2"/>
                                          </p:val>
                                        </p:tav>
                                        <p:tav tm="100000">
                                          <p:val>
                                            <p:strVal val="#ppt_y"/>
                                          </p:val>
                                        </p:tav>
                                      </p:tavLst>
                                    </p:anim>
                                  </p:childTnLst>
                                </p:cTn>
                              </p:par>
                            </p:childTnLst>
                          </p:cTn>
                        </p:par>
                        <p:par>
                          <p:cTn id="40" fill="hold">
                            <p:stCondLst>
                              <p:cond delay="3000"/>
                            </p:stCondLst>
                            <p:childTnLst>
                              <p:par>
                                <p:cTn id="41" presetID="2" presetClass="entr" presetSubtype="3"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250" fill="hold"/>
                                        <p:tgtEl>
                                          <p:spTgt spid="21"/>
                                        </p:tgtEl>
                                        <p:attrNameLst>
                                          <p:attrName>ppt_x</p:attrName>
                                        </p:attrNameLst>
                                      </p:cBhvr>
                                      <p:tavLst>
                                        <p:tav tm="0">
                                          <p:val>
                                            <p:strVal val="1+#ppt_w/2"/>
                                          </p:val>
                                        </p:tav>
                                        <p:tav tm="100000">
                                          <p:val>
                                            <p:strVal val="#ppt_x"/>
                                          </p:val>
                                        </p:tav>
                                      </p:tavLst>
                                    </p:anim>
                                    <p:anim calcmode="lin" valueType="num">
                                      <p:cBhvr additive="base">
                                        <p:cTn id="44" dur="250" fill="hold"/>
                                        <p:tgtEl>
                                          <p:spTgt spid="21"/>
                                        </p:tgtEl>
                                        <p:attrNameLst>
                                          <p:attrName>ppt_y</p:attrName>
                                        </p:attrNameLst>
                                      </p:cBhvr>
                                      <p:tavLst>
                                        <p:tav tm="0">
                                          <p:val>
                                            <p:strVal val="0-#ppt_h/2"/>
                                          </p:val>
                                        </p:tav>
                                        <p:tav tm="100000">
                                          <p:val>
                                            <p:strVal val="#ppt_y"/>
                                          </p:val>
                                        </p:tav>
                                      </p:tavLst>
                                    </p:anim>
                                  </p:childTnLst>
                                </p:cTn>
                              </p:par>
                            </p:childTnLst>
                          </p:cTn>
                        </p:par>
                        <p:par>
                          <p:cTn id="45" fill="hold">
                            <p:stCondLst>
                              <p:cond delay="3500"/>
                            </p:stCondLst>
                            <p:childTnLst>
                              <p:par>
                                <p:cTn id="46" presetID="2" presetClass="entr" presetSubtype="3"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additive="base">
                                        <p:cTn id="48" dur="250" fill="hold"/>
                                        <p:tgtEl>
                                          <p:spTgt spid="20"/>
                                        </p:tgtEl>
                                        <p:attrNameLst>
                                          <p:attrName>ppt_x</p:attrName>
                                        </p:attrNameLst>
                                      </p:cBhvr>
                                      <p:tavLst>
                                        <p:tav tm="0">
                                          <p:val>
                                            <p:strVal val="1+#ppt_w/2"/>
                                          </p:val>
                                        </p:tav>
                                        <p:tav tm="100000">
                                          <p:val>
                                            <p:strVal val="#ppt_x"/>
                                          </p:val>
                                        </p:tav>
                                      </p:tavLst>
                                    </p:anim>
                                    <p:anim calcmode="lin" valueType="num">
                                      <p:cBhvr additive="base">
                                        <p:cTn id="49" dur="250" fill="hold"/>
                                        <p:tgtEl>
                                          <p:spTgt spid="20"/>
                                        </p:tgtEl>
                                        <p:attrNameLst>
                                          <p:attrName>ppt_y</p:attrName>
                                        </p:attrNameLst>
                                      </p:cBhvr>
                                      <p:tavLst>
                                        <p:tav tm="0">
                                          <p:val>
                                            <p:strVal val="0-#ppt_h/2"/>
                                          </p:val>
                                        </p:tav>
                                        <p:tav tm="100000">
                                          <p:val>
                                            <p:strVal val="#ppt_y"/>
                                          </p:val>
                                        </p:tav>
                                      </p:tavLst>
                                    </p:anim>
                                  </p:childTnLst>
                                </p:cTn>
                              </p:par>
                            </p:childTnLst>
                          </p:cTn>
                        </p:par>
                        <p:par>
                          <p:cTn id="50" fill="hold">
                            <p:stCondLst>
                              <p:cond delay="4000"/>
                            </p:stCondLst>
                            <p:childTnLst>
                              <p:par>
                                <p:cTn id="51" presetID="22" presetClass="entr" presetSubtype="8" fill="hold" nodeType="afterEffect">
                                  <p:stCondLst>
                                    <p:cond delay="0"/>
                                  </p:stCondLst>
                                  <p:childTnLst>
                                    <p:set>
                                      <p:cBhvr>
                                        <p:cTn id="52" dur="1" fill="hold">
                                          <p:stCondLst>
                                            <p:cond delay="0"/>
                                          </p:stCondLst>
                                        </p:cTn>
                                        <p:tgtEl>
                                          <p:spTgt spid="25"/>
                                        </p:tgtEl>
                                        <p:attrNameLst>
                                          <p:attrName>style.visibility</p:attrName>
                                        </p:attrNameLst>
                                      </p:cBhvr>
                                      <p:to>
                                        <p:strVal val="visible"/>
                                      </p:to>
                                    </p:set>
                                    <p:animEffect transition="in" filter="wipe(left)">
                                      <p:cBhvr>
                                        <p:cTn id="53" dur="750"/>
                                        <p:tgtEl>
                                          <p:spTgt spid="25"/>
                                        </p:tgtEl>
                                      </p:cBhvr>
                                    </p:animEffect>
                                  </p:childTnLst>
                                </p:cTn>
                              </p:par>
                            </p:childTnLst>
                          </p:cTn>
                        </p:par>
                        <p:par>
                          <p:cTn id="54" fill="hold">
                            <p:stCondLst>
                              <p:cond delay="5000"/>
                            </p:stCondLst>
                            <p:childTnLst>
                              <p:par>
                                <p:cTn id="55" presetID="22" presetClass="entr" presetSubtype="8" fill="hold" nodeType="after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wipe(left)">
                                      <p:cBhvr>
                                        <p:cTn id="57" dur="500"/>
                                        <p:tgtEl>
                                          <p:spTgt spid="29"/>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26"/>
                                        </p:tgtEl>
                                        <p:attrNameLst>
                                          <p:attrName>style.visibility</p:attrName>
                                        </p:attrNameLst>
                                      </p:cBhvr>
                                      <p:to>
                                        <p:strVal val="visible"/>
                                      </p:to>
                                    </p:set>
                                    <p:animEffect transition="in" filter="wipe(left)">
                                      <p:cBhvr>
                                        <p:cTn id="61" dur="750"/>
                                        <p:tgtEl>
                                          <p:spTgt spid="26"/>
                                        </p:tgtEl>
                                      </p:cBhvr>
                                    </p:animEffect>
                                  </p:childTnLst>
                                </p:cTn>
                              </p:par>
                            </p:childTnLst>
                          </p:cTn>
                        </p:par>
                        <p:par>
                          <p:cTn id="62" fill="hold">
                            <p:stCondLst>
                              <p:cond delay="6500"/>
                            </p:stCondLst>
                            <p:childTnLst>
                              <p:par>
                                <p:cTn id="63" presetID="22" presetClass="entr" presetSubtype="8" fill="hold" nodeType="afterEffect">
                                  <p:stCondLst>
                                    <p:cond delay="0"/>
                                  </p:stCondLst>
                                  <p:childTnLst>
                                    <p:set>
                                      <p:cBhvr>
                                        <p:cTn id="64" dur="1" fill="hold">
                                          <p:stCondLst>
                                            <p:cond delay="0"/>
                                          </p:stCondLst>
                                        </p:cTn>
                                        <p:tgtEl>
                                          <p:spTgt spid="32"/>
                                        </p:tgtEl>
                                        <p:attrNameLst>
                                          <p:attrName>style.visibility</p:attrName>
                                        </p:attrNameLst>
                                      </p:cBhvr>
                                      <p:to>
                                        <p:strVal val="visible"/>
                                      </p:to>
                                    </p:set>
                                    <p:animEffect transition="in" filter="wipe(left)">
                                      <p:cBhvr>
                                        <p:cTn id="65" dur="500"/>
                                        <p:tgtEl>
                                          <p:spTgt spid="32"/>
                                        </p:tgtEl>
                                      </p:cBhvr>
                                    </p:animEffect>
                                  </p:childTnLst>
                                </p:cTn>
                              </p:par>
                            </p:childTnLst>
                          </p:cTn>
                        </p:par>
                        <p:par>
                          <p:cTn id="66" fill="hold">
                            <p:stCondLst>
                              <p:cond delay="7000"/>
                            </p:stCondLst>
                            <p:childTnLst>
                              <p:par>
                                <p:cTn id="67" presetID="22" presetClass="entr" presetSubtype="8" fill="hold"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wipe(left)">
                                      <p:cBhvr>
                                        <p:cTn id="69" dur="750"/>
                                        <p:tgtEl>
                                          <p:spTgt spid="27"/>
                                        </p:tgtEl>
                                      </p:cBhvr>
                                    </p:animEffect>
                                  </p:childTnLst>
                                </p:cTn>
                              </p:par>
                            </p:childTnLst>
                          </p:cTn>
                        </p:par>
                        <p:par>
                          <p:cTn id="70" fill="hold">
                            <p:stCondLst>
                              <p:cond delay="8000"/>
                            </p:stCondLst>
                            <p:childTnLst>
                              <p:par>
                                <p:cTn id="71" presetID="22" presetClass="entr" presetSubtype="8" fill="hold" nodeType="afterEffect">
                                  <p:stCondLst>
                                    <p:cond delay="0"/>
                                  </p:stCondLst>
                                  <p:childTnLst>
                                    <p:set>
                                      <p:cBhvr>
                                        <p:cTn id="72" dur="1" fill="hold">
                                          <p:stCondLst>
                                            <p:cond delay="0"/>
                                          </p:stCondLst>
                                        </p:cTn>
                                        <p:tgtEl>
                                          <p:spTgt spid="35"/>
                                        </p:tgtEl>
                                        <p:attrNameLst>
                                          <p:attrName>style.visibility</p:attrName>
                                        </p:attrNameLst>
                                      </p:cBhvr>
                                      <p:to>
                                        <p:strVal val="visible"/>
                                      </p:to>
                                    </p:set>
                                    <p:animEffect transition="in" filter="wipe(left)">
                                      <p:cBhvr>
                                        <p:cTn id="73" dur="500"/>
                                        <p:tgtEl>
                                          <p:spTgt spid="35"/>
                                        </p:tgtEl>
                                      </p:cBhvr>
                                    </p:animEffect>
                                  </p:childTnLst>
                                </p:cTn>
                              </p:par>
                            </p:childTnLst>
                          </p:cTn>
                        </p:par>
                        <p:par>
                          <p:cTn id="74" fill="hold">
                            <p:stCondLst>
                              <p:cond delay="8500"/>
                            </p:stCondLst>
                            <p:childTnLst>
                              <p:par>
                                <p:cTn id="75" presetID="22" presetClass="entr" presetSubtype="8" fill="hold"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wipe(left)">
                                      <p:cBhvr>
                                        <p:cTn id="77" dur="750"/>
                                        <p:tgtEl>
                                          <p:spTgt spid="28"/>
                                        </p:tgtEl>
                                      </p:cBhvr>
                                    </p:animEffect>
                                  </p:childTnLst>
                                </p:cTn>
                              </p:par>
                            </p:childTnLst>
                          </p:cTn>
                        </p:par>
                        <p:par>
                          <p:cTn id="78" fill="hold">
                            <p:stCondLst>
                              <p:cond delay="9500"/>
                            </p:stCondLst>
                            <p:childTnLst>
                              <p:par>
                                <p:cTn id="79" presetID="22" presetClass="entr" presetSubtype="8"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wipe(left)">
                                      <p:cBhvr>
                                        <p:cTn id="81"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0" grpId="0" animBg="1"/>
      <p:bldP spid="21" grpId="0" animBg="1"/>
      <p:bldP spid="22" grpId="0" animBg="1"/>
      <p:bldP spid="23"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右箭头 7"/>
          <p:cNvSpPr/>
          <p:nvPr/>
        </p:nvSpPr>
        <p:spPr bwMode="auto">
          <a:xfrm>
            <a:off x="6016715" y="2449326"/>
            <a:ext cx="2371709" cy="1111530"/>
          </a:xfrm>
          <a:prstGeom prst="rightArrow">
            <a:avLst>
              <a:gd name="adj1" fmla="val 67746"/>
              <a:gd name="adj2" fmla="val 40105"/>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9" name="矩形 4"/>
          <p:cNvSpPr/>
          <p:nvPr/>
        </p:nvSpPr>
        <p:spPr bwMode="auto">
          <a:xfrm>
            <a:off x="6001713" y="2624831"/>
            <a:ext cx="925581"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10" name="矩形 9"/>
          <p:cNvSpPr/>
          <p:nvPr/>
        </p:nvSpPr>
        <p:spPr bwMode="auto">
          <a:xfrm>
            <a:off x="4978622" y="3044843"/>
            <a:ext cx="1948672" cy="700519"/>
          </a:xfrm>
          <a:prstGeom prst="rect">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11" name="矩形 4"/>
          <p:cNvSpPr/>
          <p:nvPr/>
        </p:nvSpPr>
        <p:spPr bwMode="auto">
          <a:xfrm>
            <a:off x="4968122" y="3049343"/>
            <a:ext cx="925582"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12" name="矩形 11"/>
          <p:cNvSpPr/>
          <p:nvPr/>
        </p:nvSpPr>
        <p:spPr bwMode="auto">
          <a:xfrm>
            <a:off x="3946532" y="3475355"/>
            <a:ext cx="1947172" cy="700519"/>
          </a:xfrm>
          <a:prstGeom prst="rect">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13" name="矩形 4"/>
          <p:cNvSpPr/>
          <p:nvPr/>
        </p:nvSpPr>
        <p:spPr bwMode="auto">
          <a:xfrm>
            <a:off x="3925530" y="3485856"/>
            <a:ext cx="925581" cy="111003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800" dirty="0">
              <a:solidFill>
                <a:srgbClr val="4D4D4D"/>
              </a:solidFill>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14" name="矩形 13"/>
          <p:cNvSpPr/>
          <p:nvPr/>
        </p:nvSpPr>
        <p:spPr bwMode="auto">
          <a:xfrm>
            <a:off x="851757" y="3895367"/>
            <a:ext cx="3999354" cy="700519"/>
          </a:xfrm>
          <a:prstGeom prst="rect">
            <a:avLst/>
          </a:prstGeom>
          <a:solidFill>
            <a:schemeClr val="tx2">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86404" tIns="43202" rIns="86404" bIns="43202" anchor="ctr"/>
          <a:lstStyle/>
          <a:p>
            <a:pPr algn="ctr">
              <a:lnSpc>
                <a:spcPct val="120000"/>
              </a:lnSpc>
              <a:defRPr/>
            </a:pPr>
            <a:endParaRPr lang="zh-CN" altLang="en-US" sz="1300" b="1" dirty="0">
              <a:effectLst>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15" name="KSO_GT5"/>
          <p:cNvSpPr txBox="1">
            <a:spLocks noChangeArrowheads="1"/>
          </p:cNvSpPr>
          <p:nvPr/>
        </p:nvSpPr>
        <p:spPr bwMode="auto">
          <a:xfrm>
            <a:off x="6022082" y="2280950"/>
            <a:ext cx="985587" cy="270459"/>
          </a:xfrm>
          <a:prstGeom prst="rect">
            <a:avLst/>
          </a:prstGeom>
          <a:noFill/>
          <a:ln w="9525">
            <a:noFill/>
            <a:miter lim="800000"/>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后台维护</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6" name="KSO_GT4"/>
          <p:cNvSpPr txBox="1">
            <a:spLocks noChangeArrowheads="1"/>
          </p:cNvSpPr>
          <p:nvPr/>
        </p:nvSpPr>
        <p:spPr bwMode="auto">
          <a:xfrm>
            <a:off x="4978624" y="2744608"/>
            <a:ext cx="987087" cy="270459"/>
          </a:xfrm>
          <a:prstGeom prst="rect">
            <a:avLst/>
          </a:prstGeom>
          <a:noFill/>
          <a:ln w="9525">
            <a:noFill/>
            <a:miter lim="800000"/>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战略应用</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7" name="KSO_GT3"/>
          <p:cNvSpPr txBox="1">
            <a:spLocks noChangeArrowheads="1"/>
          </p:cNvSpPr>
          <p:nvPr/>
        </p:nvSpPr>
        <p:spPr bwMode="auto">
          <a:xfrm>
            <a:off x="3946531" y="3173620"/>
            <a:ext cx="985586" cy="270459"/>
          </a:xfrm>
          <a:prstGeom prst="rect">
            <a:avLst/>
          </a:prstGeom>
          <a:noFill/>
          <a:ln w="9525">
            <a:noFill/>
            <a:miter lim="800000"/>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优化升级</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8" name="KSO_GT2"/>
          <p:cNvSpPr txBox="1">
            <a:spLocks noChangeArrowheads="1"/>
          </p:cNvSpPr>
          <p:nvPr/>
        </p:nvSpPr>
        <p:spPr bwMode="auto">
          <a:xfrm>
            <a:off x="2903939" y="3604881"/>
            <a:ext cx="985587" cy="270459"/>
          </a:xfrm>
          <a:prstGeom prst="rect">
            <a:avLst/>
          </a:prstGeom>
          <a:noFill/>
          <a:ln w="9525">
            <a:noFill/>
            <a:miter lim="800000"/>
          </a:ln>
        </p:spPr>
        <p:txBody>
          <a:bodyPr lIns="0" tIns="0" rIns="86404" bIns="0" anchor="ctr">
            <a:spAutoFit/>
          </a:bodyPr>
          <a:lstStyle/>
          <a:p>
            <a:pPr eaLnBrk="1" hangingPunct="1">
              <a:lnSpc>
                <a:spcPct val="120000"/>
              </a:lnSpc>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关键应用</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矩形 1"/>
          <p:cNvSpPr>
            <a:spLocks noChangeArrowheads="1"/>
          </p:cNvSpPr>
          <p:nvPr/>
        </p:nvSpPr>
        <p:spPr bwMode="auto">
          <a:xfrm>
            <a:off x="827584" y="1229801"/>
            <a:ext cx="6480720" cy="1061829"/>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单击添加文字单击添加文字单击添加文字单击添加文字单击添加文字单击添加文字单击添加文字单击添加文字单击添加文字单击添加文字单击添加文字单击添加文字单击添加文字单击添加文</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本</a:t>
            </a:r>
            <a:endPar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0" name="L 形 19"/>
          <p:cNvSpPr/>
          <p:nvPr/>
        </p:nvSpPr>
        <p:spPr>
          <a:xfrm rot="5400000">
            <a:off x="731337" y="1184857"/>
            <a:ext cx="343914" cy="295436"/>
          </a:xfrm>
          <a:prstGeom prst="corner">
            <a:avLst>
              <a:gd name="adj1" fmla="val 25014"/>
              <a:gd name="adj2" fmla="val 23544"/>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Tree>
  </p:cSld>
  <p:clrMapOvr>
    <a:masterClrMapping/>
  </p:clrMapOvr>
  <p:transition>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22" presetClass="entr" presetSubtype="2" fill="hold" grpId="0" nodeType="withEffect">
                                      <p:stCondLst>
                                        <p:cond delay="250"/>
                                      </p:stCondLst>
                                      <p:childTnLst>
                                        <p:set>
                                          <p:cBhvr>
                                            <p:cTn id="25" dur="1" fill="hold">
                                              <p:stCondLst>
                                                <p:cond delay="0"/>
                                              </p:stCondLst>
                                            </p:cTn>
                                            <p:tgtEl>
                                              <p:spTgt spid="13"/>
                                            </p:tgtEl>
                                            <p:attrNameLst>
                                              <p:attrName>style.visibility</p:attrName>
                                            </p:attrNameLst>
                                          </p:cBhvr>
                                          <p:to>
                                            <p:strVal val="visible"/>
                                          </p:to>
                                        </p:set>
                                        <p:animEffect transition="in" filter="wipe(right)">
                                          <p:cBhvr>
                                            <p:cTn id="26" dur="500"/>
                                            <p:tgtEl>
                                              <p:spTgt spid="13"/>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par>
                                    <p:cTn id="31" presetID="22" presetClass="entr" presetSubtype="2" fill="hold" grpId="0" nodeType="withEffect">
                                      <p:stCondLst>
                                        <p:cond delay="250"/>
                                      </p:stCondLst>
                                      <p:childTnLst>
                                        <p:set>
                                          <p:cBhvr>
                                            <p:cTn id="32" dur="1" fill="hold">
                                              <p:stCondLst>
                                                <p:cond delay="0"/>
                                              </p:stCondLst>
                                            </p:cTn>
                                            <p:tgtEl>
                                              <p:spTgt spid="11"/>
                                            </p:tgtEl>
                                            <p:attrNameLst>
                                              <p:attrName>style.visibility</p:attrName>
                                            </p:attrNameLst>
                                          </p:cBhvr>
                                          <p:to>
                                            <p:strVal val="visible"/>
                                          </p:to>
                                        </p:set>
                                        <p:animEffect transition="in" filter="wipe(right)">
                                          <p:cBhvr>
                                            <p:cTn id="33" dur="500"/>
                                            <p:tgtEl>
                                              <p:spTgt spid="11"/>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2" fill="hold" grpId="0" nodeType="withEffect">
                                      <p:stCondLst>
                                        <p:cond delay="25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500"/>
                                            <p:tgtEl>
                                              <p:spTgt spid="9"/>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par>
                              <p:cTn id="45" fill="hold">
                                <p:stCondLst>
                                  <p:cond delay="3500"/>
                                </p:stCondLst>
                                <p:childTnLst>
                                  <p:par>
                                    <p:cTn id="46" presetID="2" presetClass="entr" presetSubtype="9"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0-#ppt_w/2"/>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par>
                                    <p:cTn id="50" presetID="2" presetClass="entr" presetSubtype="9"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0-#ppt_h/2"/>
                                              </p:val>
                                            </p:tav>
                                            <p:tav tm="100000">
                                              <p:val>
                                                <p:strVal val="#ppt_y"/>
                                              </p:val>
                                            </p:tav>
                                          </p:tavLst>
                                        </p:anim>
                                      </p:childTnLst>
                                    </p:cTn>
                                  </p:par>
                                  <p:par>
                                    <p:cTn id="54" presetID="2" presetClass="entr" presetSubtype="9" fill="hold" grpId="0" nodeType="withEffect">
                                      <p:stCondLst>
                                        <p:cond delay="50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0-#ppt_w/2"/>
                                              </p:val>
                                            </p:tav>
                                            <p:tav tm="100000">
                                              <p:val>
                                                <p:strVal val="#ppt_x"/>
                                              </p:val>
                                            </p:tav>
                                          </p:tavLst>
                                        </p:anim>
                                        <p:anim calcmode="lin" valueType="num">
                                          <p:cBhvr additive="base">
                                            <p:cTn id="57" dur="500" fill="hold"/>
                                            <p:tgtEl>
                                              <p:spTgt spid="16"/>
                                            </p:tgtEl>
                                            <p:attrNameLst>
                                              <p:attrName>ppt_y</p:attrName>
                                            </p:attrNameLst>
                                          </p:cBhvr>
                                          <p:tavLst>
                                            <p:tav tm="0">
                                              <p:val>
                                                <p:strVal val="0-#ppt_h/2"/>
                                              </p:val>
                                            </p:tav>
                                            <p:tav tm="100000">
                                              <p:val>
                                                <p:strVal val="#ppt_y"/>
                                              </p:val>
                                            </p:tav>
                                          </p:tavLst>
                                        </p:anim>
                                      </p:childTnLst>
                                    </p:cTn>
                                  </p:par>
                                  <p:par>
                                    <p:cTn id="58" presetID="2" presetClass="entr" presetSubtype="9" fill="hold" grpId="0" nodeType="withEffect">
                                      <p:stCondLst>
                                        <p:cond delay="75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0-#ppt_w/2"/>
                                              </p:val>
                                            </p:tav>
                                            <p:tav tm="100000">
                                              <p:val>
                                                <p:strVal val="#ppt_x"/>
                                              </p:val>
                                            </p:tav>
                                          </p:tavLst>
                                        </p:anim>
                                        <p:anim calcmode="lin" valueType="num">
                                          <p:cBhvr additive="base">
                                            <p:cTn id="61" dur="500" fill="hold"/>
                                            <p:tgtEl>
                                              <p:spTgt spid="15"/>
                                            </p:tgtEl>
                                            <p:attrNameLst>
                                              <p:attrName>ppt_y</p:attrName>
                                            </p:attrNameLst>
                                          </p:cBhvr>
                                          <p:tavLst>
                                            <p:tav tm="0">
                                              <p:val>
                                                <p:strVal val="0-#ppt_h/2"/>
                                              </p:val>
                                            </p:tav>
                                            <p:tav tm="100000">
                                              <p:val>
                                                <p:strVal val="#ppt_y"/>
                                              </p:val>
                                            </p:tav>
                                          </p:tavLst>
                                        </p:anim>
                                      </p:childTnLst>
                                    </p:cTn>
                                  </p:par>
                                </p:childTnLst>
                              </p:cTn>
                            </p:par>
                            <p:par>
                              <p:cTn id="62" fill="hold">
                                <p:stCondLst>
                                  <p:cond delay="4000"/>
                                </p:stCondLst>
                                <p:childTnLst>
                                  <p:par>
                                    <p:cTn id="63" presetID="2" presetClass="entr" presetSubtype="6"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1+#ppt_w/2"/>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2" fill="hold" grpId="0" nodeType="afterEffect" p14:presetBounceEnd="20000">
                                      <p:stCondLst>
                                        <p:cond delay="0"/>
                                      </p:stCondLst>
                                      <p:iterate type="lt">
                                        <p:tmPct val="10000"/>
                                      </p:iterate>
                                      <p:childTnLst>
                                        <p:set>
                                          <p:cBhvr>
                                            <p:cTn id="69" dur="1" fill="hold">
                                              <p:stCondLst>
                                                <p:cond delay="0"/>
                                              </p:stCondLst>
                                            </p:cTn>
                                            <p:tgtEl>
                                              <p:spTgt spid="19"/>
                                            </p:tgtEl>
                                            <p:attrNameLst>
                                              <p:attrName>style.visibility</p:attrName>
                                            </p:attrNameLst>
                                          </p:cBhvr>
                                          <p:to>
                                            <p:strVal val="visible"/>
                                          </p:to>
                                        </p:set>
                                        <p:anim calcmode="lin" valueType="num" p14:bounceEnd="20000">
                                          <p:cBhvr additive="base">
                                            <p:cTn id="70" dur="500" fill="hold"/>
                                            <p:tgtEl>
                                              <p:spTgt spid="19"/>
                                            </p:tgtEl>
                                            <p:attrNameLst>
                                              <p:attrName>ppt_x</p:attrName>
                                            </p:attrNameLst>
                                          </p:cBhvr>
                                          <p:tavLst>
                                            <p:tav tm="0">
                                              <p:val>
                                                <p:strVal val="1+#ppt_w/2"/>
                                              </p:val>
                                            </p:tav>
                                            <p:tav tm="100000">
                                              <p:val>
                                                <p:strVal val="#ppt_x"/>
                                              </p:val>
                                            </p:tav>
                                          </p:tavLst>
                                        </p:anim>
                                        <p:anim calcmode="lin" valueType="num" p14:bounceEnd="20000">
                                          <p:cBhvr additive="base">
                                            <p:cTn id="7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par>
                                    <p:cTn id="24" presetID="22" presetClass="entr" presetSubtype="2" fill="hold" grpId="0" nodeType="withEffect">
                                      <p:stCondLst>
                                        <p:cond delay="250"/>
                                      </p:stCondLst>
                                      <p:childTnLst>
                                        <p:set>
                                          <p:cBhvr>
                                            <p:cTn id="25" dur="1" fill="hold">
                                              <p:stCondLst>
                                                <p:cond delay="0"/>
                                              </p:stCondLst>
                                            </p:cTn>
                                            <p:tgtEl>
                                              <p:spTgt spid="13"/>
                                            </p:tgtEl>
                                            <p:attrNameLst>
                                              <p:attrName>style.visibility</p:attrName>
                                            </p:attrNameLst>
                                          </p:cBhvr>
                                          <p:to>
                                            <p:strVal val="visible"/>
                                          </p:to>
                                        </p:set>
                                        <p:animEffect transition="in" filter="wipe(right)">
                                          <p:cBhvr>
                                            <p:cTn id="26" dur="500"/>
                                            <p:tgtEl>
                                              <p:spTgt spid="13"/>
                                            </p:tgtEl>
                                          </p:cBhvr>
                                        </p:animEffect>
                                      </p:childTnLst>
                                    </p:cTn>
                                  </p:par>
                                </p:childTnLst>
                              </p:cTn>
                            </p:par>
                            <p:par>
                              <p:cTn id="27" fill="hold">
                                <p:stCondLst>
                                  <p:cond delay="2000"/>
                                </p:stCondLst>
                                <p:childTnLst>
                                  <p:par>
                                    <p:cTn id="28" presetID="22" presetClass="entr" presetSubtype="8" fill="hold" grpId="0" nodeType="after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wipe(left)">
                                          <p:cBhvr>
                                            <p:cTn id="30" dur="500"/>
                                            <p:tgtEl>
                                              <p:spTgt spid="12"/>
                                            </p:tgtEl>
                                          </p:cBhvr>
                                        </p:animEffect>
                                      </p:childTnLst>
                                    </p:cTn>
                                  </p:par>
                                  <p:par>
                                    <p:cTn id="31" presetID="22" presetClass="entr" presetSubtype="2" fill="hold" grpId="0" nodeType="withEffect">
                                      <p:stCondLst>
                                        <p:cond delay="250"/>
                                      </p:stCondLst>
                                      <p:childTnLst>
                                        <p:set>
                                          <p:cBhvr>
                                            <p:cTn id="32" dur="1" fill="hold">
                                              <p:stCondLst>
                                                <p:cond delay="0"/>
                                              </p:stCondLst>
                                            </p:cTn>
                                            <p:tgtEl>
                                              <p:spTgt spid="11"/>
                                            </p:tgtEl>
                                            <p:attrNameLst>
                                              <p:attrName>style.visibility</p:attrName>
                                            </p:attrNameLst>
                                          </p:cBhvr>
                                          <p:to>
                                            <p:strVal val="visible"/>
                                          </p:to>
                                        </p:set>
                                        <p:animEffect transition="in" filter="wipe(right)">
                                          <p:cBhvr>
                                            <p:cTn id="33" dur="500"/>
                                            <p:tgtEl>
                                              <p:spTgt spid="11"/>
                                            </p:tgtEl>
                                          </p:cBhvr>
                                        </p:animEffect>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par>
                                    <p:cTn id="38" presetID="22" presetClass="entr" presetSubtype="2" fill="hold" grpId="0" nodeType="withEffect">
                                      <p:stCondLst>
                                        <p:cond delay="25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500"/>
                                            <p:tgtEl>
                                              <p:spTgt spid="9"/>
                                            </p:tgtEl>
                                          </p:cBhvr>
                                        </p:animEffect>
                                      </p:childTnLst>
                                    </p:cTn>
                                  </p:par>
                                </p:childTnLst>
                              </p:cTn>
                            </p:par>
                            <p:par>
                              <p:cTn id="41" fill="hold">
                                <p:stCondLst>
                                  <p:cond delay="3000"/>
                                </p:stCondLst>
                                <p:childTnLst>
                                  <p:par>
                                    <p:cTn id="42" presetID="22" presetClass="entr" presetSubtype="8" fill="hold" grpId="0"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500"/>
                                            <p:tgtEl>
                                              <p:spTgt spid="8"/>
                                            </p:tgtEl>
                                          </p:cBhvr>
                                        </p:animEffect>
                                      </p:childTnLst>
                                    </p:cTn>
                                  </p:par>
                                </p:childTnLst>
                              </p:cTn>
                            </p:par>
                            <p:par>
                              <p:cTn id="45" fill="hold">
                                <p:stCondLst>
                                  <p:cond delay="3500"/>
                                </p:stCondLst>
                                <p:childTnLst>
                                  <p:par>
                                    <p:cTn id="46" presetID="2" presetClass="entr" presetSubtype="9"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0-#ppt_w/2"/>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par>
                                    <p:cTn id="50" presetID="2" presetClass="entr" presetSubtype="9" fill="hold" grpId="0" nodeType="withEffect">
                                      <p:stCondLst>
                                        <p:cond delay="250"/>
                                      </p:stCondLst>
                                      <p:childTnLst>
                                        <p:set>
                                          <p:cBhvr>
                                            <p:cTn id="51" dur="1" fill="hold">
                                              <p:stCondLst>
                                                <p:cond delay="0"/>
                                              </p:stCondLst>
                                            </p:cTn>
                                            <p:tgtEl>
                                              <p:spTgt spid="17"/>
                                            </p:tgtEl>
                                            <p:attrNameLst>
                                              <p:attrName>style.visibility</p:attrName>
                                            </p:attrNameLst>
                                          </p:cBhvr>
                                          <p:to>
                                            <p:strVal val="visible"/>
                                          </p:to>
                                        </p:set>
                                        <p:anim calcmode="lin" valueType="num">
                                          <p:cBhvr additive="base">
                                            <p:cTn id="52" dur="500" fill="hold"/>
                                            <p:tgtEl>
                                              <p:spTgt spid="17"/>
                                            </p:tgtEl>
                                            <p:attrNameLst>
                                              <p:attrName>ppt_x</p:attrName>
                                            </p:attrNameLst>
                                          </p:cBhvr>
                                          <p:tavLst>
                                            <p:tav tm="0">
                                              <p:val>
                                                <p:strVal val="0-#ppt_w/2"/>
                                              </p:val>
                                            </p:tav>
                                            <p:tav tm="100000">
                                              <p:val>
                                                <p:strVal val="#ppt_x"/>
                                              </p:val>
                                            </p:tav>
                                          </p:tavLst>
                                        </p:anim>
                                        <p:anim calcmode="lin" valueType="num">
                                          <p:cBhvr additive="base">
                                            <p:cTn id="53" dur="500" fill="hold"/>
                                            <p:tgtEl>
                                              <p:spTgt spid="17"/>
                                            </p:tgtEl>
                                            <p:attrNameLst>
                                              <p:attrName>ppt_y</p:attrName>
                                            </p:attrNameLst>
                                          </p:cBhvr>
                                          <p:tavLst>
                                            <p:tav tm="0">
                                              <p:val>
                                                <p:strVal val="0-#ppt_h/2"/>
                                              </p:val>
                                            </p:tav>
                                            <p:tav tm="100000">
                                              <p:val>
                                                <p:strVal val="#ppt_y"/>
                                              </p:val>
                                            </p:tav>
                                          </p:tavLst>
                                        </p:anim>
                                      </p:childTnLst>
                                    </p:cTn>
                                  </p:par>
                                  <p:par>
                                    <p:cTn id="54" presetID="2" presetClass="entr" presetSubtype="9" fill="hold" grpId="0" nodeType="withEffect">
                                      <p:stCondLst>
                                        <p:cond delay="50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0-#ppt_w/2"/>
                                              </p:val>
                                            </p:tav>
                                            <p:tav tm="100000">
                                              <p:val>
                                                <p:strVal val="#ppt_x"/>
                                              </p:val>
                                            </p:tav>
                                          </p:tavLst>
                                        </p:anim>
                                        <p:anim calcmode="lin" valueType="num">
                                          <p:cBhvr additive="base">
                                            <p:cTn id="57" dur="500" fill="hold"/>
                                            <p:tgtEl>
                                              <p:spTgt spid="16"/>
                                            </p:tgtEl>
                                            <p:attrNameLst>
                                              <p:attrName>ppt_y</p:attrName>
                                            </p:attrNameLst>
                                          </p:cBhvr>
                                          <p:tavLst>
                                            <p:tav tm="0">
                                              <p:val>
                                                <p:strVal val="0-#ppt_h/2"/>
                                              </p:val>
                                            </p:tav>
                                            <p:tav tm="100000">
                                              <p:val>
                                                <p:strVal val="#ppt_y"/>
                                              </p:val>
                                            </p:tav>
                                          </p:tavLst>
                                        </p:anim>
                                      </p:childTnLst>
                                    </p:cTn>
                                  </p:par>
                                  <p:par>
                                    <p:cTn id="58" presetID="2" presetClass="entr" presetSubtype="9" fill="hold" grpId="0" nodeType="withEffect">
                                      <p:stCondLst>
                                        <p:cond delay="750"/>
                                      </p:stCondLst>
                                      <p:childTnLst>
                                        <p:set>
                                          <p:cBhvr>
                                            <p:cTn id="59" dur="1" fill="hold">
                                              <p:stCondLst>
                                                <p:cond delay="0"/>
                                              </p:stCondLst>
                                            </p:cTn>
                                            <p:tgtEl>
                                              <p:spTgt spid="15"/>
                                            </p:tgtEl>
                                            <p:attrNameLst>
                                              <p:attrName>style.visibility</p:attrName>
                                            </p:attrNameLst>
                                          </p:cBhvr>
                                          <p:to>
                                            <p:strVal val="visible"/>
                                          </p:to>
                                        </p:set>
                                        <p:anim calcmode="lin" valueType="num">
                                          <p:cBhvr additive="base">
                                            <p:cTn id="60" dur="500" fill="hold"/>
                                            <p:tgtEl>
                                              <p:spTgt spid="15"/>
                                            </p:tgtEl>
                                            <p:attrNameLst>
                                              <p:attrName>ppt_x</p:attrName>
                                            </p:attrNameLst>
                                          </p:cBhvr>
                                          <p:tavLst>
                                            <p:tav tm="0">
                                              <p:val>
                                                <p:strVal val="0-#ppt_w/2"/>
                                              </p:val>
                                            </p:tav>
                                            <p:tav tm="100000">
                                              <p:val>
                                                <p:strVal val="#ppt_x"/>
                                              </p:val>
                                            </p:tav>
                                          </p:tavLst>
                                        </p:anim>
                                        <p:anim calcmode="lin" valueType="num">
                                          <p:cBhvr additive="base">
                                            <p:cTn id="61" dur="500" fill="hold"/>
                                            <p:tgtEl>
                                              <p:spTgt spid="15"/>
                                            </p:tgtEl>
                                            <p:attrNameLst>
                                              <p:attrName>ppt_y</p:attrName>
                                            </p:attrNameLst>
                                          </p:cBhvr>
                                          <p:tavLst>
                                            <p:tav tm="0">
                                              <p:val>
                                                <p:strVal val="0-#ppt_h/2"/>
                                              </p:val>
                                            </p:tav>
                                            <p:tav tm="100000">
                                              <p:val>
                                                <p:strVal val="#ppt_y"/>
                                              </p:val>
                                            </p:tav>
                                          </p:tavLst>
                                        </p:anim>
                                      </p:childTnLst>
                                    </p:cTn>
                                  </p:par>
                                </p:childTnLst>
                              </p:cTn>
                            </p:par>
                            <p:par>
                              <p:cTn id="62" fill="hold">
                                <p:stCondLst>
                                  <p:cond delay="4000"/>
                                </p:stCondLst>
                                <p:childTnLst>
                                  <p:par>
                                    <p:cTn id="63" presetID="2" presetClass="entr" presetSubtype="6"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1+#ppt_w/2"/>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childTnLst>
                              </p:cTn>
                            </p:par>
                            <p:par>
                              <p:cTn id="67" fill="hold">
                                <p:stCondLst>
                                  <p:cond delay="4500"/>
                                </p:stCondLst>
                                <p:childTnLst>
                                  <p:par>
                                    <p:cTn id="68" presetID="2" presetClass="entr" presetSubtype="2" fill="hold" grpId="0" nodeType="afterEffect">
                                      <p:stCondLst>
                                        <p:cond delay="0"/>
                                      </p:stCondLst>
                                      <p:iterate type="lt">
                                        <p:tmPct val="10000"/>
                                      </p:iterate>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fill="hold"/>
                                            <p:tgtEl>
                                              <p:spTgt spid="19"/>
                                            </p:tgtEl>
                                            <p:attrNameLst>
                                              <p:attrName>ppt_x</p:attrName>
                                            </p:attrNameLst>
                                          </p:cBhvr>
                                          <p:tavLst>
                                            <p:tav tm="0">
                                              <p:val>
                                                <p:strVal val="1+#ppt_w/2"/>
                                              </p:val>
                                            </p:tav>
                                            <p:tav tm="100000">
                                              <p:val>
                                                <p:strVal val="#ppt_x"/>
                                              </p:val>
                                            </p:tav>
                                          </p:tavLst>
                                        </p:anim>
                                        <p:anim calcmode="lin" valueType="num">
                                          <p:cBhvr additive="base">
                                            <p:cTn id="71"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p:bldP spid="16" grpId="0"/>
          <p:bldP spid="17" grpId="0"/>
          <p:bldP spid="18" grpId="0"/>
          <p:bldP spid="19" grpId="0"/>
          <p:bldP spid="20" grpId="0" animBg="1"/>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圆角矩形 3"/>
          <p:cNvSpPr/>
          <p:nvPr/>
        </p:nvSpPr>
        <p:spPr>
          <a:xfrm>
            <a:off x="3276216" y="1419622"/>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a:solidFill>
                  <a:schemeClr val="bg1"/>
                </a:solidFill>
                <a:latin typeface="微软雅黑" panose="020B0503020204020204" pitchFamily="34" charset="-122"/>
                <a:ea typeface="微软雅黑" panose="020B0503020204020204" pitchFamily="34" charset="-122"/>
              </a:rPr>
              <a:t>本年年度工作概况</a:t>
            </a:r>
            <a:endParaRPr lang="zh-CN" altLang="en-US" sz="1700" b="1" dirty="0">
              <a:solidFill>
                <a:schemeClr val="bg1"/>
              </a:solidFill>
              <a:latin typeface="微软雅黑" panose="020B0503020204020204" pitchFamily="34" charset="-122"/>
              <a:ea typeface="微软雅黑" panose="020B0503020204020204" pitchFamily="34" charset="-122"/>
            </a:endParaRPr>
          </a:p>
        </p:txBody>
      </p:sp>
      <p:sp>
        <p:nvSpPr>
          <p:cNvPr id="28" name="圆角矩形 1"/>
          <p:cNvSpPr/>
          <p:nvPr/>
        </p:nvSpPr>
        <p:spPr>
          <a:xfrm>
            <a:off x="2412120" y="1419622"/>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01</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29" name="圆角矩形 3"/>
          <p:cNvSpPr/>
          <p:nvPr/>
        </p:nvSpPr>
        <p:spPr>
          <a:xfrm>
            <a:off x="3276216" y="2204722"/>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smtClean="0">
                <a:solidFill>
                  <a:schemeClr val="bg1"/>
                </a:solidFill>
                <a:latin typeface="微软雅黑" panose="020B0503020204020204" pitchFamily="34" charset="-122"/>
                <a:ea typeface="微软雅黑" panose="020B0503020204020204" pitchFamily="34" charset="-122"/>
              </a:rPr>
              <a:t>年度工作完成情况</a:t>
            </a:r>
            <a:endParaRPr lang="en-US" altLang="zh-CN" sz="1700" b="1" dirty="0">
              <a:solidFill>
                <a:schemeClr val="bg1"/>
              </a:solidFill>
              <a:latin typeface="微软雅黑" panose="020B0503020204020204" pitchFamily="34" charset="-122"/>
              <a:ea typeface="微软雅黑" panose="020B0503020204020204" pitchFamily="34" charset="-122"/>
            </a:endParaRPr>
          </a:p>
        </p:txBody>
      </p:sp>
      <p:sp>
        <p:nvSpPr>
          <p:cNvPr id="30" name="圆角矩形 1"/>
          <p:cNvSpPr/>
          <p:nvPr/>
        </p:nvSpPr>
        <p:spPr>
          <a:xfrm>
            <a:off x="2412120" y="2204722"/>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02</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1" name="圆角矩形 3"/>
          <p:cNvSpPr/>
          <p:nvPr/>
        </p:nvSpPr>
        <p:spPr>
          <a:xfrm>
            <a:off x="3276216" y="2996810"/>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smtClean="0">
                <a:solidFill>
                  <a:schemeClr val="bg1"/>
                </a:solidFill>
                <a:latin typeface="微软雅黑" panose="020B0503020204020204" pitchFamily="34" charset="-122"/>
                <a:ea typeface="微软雅黑" panose="020B0503020204020204" pitchFamily="34" charset="-122"/>
              </a:rPr>
              <a:t>工作中的优点存在的不足</a:t>
            </a:r>
            <a:endParaRPr lang="en-US" altLang="zh-CN" sz="1700" b="1" dirty="0">
              <a:solidFill>
                <a:schemeClr val="bg1"/>
              </a:solidFill>
              <a:latin typeface="微软雅黑" panose="020B0503020204020204" pitchFamily="34" charset="-122"/>
              <a:ea typeface="微软雅黑" panose="020B0503020204020204" pitchFamily="34" charset="-122"/>
            </a:endParaRPr>
          </a:p>
        </p:txBody>
      </p:sp>
      <p:sp>
        <p:nvSpPr>
          <p:cNvPr id="32" name="圆角矩形 1"/>
          <p:cNvSpPr/>
          <p:nvPr/>
        </p:nvSpPr>
        <p:spPr>
          <a:xfrm>
            <a:off x="2412120" y="2996810"/>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03</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3" name="圆角矩形 3"/>
          <p:cNvSpPr/>
          <p:nvPr/>
        </p:nvSpPr>
        <p:spPr>
          <a:xfrm>
            <a:off x="3276216" y="3788898"/>
            <a:ext cx="3240000" cy="504000"/>
          </a:xfrm>
          <a:custGeom>
            <a:avLst/>
            <a:gdLst/>
            <a:ahLst/>
            <a:cxnLst/>
            <a:rect l="l" t="t" r="r" b="b"/>
            <a:pathLst>
              <a:path w="3374954" h="511044">
                <a:moveTo>
                  <a:pt x="0" y="0"/>
                </a:moveTo>
                <a:lnTo>
                  <a:pt x="3312637" y="0"/>
                </a:lnTo>
                <a:cubicBezTo>
                  <a:pt x="3347054" y="0"/>
                  <a:pt x="3374954" y="27900"/>
                  <a:pt x="3374954" y="62317"/>
                </a:cubicBezTo>
                <a:lnTo>
                  <a:pt x="3374954" y="448727"/>
                </a:lnTo>
                <a:cubicBezTo>
                  <a:pt x="3374954" y="483144"/>
                  <a:pt x="3347054" y="511044"/>
                  <a:pt x="3312637" y="511044"/>
                </a:cubicBezTo>
                <a:lnTo>
                  <a:pt x="0" y="511044"/>
                </a:lnTo>
                <a:lnTo>
                  <a:pt x="255522" y="255522"/>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99834" bIns="49917" rtlCol="0" anchor="ctr"/>
          <a:lstStyle/>
          <a:p>
            <a:pPr algn="ctr"/>
            <a:r>
              <a:rPr lang="zh-CN" altLang="en-US" sz="1700" b="1" dirty="0" smtClean="0">
                <a:solidFill>
                  <a:schemeClr val="bg1"/>
                </a:solidFill>
                <a:latin typeface="微软雅黑" panose="020B0503020204020204" pitchFamily="34" charset="-122"/>
                <a:ea typeface="微软雅黑" panose="020B0503020204020204" pitchFamily="34" charset="-122"/>
              </a:rPr>
              <a:t>下阶段计划与安排</a:t>
            </a:r>
            <a:endParaRPr lang="en-US" altLang="zh-CN" sz="1700" b="1" dirty="0">
              <a:solidFill>
                <a:schemeClr val="bg1"/>
              </a:solidFill>
              <a:latin typeface="微软雅黑" panose="020B0503020204020204" pitchFamily="34" charset="-122"/>
              <a:ea typeface="微软雅黑" panose="020B0503020204020204" pitchFamily="34" charset="-122"/>
            </a:endParaRPr>
          </a:p>
        </p:txBody>
      </p:sp>
      <p:sp>
        <p:nvSpPr>
          <p:cNvPr id="34" name="圆角矩形 1"/>
          <p:cNvSpPr/>
          <p:nvPr/>
        </p:nvSpPr>
        <p:spPr>
          <a:xfrm>
            <a:off x="2412120" y="3788898"/>
            <a:ext cx="1008112" cy="504000"/>
          </a:xfrm>
          <a:custGeom>
            <a:avLst/>
            <a:gdLst/>
            <a:ahLst/>
            <a:cxnLst/>
            <a:rect l="l" t="t" r="r" b="b"/>
            <a:pathLst>
              <a:path w="1008112" h="511044">
                <a:moveTo>
                  <a:pt x="62317" y="0"/>
                </a:moveTo>
                <a:lnTo>
                  <a:pt x="432048" y="0"/>
                </a:lnTo>
                <a:lnTo>
                  <a:pt x="576064" y="0"/>
                </a:lnTo>
                <a:lnTo>
                  <a:pt x="752590" y="0"/>
                </a:lnTo>
                <a:lnTo>
                  <a:pt x="1008112" y="255522"/>
                </a:lnTo>
                <a:lnTo>
                  <a:pt x="752590" y="511044"/>
                </a:lnTo>
                <a:lnTo>
                  <a:pt x="576064" y="511044"/>
                </a:lnTo>
                <a:lnTo>
                  <a:pt x="432048" y="511044"/>
                </a:lnTo>
                <a:lnTo>
                  <a:pt x="62317" y="511044"/>
                </a:lnTo>
                <a:cubicBezTo>
                  <a:pt x="27900" y="511044"/>
                  <a:pt x="0" y="483144"/>
                  <a:pt x="0" y="448727"/>
                </a:cubicBezTo>
                <a:lnTo>
                  <a:pt x="0" y="62317"/>
                </a:lnTo>
                <a:cubicBezTo>
                  <a:pt x="0" y="27900"/>
                  <a:pt x="27900" y="0"/>
                  <a:pt x="62317" y="0"/>
                </a:cubicBez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9834" tIns="49917" rIns="324000" bIns="49917" rtlCol="0" anchor="ctr"/>
          <a:lstStyle/>
          <a:p>
            <a:pPr algn="ctr"/>
            <a:r>
              <a:rPr lang="en-US" altLang="zh-CN" sz="2000" b="1" dirty="0" smtClean="0">
                <a:solidFill>
                  <a:schemeClr val="bg1"/>
                </a:solidFill>
                <a:latin typeface="微软雅黑" panose="020B0503020204020204" pitchFamily="34" charset="-122"/>
                <a:ea typeface="微软雅黑" panose="020B0503020204020204" pitchFamily="34" charset="-122"/>
              </a:rPr>
              <a:t>04</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323528" y="351405"/>
            <a:ext cx="372660" cy="37265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 name="矩形 35"/>
          <p:cNvSpPr/>
          <p:nvPr/>
        </p:nvSpPr>
        <p:spPr>
          <a:xfrm>
            <a:off x="507136" y="551221"/>
            <a:ext cx="248440" cy="24844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7" name="TextBox 36"/>
          <p:cNvSpPr txBox="1"/>
          <p:nvPr/>
        </p:nvSpPr>
        <p:spPr>
          <a:xfrm>
            <a:off x="827584" y="379611"/>
            <a:ext cx="1584176" cy="461665"/>
          </a:xfrm>
          <a:prstGeom prst="rect">
            <a:avLst/>
          </a:prstGeom>
          <a:noFill/>
        </p:spPr>
        <p:txBody>
          <a:bodyPr wrap="square" rtlCol="0">
            <a:spAutoFit/>
          </a:bodyPr>
          <a:lstStyle/>
          <a:p>
            <a:r>
              <a:rPr lang="zh-CN" altLang="en-US" sz="2400" b="1" spc="300" dirty="0" smtClean="0">
                <a:solidFill>
                  <a:schemeClr val="tx2">
                    <a:lumMod val="75000"/>
                  </a:schemeClr>
                </a:solidFill>
                <a:latin typeface="微软雅黑" panose="020B0503020204020204" pitchFamily="34" charset="-122"/>
                <a:ea typeface="微软雅黑" panose="020B0503020204020204" pitchFamily="34" charset="-122"/>
              </a:rPr>
              <a:t>目录页</a:t>
            </a:r>
            <a:endParaRPr lang="zh-CN" altLang="en-US" sz="2400" b="1" spc="300" dirty="0">
              <a:solidFill>
                <a:schemeClr val="tx2">
                  <a:lumMod val="75000"/>
                </a:scheme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32"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box(out)">
                                      <p:cBhvr>
                                        <p:cTn id="7" dur="500"/>
                                        <p:tgtEl>
                                          <p:spTgt spid="35"/>
                                        </p:tgtEl>
                                      </p:cBhvr>
                                    </p:animEffect>
                                  </p:childTnLst>
                                </p:cTn>
                              </p:par>
                              <p:par>
                                <p:cTn id="8" presetID="4" presetClass="entr" presetSubtype="32" fill="hold" grpId="0"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box(out)">
                                      <p:cBhvr>
                                        <p:cTn id="10" dur="500"/>
                                        <p:tgtEl>
                                          <p:spTgt spid="3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37"/>
                                        </p:tgtEl>
                                        <p:attrNameLst>
                                          <p:attrName>style.visibility</p:attrName>
                                        </p:attrNameLst>
                                      </p:cBhvr>
                                      <p:to>
                                        <p:strVal val="visible"/>
                                      </p:to>
                                    </p:set>
                                    <p:animEffect transition="in" filter="wipe(left)">
                                      <p:cBhvr>
                                        <p:cTn id="14" dur="500"/>
                                        <p:tgtEl>
                                          <p:spTgt spid="37"/>
                                        </p:tgtEl>
                                      </p:cBhvr>
                                    </p:animEffect>
                                  </p:childTnLst>
                                </p:cTn>
                              </p:par>
                            </p:childTnLst>
                          </p:cTn>
                        </p:par>
                        <p:par>
                          <p:cTn id="15" fill="hold">
                            <p:stCondLst>
                              <p:cond delay="1000"/>
                            </p:stCondLst>
                            <p:childTnLst>
                              <p:par>
                                <p:cTn id="16" presetID="2" presetClass="entr" presetSubtype="8"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additive="base">
                                        <p:cTn id="18" dur="500" fill="hold"/>
                                        <p:tgtEl>
                                          <p:spTgt spid="28"/>
                                        </p:tgtEl>
                                        <p:attrNameLst>
                                          <p:attrName>ppt_x</p:attrName>
                                        </p:attrNameLst>
                                      </p:cBhvr>
                                      <p:tavLst>
                                        <p:tav tm="0">
                                          <p:val>
                                            <p:strVal val="0-#ppt_w/2"/>
                                          </p:val>
                                        </p:tav>
                                        <p:tav tm="100000">
                                          <p:val>
                                            <p:strVal val="#ppt_x"/>
                                          </p:val>
                                        </p:tav>
                                      </p:tavLst>
                                    </p:anim>
                                    <p:anim calcmode="lin" valueType="num">
                                      <p:cBhvr additive="base">
                                        <p:cTn id="19" dur="500" fill="hold"/>
                                        <p:tgtEl>
                                          <p:spTgt spid="28"/>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left)">
                                      <p:cBhvr>
                                        <p:cTn id="23" dur="500"/>
                                        <p:tgtEl>
                                          <p:spTgt spid="27"/>
                                        </p:tgtEl>
                                      </p:cBhvr>
                                    </p:animEffect>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500" fill="hold"/>
                                        <p:tgtEl>
                                          <p:spTgt spid="30"/>
                                        </p:tgtEl>
                                        <p:attrNameLst>
                                          <p:attrName>ppt_x</p:attrName>
                                        </p:attrNameLst>
                                      </p:cBhvr>
                                      <p:tavLst>
                                        <p:tav tm="0">
                                          <p:val>
                                            <p:strVal val="0-#ppt_w/2"/>
                                          </p:val>
                                        </p:tav>
                                        <p:tav tm="100000">
                                          <p:val>
                                            <p:strVal val="#ppt_x"/>
                                          </p:val>
                                        </p:tav>
                                      </p:tavLst>
                                    </p:anim>
                                    <p:anim calcmode="lin" valueType="num">
                                      <p:cBhvr additive="base">
                                        <p:cTn id="28" dur="500" fill="hold"/>
                                        <p:tgtEl>
                                          <p:spTgt spid="30"/>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2" presetClass="entr" presetSubtype="8" fill="hold" grpId="0" nodeType="afterEffect">
                                  <p:stCondLst>
                                    <p:cond delay="0"/>
                                  </p:stCondLst>
                                  <p:childTnLst>
                                    <p:set>
                                      <p:cBhvr>
                                        <p:cTn id="31" dur="1" fill="hold">
                                          <p:stCondLst>
                                            <p:cond delay="0"/>
                                          </p:stCondLst>
                                        </p:cTn>
                                        <p:tgtEl>
                                          <p:spTgt spid="29"/>
                                        </p:tgtEl>
                                        <p:attrNameLst>
                                          <p:attrName>style.visibility</p:attrName>
                                        </p:attrNameLst>
                                      </p:cBhvr>
                                      <p:to>
                                        <p:strVal val="visible"/>
                                      </p:to>
                                    </p:set>
                                    <p:animEffect transition="in" filter="wipe(left)">
                                      <p:cBhvr>
                                        <p:cTn id="32" dur="500"/>
                                        <p:tgtEl>
                                          <p:spTgt spid="29"/>
                                        </p:tgtEl>
                                      </p:cBhvr>
                                    </p:animEffect>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32"/>
                                        </p:tgtEl>
                                        <p:attrNameLst>
                                          <p:attrName>style.visibility</p:attrName>
                                        </p:attrNameLst>
                                      </p:cBhvr>
                                      <p:to>
                                        <p:strVal val="visible"/>
                                      </p:to>
                                    </p:set>
                                    <p:anim calcmode="lin" valueType="num">
                                      <p:cBhvr additive="base">
                                        <p:cTn id="36" dur="500" fill="hold"/>
                                        <p:tgtEl>
                                          <p:spTgt spid="32"/>
                                        </p:tgtEl>
                                        <p:attrNameLst>
                                          <p:attrName>ppt_x</p:attrName>
                                        </p:attrNameLst>
                                      </p:cBhvr>
                                      <p:tavLst>
                                        <p:tav tm="0">
                                          <p:val>
                                            <p:strVal val="0-#ppt_w/2"/>
                                          </p:val>
                                        </p:tav>
                                        <p:tav tm="100000">
                                          <p:val>
                                            <p:strVal val="#ppt_x"/>
                                          </p:val>
                                        </p:tav>
                                      </p:tavLst>
                                    </p:anim>
                                    <p:anim calcmode="lin" valueType="num">
                                      <p:cBhvr additive="base">
                                        <p:cTn id="37" dur="500" fill="hold"/>
                                        <p:tgtEl>
                                          <p:spTgt spid="32"/>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4000"/>
                            </p:stCondLst>
                            <p:childTnLst>
                              <p:par>
                                <p:cTn id="43" presetID="2" presetClass="entr" presetSubtype="8" fill="hold" grpId="0"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500" fill="hold"/>
                                        <p:tgtEl>
                                          <p:spTgt spid="34"/>
                                        </p:tgtEl>
                                        <p:attrNameLst>
                                          <p:attrName>ppt_x</p:attrName>
                                        </p:attrNameLst>
                                      </p:cBhvr>
                                      <p:tavLst>
                                        <p:tav tm="0">
                                          <p:val>
                                            <p:strVal val="0-#ppt_w/2"/>
                                          </p:val>
                                        </p:tav>
                                        <p:tav tm="100000">
                                          <p:val>
                                            <p:strVal val="#ppt_x"/>
                                          </p:val>
                                        </p:tav>
                                      </p:tavLst>
                                    </p:anim>
                                    <p:anim calcmode="lin" valueType="num">
                                      <p:cBhvr additive="base">
                                        <p:cTn id="46" dur="500" fill="hold"/>
                                        <p:tgtEl>
                                          <p:spTgt spid="34"/>
                                        </p:tgtEl>
                                        <p:attrNameLst>
                                          <p:attrName>ppt_y</p:attrName>
                                        </p:attrNameLst>
                                      </p:cBhvr>
                                      <p:tavLst>
                                        <p:tav tm="0">
                                          <p:val>
                                            <p:strVal val="#ppt_y"/>
                                          </p:val>
                                        </p:tav>
                                        <p:tav tm="100000">
                                          <p:val>
                                            <p:strVal val="#ppt_y"/>
                                          </p:val>
                                        </p:tav>
                                      </p:tavLst>
                                    </p:anim>
                                  </p:childTnLst>
                                </p:cTn>
                              </p:par>
                            </p:childTnLst>
                          </p:cTn>
                        </p:par>
                        <p:par>
                          <p:cTn id="47" fill="hold">
                            <p:stCondLst>
                              <p:cond delay="4500"/>
                            </p:stCondLst>
                            <p:childTnLst>
                              <p:par>
                                <p:cTn id="48" presetID="22" presetClass="entr" presetSubtype="8"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left)">
                                      <p:cBhvr>
                                        <p:cTn id="5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1779662"/>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910828"/>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1779662"/>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smtClean="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04</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3199438"/>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smtClean="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923928" y="2213451"/>
            <a:ext cx="385200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下阶段计划与安排</a:t>
            </a:r>
            <a:endParaRPr lang="zh-CN" altLang="en-US" sz="3600" b="1" dirty="0">
              <a:solidFill>
                <a:schemeClr val="tx2">
                  <a:lumMod val="75000"/>
                </a:schemeClr>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cstate="print">
            <a:lum bright="70000" contrast="-70000"/>
            <a:extLst>
              <a:ext uri="{BEBA8EAE-BF5A-486C-A8C5-ECC9F3942E4B}">
                <a14:imgProps xmlns:a14="http://schemas.microsoft.com/office/drawing/2010/main">
                  <a14:imgLayer r:embed="rId2">
                    <a14:imgEffect>
                      <a14:brightnessContrast bright="-40000" contrast="40000"/>
                    </a14:imgEffect>
                    <a14:imgEffect>
                      <a14:colorTemperature colorTemp="11200"/>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316939" y="258674"/>
            <a:ext cx="1086709" cy="368860"/>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右箭头 7"/>
          <p:cNvSpPr/>
          <p:nvPr/>
        </p:nvSpPr>
        <p:spPr>
          <a:xfrm rot="5400000" flipH="1">
            <a:off x="3942169" y="1427480"/>
            <a:ext cx="1134357" cy="916115"/>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endParaRPr lang="zh-CN" altLang="en-US" sz="1800" b="1" kern="0" dirty="0">
              <a:solidFill>
                <a:prstClr val="white"/>
              </a:solidFill>
              <a:latin typeface="微软雅黑" panose="020B0503020204020204" pitchFamily="34" charset="-122"/>
              <a:ea typeface="微软雅黑" panose="020B0503020204020204" pitchFamily="34" charset="-122"/>
            </a:endParaRPr>
          </a:p>
        </p:txBody>
      </p:sp>
      <p:sp>
        <p:nvSpPr>
          <p:cNvPr id="9" name="右箭头 8"/>
          <p:cNvSpPr/>
          <p:nvPr/>
        </p:nvSpPr>
        <p:spPr>
          <a:xfrm rot="16200000" flipH="1" flipV="1">
            <a:off x="3935430" y="3216274"/>
            <a:ext cx="1134357" cy="916115"/>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vert="vert270"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endParaRPr lang="zh-CN" altLang="en-US" sz="1800" b="1" kern="0" dirty="0">
              <a:solidFill>
                <a:prstClr val="white"/>
              </a:solidFill>
              <a:latin typeface="微软雅黑" panose="020B0503020204020204" pitchFamily="34" charset="-122"/>
              <a:ea typeface="微软雅黑" panose="020B0503020204020204" pitchFamily="34" charset="-122"/>
            </a:endParaRPr>
          </a:p>
        </p:txBody>
      </p:sp>
      <p:sp>
        <p:nvSpPr>
          <p:cNvPr id="10" name="右箭头 9"/>
          <p:cNvSpPr/>
          <p:nvPr/>
        </p:nvSpPr>
        <p:spPr>
          <a:xfrm flipH="1">
            <a:off x="3047926" y="2321829"/>
            <a:ext cx="1134238" cy="916212"/>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endParaRPr lang="zh-CN" altLang="en-US" sz="1800" b="1" kern="0" dirty="0">
              <a:solidFill>
                <a:prstClr val="white"/>
              </a:solidFill>
              <a:latin typeface="微软雅黑" panose="020B0503020204020204" pitchFamily="34" charset="-122"/>
              <a:ea typeface="微软雅黑" panose="020B0503020204020204" pitchFamily="34" charset="-122"/>
            </a:endParaRPr>
          </a:p>
        </p:txBody>
      </p:sp>
      <p:sp>
        <p:nvSpPr>
          <p:cNvPr id="11" name="右箭头 10"/>
          <p:cNvSpPr/>
          <p:nvPr/>
        </p:nvSpPr>
        <p:spPr>
          <a:xfrm>
            <a:off x="4836532" y="2329174"/>
            <a:ext cx="2793050" cy="916212"/>
          </a:xfrm>
          <a:prstGeom prst="rightArrow">
            <a:avLst>
              <a:gd name="adj1" fmla="val 69095"/>
              <a:gd name="adj2" fmla="val 44430"/>
            </a:avLst>
          </a:prstGeom>
          <a:solidFill>
            <a:schemeClr val="tx2">
              <a:lumMod val="75000"/>
            </a:schemeClr>
          </a:solidFill>
          <a:ln w="12700" cap="flat" cmpd="sng" algn="ctr">
            <a:noFill/>
            <a:prstDash val="solid"/>
            <a:miter lim="800000"/>
          </a:ln>
          <a:effectLst/>
          <a:scene3d>
            <a:camera prst="orthographicFront">
              <a:rot lat="0" lon="0" rev="0"/>
            </a:camera>
            <a:lightRig rig="glow" dir="t">
              <a:rot lat="0" lon="0" rev="14100000"/>
            </a:lightRig>
          </a:scene3d>
          <a:sp3d prstMaterial="softEdge"/>
        </p:spPr>
        <p:txBody>
          <a:bodyPr rtlCol="0" anchor="ctr"/>
          <a:lstStyle/>
          <a:p>
            <a:pPr algn="ctr">
              <a:lnSpc>
                <a:spcPct val="120000"/>
              </a:lnSpc>
              <a:defRPr/>
            </a:pPr>
            <a:r>
              <a:rPr lang="zh-CN" altLang="en-US" sz="1800" b="1" kern="0" dirty="0">
                <a:solidFill>
                  <a:prstClr val="white"/>
                </a:solidFill>
                <a:latin typeface="微软雅黑" panose="020B0503020204020204" pitchFamily="34" charset="-122"/>
                <a:ea typeface="微软雅黑" panose="020B0503020204020204" pitchFamily="34" charset="-122"/>
              </a:rPr>
              <a:t>标题</a:t>
            </a:r>
            <a:endParaRPr lang="zh-CN" altLang="en-US" sz="1800" b="1" kern="0" dirty="0">
              <a:solidFill>
                <a:prstClr val="white"/>
              </a:solidFill>
              <a:latin typeface="微软雅黑" panose="020B0503020204020204" pitchFamily="34" charset="-122"/>
              <a:ea typeface="微软雅黑" panose="020B0503020204020204" pitchFamily="34" charset="-122"/>
            </a:endParaRPr>
          </a:p>
        </p:txBody>
      </p:sp>
      <p:sp>
        <p:nvSpPr>
          <p:cNvPr id="12" name="TextBox 17"/>
          <p:cNvSpPr txBox="1"/>
          <p:nvPr/>
        </p:nvSpPr>
        <p:spPr>
          <a:xfrm>
            <a:off x="5076056" y="1053668"/>
            <a:ext cx="3060000" cy="942018"/>
          </a:xfrm>
          <a:prstGeom prst="rect">
            <a:avLst/>
          </a:prstGeom>
          <a:noFill/>
        </p:spPr>
        <p:txBody>
          <a:bodyPr wrap="square" lIns="100803" tIns="50402" rIns="100803" bIns="50402" rtlCol="0">
            <a:spAutoFit/>
          </a:bodyPr>
          <a:lstStyle/>
          <a:p>
            <a:pPr>
              <a:lnSpc>
                <a:spcPct val="130000"/>
              </a:lnSpc>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3" name="TextBox 17"/>
          <p:cNvSpPr txBox="1"/>
          <p:nvPr/>
        </p:nvSpPr>
        <p:spPr>
          <a:xfrm>
            <a:off x="1145902" y="3789972"/>
            <a:ext cx="2808000" cy="942018"/>
          </a:xfrm>
          <a:prstGeom prst="rect">
            <a:avLst/>
          </a:prstGeom>
          <a:noFill/>
        </p:spPr>
        <p:txBody>
          <a:bodyPr wrap="square" lIns="100803" tIns="50402" rIns="100803" bIns="50402" rtlCol="0">
            <a:spAutoFit/>
          </a:bodyPr>
          <a:lstStyle/>
          <a:p>
            <a:pPr lvl="0">
              <a:lnSpc>
                <a:spcPct val="130000"/>
              </a:lnSpc>
            </a:pP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4" name="TextBox 17"/>
          <p:cNvSpPr txBox="1"/>
          <p:nvPr/>
        </p:nvSpPr>
        <p:spPr>
          <a:xfrm>
            <a:off x="179512" y="2277804"/>
            <a:ext cx="2808000" cy="942018"/>
          </a:xfrm>
          <a:prstGeom prst="rect">
            <a:avLst/>
          </a:prstGeom>
          <a:noFill/>
        </p:spPr>
        <p:txBody>
          <a:bodyPr wrap="square" lIns="100803" tIns="50402" rIns="100803" bIns="50402" rtlCol="0">
            <a:spAutoFit/>
          </a:bodyPr>
          <a:lstStyle/>
          <a:p>
            <a:pPr lvl="0">
              <a:lnSpc>
                <a:spcPct val="130000"/>
              </a:lnSpc>
            </a:pP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
        <p:nvSpPr>
          <p:cNvPr id="15" name="TextBox 17"/>
          <p:cNvSpPr txBox="1"/>
          <p:nvPr/>
        </p:nvSpPr>
        <p:spPr>
          <a:xfrm>
            <a:off x="5736034" y="3352010"/>
            <a:ext cx="3060000" cy="942018"/>
          </a:xfrm>
          <a:prstGeom prst="rect">
            <a:avLst/>
          </a:prstGeom>
          <a:noFill/>
        </p:spPr>
        <p:txBody>
          <a:bodyPr wrap="square" lIns="100803" tIns="50402" rIns="100803" bIns="50402" rtlCol="0">
            <a:spAutoFit/>
          </a:bodyPr>
          <a:lstStyle/>
          <a:p>
            <a:pPr lvl="0">
              <a:lnSpc>
                <a:spcPct val="130000"/>
              </a:lnSpc>
            </a:pP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40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600" dirty="0">
              <a:solidFill>
                <a:prstClr val="black">
                  <a:lumMod val="65000"/>
                  <a:lumOff val="35000"/>
                </a:prst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down)">
                                      <p:cBhvr>
                                        <p:cTn id="23" dur="500"/>
                                        <p:tgtEl>
                                          <p:spTgt spid="8"/>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up)">
                                      <p:cBhvr>
                                        <p:cTn id="26" dur="500"/>
                                        <p:tgtEl>
                                          <p:spTgt spid="9"/>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wipe(right)">
                                      <p:cBhvr>
                                        <p:cTn id="29" dur="500"/>
                                        <p:tgtEl>
                                          <p:spTgt spid="10"/>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left)">
                                      <p:cBhvr>
                                        <p:cTn id="32" dur="500"/>
                                        <p:tgtEl>
                                          <p:spTgt spid="11"/>
                                        </p:tgtEl>
                                      </p:cBhvr>
                                    </p:animEffect>
                                  </p:childTnLst>
                                </p:cTn>
                              </p:par>
                            </p:childTnLst>
                          </p:cTn>
                        </p:par>
                        <p:par>
                          <p:cTn id="33" fill="hold">
                            <p:stCondLst>
                              <p:cond delay="2000"/>
                            </p:stCondLst>
                            <p:childTnLst>
                              <p:par>
                                <p:cTn id="34" presetID="22" presetClass="entr" presetSubtype="4"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wipe(down)">
                                      <p:cBhvr>
                                        <p:cTn id="36" dur="500"/>
                                        <p:tgtEl>
                                          <p:spTgt spid="12"/>
                                        </p:tgtEl>
                                      </p:cBhvr>
                                    </p:animEffect>
                                  </p:childTnLst>
                                </p:cTn>
                              </p:par>
                            </p:childTnLst>
                          </p:cTn>
                        </p:par>
                        <p:par>
                          <p:cTn id="37" fill="hold">
                            <p:stCondLst>
                              <p:cond delay="2500"/>
                            </p:stCondLst>
                            <p:childTnLst>
                              <p:par>
                                <p:cTn id="38" presetID="22" presetClass="entr" presetSubtype="1" fill="hold" grpId="0" nodeType="after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wipe(up)">
                                      <p:cBhvr>
                                        <p:cTn id="40" dur="500"/>
                                        <p:tgtEl>
                                          <p:spTgt spid="13"/>
                                        </p:tgtEl>
                                      </p:cBhvr>
                                    </p:animEffect>
                                  </p:childTnLst>
                                </p:cTn>
                              </p:par>
                            </p:childTnLst>
                          </p:cTn>
                        </p:par>
                        <p:par>
                          <p:cTn id="41" fill="hold">
                            <p:stCondLst>
                              <p:cond delay="3000"/>
                            </p:stCondLst>
                            <p:childTnLst>
                              <p:par>
                                <p:cTn id="42" presetID="22" presetClass="entr" presetSubtype="2" fill="hold" grpId="0" nodeType="after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right)">
                                      <p:cBhvr>
                                        <p:cTn id="44" dur="500"/>
                                        <p:tgtEl>
                                          <p:spTgt spid="14"/>
                                        </p:tgtEl>
                                      </p:cBhvr>
                                    </p:animEffect>
                                  </p:childTnLst>
                                </p:cTn>
                              </p:par>
                            </p:childTnLst>
                          </p:cTn>
                        </p:par>
                        <p:par>
                          <p:cTn id="45" fill="hold">
                            <p:stCondLst>
                              <p:cond delay="3500"/>
                            </p:stCondLst>
                            <p:childTnLst>
                              <p:par>
                                <p:cTn id="46" presetID="22" presetClass="entr" presetSubtype="8"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wipe(left)">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p:bldP spid="13" grpId="0"/>
      <p:bldP spid="14"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3"/>
          <p:cNvSpPr/>
          <p:nvPr/>
        </p:nvSpPr>
        <p:spPr>
          <a:xfrm>
            <a:off x="1504054" y="1688221"/>
            <a:ext cx="6668346" cy="1182788"/>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9" name="直角三角形 2"/>
          <p:cNvSpPr/>
          <p:nvPr/>
        </p:nvSpPr>
        <p:spPr>
          <a:xfrm rot="17117050" flipH="1">
            <a:off x="1706513" y="1963827"/>
            <a:ext cx="84128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0" name="任意多边形 9"/>
          <p:cNvSpPr/>
          <p:nvPr/>
        </p:nvSpPr>
        <p:spPr>
          <a:xfrm>
            <a:off x="827585" y="1236910"/>
            <a:ext cx="2021095" cy="1075602"/>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tx2">
              <a:lumMod val="75000"/>
            </a:schemeClr>
          </a:solidFill>
          <a:ln w="25400" cap="flat" cmpd="sng" algn="ctr">
            <a:noFill/>
            <a:prstDash val="solid"/>
          </a:ln>
          <a:effectLst/>
        </p:spPr>
        <p:txBody>
          <a:bodyPr lIns="0" tIns="0" rIns="0" bIns="0" anchor="ctr"/>
          <a:lstStyle/>
          <a:p>
            <a:pPr algn="ctr">
              <a:defRPr/>
            </a:pPr>
            <a:r>
              <a:rPr lang="zh-CN" altLang="en-US" sz="2200" kern="0">
                <a:solidFill>
                  <a:schemeClr val="bg1"/>
                </a:solidFill>
                <a:latin typeface="Arial Black" panose="020B0A04020102020204" pitchFamily="34" charset="0"/>
                <a:ea typeface="微软雅黑" panose="020B0503020204020204" pitchFamily="34" charset="-122"/>
              </a:rPr>
              <a:t>添加文本</a:t>
            </a:r>
            <a:endParaRPr lang="zh-CN" altLang="en-US" sz="2200" kern="0" dirty="0">
              <a:solidFill>
                <a:schemeClr val="bg1"/>
              </a:solidFill>
              <a:latin typeface="Arial Black" panose="020B0A04020102020204" pitchFamily="34" charset="0"/>
              <a:ea typeface="微软雅黑" panose="020B0503020204020204" pitchFamily="34" charset="-122"/>
            </a:endParaRPr>
          </a:p>
        </p:txBody>
      </p:sp>
      <p:sp>
        <p:nvSpPr>
          <p:cNvPr id="11" name="矩形 3"/>
          <p:cNvSpPr/>
          <p:nvPr/>
        </p:nvSpPr>
        <p:spPr>
          <a:xfrm>
            <a:off x="1504054" y="3431801"/>
            <a:ext cx="6668346" cy="1182788"/>
          </a:xfrm>
          <a:custGeom>
            <a:avLst/>
            <a:gdLst>
              <a:gd name="connsiteX0" fmla="*/ 0 w 5688632"/>
              <a:gd name="connsiteY0" fmla="*/ 0 h 2053062"/>
              <a:gd name="connsiteX1" fmla="*/ 5688632 w 5688632"/>
              <a:gd name="connsiteY1" fmla="*/ 0 h 2053062"/>
              <a:gd name="connsiteX2" fmla="*/ 5688632 w 5688632"/>
              <a:gd name="connsiteY2" fmla="*/ 2053062 h 2053062"/>
              <a:gd name="connsiteX3" fmla="*/ 0 w 5688632"/>
              <a:gd name="connsiteY3" fmla="*/ 2053062 h 2053062"/>
              <a:gd name="connsiteX4" fmla="*/ 0 w 5688632"/>
              <a:gd name="connsiteY4" fmla="*/ 0 h 2053062"/>
              <a:gd name="connsiteX0-1" fmla="*/ 433137 w 5688632"/>
              <a:gd name="connsiteY0-2" fmla="*/ 12032 h 2053062"/>
              <a:gd name="connsiteX1-3" fmla="*/ 5688632 w 5688632"/>
              <a:gd name="connsiteY1-4" fmla="*/ 0 h 2053062"/>
              <a:gd name="connsiteX2-5" fmla="*/ 5688632 w 5688632"/>
              <a:gd name="connsiteY2-6" fmla="*/ 2053062 h 2053062"/>
              <a:gd name="connsiteX3-7" fmla="*/ 0 w 5688632"/>
              <a:gd name="connsiteY3-8" fmla="*/ 2053062 h 2053062"/>
              <a:gd name="connsiteX4-9" fmla="*/ 433137 w 5688632"/>
              <a:gd name="connsiteY4-10" fmla="*/ 12032 h 20530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5688632" h="2053062">
                <a:moveTo>
                  <a:pt x="433137" y="12032"/>
                </a:moveTo>
                <a:lnTo>
                  <a:pt x="5688632" y="0"/>
                </a:lnTo>
                <a:lnTo>
                  <a:pt x="5688632" y="2053062"/>
                </a:lnTo>
                <a:lnTo>
                  <a:pt x="0" y="2053062"/>
                </a:lnTo>
                <a:lnTo>
                  <a:pt x="433137" y="12032"/>
                </a:lnTo>
                <a:close/>
              </a:path>
            </a:pathLst>
          </a:custGeom>
          <a:solidFill>
            <a:schemeClr val="bg1">
              <a:lumMod val="85000"/>
            </a:schemeClr>
          </a:solidFill>
          <a:ln w="25400" cap="flat" cmpd="sng" algn="ctr">
            <a:noFill/>
            <a:prstDash val="solid"/>
          </a:ln>
          <a:effectLst/>
        </p:spPr>
        <p:txBody>
          <a:bodyPr lIns="1785668" tIns="51586" rIns="79363" bIns="51586" anchor="ctr"/>
          <a:lstStyle/>
          <a:p>
            <a:pPr lvl="0">
              <a:lnSpc>
                <a:spcPct val="150000"/>
              </a:lnSpc>
              <a:spcBef>
                <a:spcPts val="660"/>
              </a:spcBef>
              <a:spcAft>
                <a:spcPts val="660"/>
              </a:spcAft>
              <a:defRPr/>
            </a:pP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字根据自己的需要添加适当的文字，据研究，在幻灯片中，一页的文字最好不要超过</a:t>
            </a:r>
            <a:r>
              <a:rPr lang="en-US" altLang="zh-CN" sz="1200">
                <a:solidFill>
                  <a:schemeClr val="tx1">
                    <a:lumMod val="95000"/>
                    <a:lumOff val="5000"/>
                  </a:schemeClr>
                </a:solidFill>
                <a:latin typeface="微软雅黑" panose="020B0503020204020204" pitchFamily="34" charset="-122"/>
                <a:ea typeface="微软雅黑" panose="020B0503020204020204" pitchFamily="34" charset="-122"/>
              </a:rPr>
              <a:t>200</a:t>
            </a:r>
            <a:r>
              <a:rPr lang="zh-CN" altLang="en-US" sz="1200">
                <a:solidFill>
                  <a:schemeClr val="tx1">
                    <a:lumMod val="95000"/>
                    <a:lumOff val="5000"/>
                  </a:schemeClr>
                </a:solidFill>
                <a:latin typeface="微软雅黑" panose="020B0503020204020204" pitchFamily="34" charset="-122"/>
                <a:ea typeface="微软雅黑" panose="020B0503020204020204" pitchFamily="34" charset="-122"/>
              </a:rPr>
              <a:t>字</a:t>
            </a:r>
            <a:endParaRPr lang="zh-CN" altLang="en-US" sz="12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2" name="直角三角形 2"/>
          <p:cNvSpPr/>
          <p:nvPr/>
        </p:nvSpPr>
        <p:spPr>
          <a:xfrm rot="17117050" flipH="1">
            <a:off x="1706513" y="3707407"/>
            <a:ext cx="841287" cy="1207390"/>
          </a:xfrm>
          <a:custGeom>
            <a:avLst/>
            <a:gdLst>
              <a:gd name="connsiteX0" fmla="*/ 0 w 2088232"/>
              <a:gd name="connsiteY0" fmla="*/ 1842558 h 1842558"/>
              <a:gd name="connsiteX1" fmla="*/ 0 w 2088232"/>
              <a:gd name="connsiteY1" fmla="*/ 0 h 1842558"/>
              <a:gd name="connsiteX2" fmla="*/ 2088232 w 2088232"/>
              <a:gd name="connsiteY2" fmla="*/ 1842558 h 1842558"/>
              <a:gd name="connsiteX3" fmla="*/ 0 w 2088232"/>
              <a:gd name="connsiteY3" fmla="*/ 1842558 h 1842558"/>
              <a:gd name="connsiteX0-1" fmla="*/ 0 w 1625488"/>
              <a:gd name="connsiteY0-2" fmla="*/ 1842558 h 1842558"/>
              <a:gd name="connsiteX1-3" fmla="*/ 0 w 1625488"/>
              <a:gd name="connsiteY1-4" fmla="*/ 0 h 1842558"/>
              <a:gd name="connsiteX2-5" fmla="*/ 1625488 w 1625488"/>
              <a:gd name="connsiteY2-6" fmla="*/ 843012 h 1842558"/>
              <a:gd name="connsiteX3-7" fmla="*/ 0 w 1625488"/>
              <a:gd name="connsiteY3-8" fmla="*/ 1842558 h 1842558"/>
              <a:gd name="connsiteX0-9" fmla="*/ 0 w 1690209"/>
              <a:gd name="connsiteY0-10" fmla="*/ 1842558 h 1842558"/>
              <a:gd name="connsiteX1-11" fmla="*/ 0 w 1690209"/>
              <a:gd name="connsiteY1-12" fmla="*/ 0 h 1842558"/>
              <a:gd name="connsiteX2-13" fmla="*/ 1690209 w 1690209"/>
              <a:gd name="connsiteY2-14" fmla="*/ 149753 h 1842558"/>
              <a:gd name="connsiteX3-15" fmla="*/ 0 w 1690209"/>
              <a:gd name="connsiteY3-16" fmla="*/ 1842558 h 1842558"/>
            </a:gdLst>
            <a:ahLst/>
            <a:cxnLst>
              <a:cxn ang="0">
                <a:pos x="connsiteX0-1" y="connsiteY0-2"/>
              </a:cxn>
              <a:cxn ang="0">
                <a:pos x="connsiteX1-3" y="connsiteY1-4"/>
              </a:cxn>
              <a:cxn ang="0">
                <a:pos x="connsiteX2-5" y="connsiteY2-6"/>
              </a:cxn>
              <a:cxn ang="0">
                <a:pos x="connsiteX3-7" y="connsiteY3-8"/>
              </a:cxn>
            </a:cxnLst>
            <a:rect l="l" t="t" r="r" b="b"/>
            <a:pathLst>
              <a:path w="1690209" h="1842558">
                <a:moveTo>
                  <a:pt x="0" y="1842558"/>
                </a:moveTo>
                <a:lnTo>
                  <a:pt x="0" y="0"/>
                </a:lnTo>
                <a:lnTo>
                  <a:pt x="1690209" y="149753"/>
                </a:lnTo>
                <a:lnTo>
                  <a:pt x="0" y="1842558"/>
                </a:lnTo>
                <a:close/>
              </a:path>
            </a:pathLst>
          </a:custGeom>
          <a:solidFill>
            <a:schemeClr val="bg1">
              <a:lumMod val="75000"/>
            </a:schemeClr>
          </a:solidFill>
          <a:ln w="25400" cap="flat" cmpd="sng" algn="ctr">
            <a:noFill/>
            <a:prstDash val="solid"/>
          </a:ln>
          <a:effectLst/>
        </p:spPr>
        <p:txBody>
          <a:bodyPr lIns="100790" tIns="50396" rIns="100790" bIns="50396" anchor="ctr"/>
          <a:lstStyle/>
          <a:p>
            <a:pPr algn="ctr">
              <a:defRPr/>
            </a:pPr>
            <a:endParaRPr lang="zh-CN" altLang="en-US" sz="1500" kern="0">
              <a:solidFill>
                <a:sysClr val="window" lastClr="FFFFFF"/>
              </a:solidFill>
              <a:latin typeface="Calibri" panose="020F0502020204030204"/>
              <a:ea typeface="宋体" panose="02010600030101010101" pitchFamily="2" charset="-122"/>
            </a:endParaRPr>
          </a:p>
        </p:txBody>
      </p:sp>
      <p:sp>
        <p:nvSpPr>
          <p:cNvPr id="13" name="任意多边形 12"/>
          <p:cNvSpPr/>
          <p:nvPr/>
        </p:nvSpPr>
        <p:spPr>
          <a:xfrm>
            <a:off x="827585" y="2980490"/>
            <a:ext cx="2021095" cy="1075602"/>
          </a:xfrm>
          <a:custGeom>
            <a:avLst/>
            <a:gdLst>
              <a:gd name="connsiteX0" fmla="*/ 271763 w 2315387"/>
              <a:gd name="connsiteY0" fmla="*/ 0 h 1620180"/>
              <a:gd name="connsiteX1" fmla="*/ 1824103 w 2315387"/>
              <a:gd name="connsiteY1" fmla="*/ 232317 h 1620180"/>
              <a:gd name="connsiteX2" fmla="*/ 2315387 w 2315387"/>
              <a:gd name="connsiteY2" fmla="*/ 1620180 h 1620180"/>
              <a:gd name="connsiteX3" fmla="*/ 0 w 2315387"/>
              <a:gd name="connsiteY3" fmla="*/ 1528412 h 1620180"/>
            </a:gdLst>
            <a:ahLst/>
            <a:cxnLst>
              <a:cxn ang="0">
                <a:pos x="connsiteX0" y="connsiteY0"/>
              </a:cxn>
              <a:cxn ang="0">
                <a:pos x="connsiteX1" y="connsiteY1"/>
              </a:cxn>
              <a:cxn ang="0">
                <a:pos x="connsiteX2" y="connsiteY2"/>
              </a:cxn>
              <a:cxn ang="0">
                <a:pos x="connsiteX3" y="connsiteY3"/>
              </a:cxn>
            </a:cxnLst>
            <a:rect l="l" t="t" r="r" b="b"/>
            <a:pathLst>
              <a:path w="2315387" h="1620180">
                <a:moveTo>
                  <a:pt x="271763" y="0"/>
                </a:moveTo>
                <a:lnTo>
                  <a:pt x="1824103" y="232317"/>
                </a:lnTo>
                <a:lnTo>
                  <a:pt x="2315387" y="1620180"/>
                </a:lnTo>
                <a:lnTo>
                  <a:pt x="0" y="1528412"/>
                </a:lnTo>
                <a:close/>
              </a:path>
            </a:pathLst>
          </a:custGeom>
          <a:solidFill>
            <a:schemeClr val="tx2">
              <a:lumMod val="75000"/>
            </a:schemeClr>
          </a:solidFill>
          <a:ln w="25400" cap="flat" cmpd="sng" algn="ctr">
            <a:noFill/>
            <a:prstDash val="solid"/>
          </a:ln>
          <a:effectLst/>
        </p:spPr>
        <p:txBody>
          <a:bodyPr lIns="0" tIns="0" rIns="0" bIns="0" anchor="ctr"/>
          <a:lstStyle/>
          <a:p>
            <a:pPr algn="ctr">
              <a:defRPr/>
            </a:pPr>
            <a:r>
              <a:rPr lang="zh-CN" altLang="en-US" sz="2200" kern="0">
                <a:solidFill>
                  <a:schemeClr val="bg1"/>
                </a:solidFill>
                <a:latin typeface="Arial Black" panose="020B0A04020102020204" pitchFamily="34" charset="0"/>
                <a:ea typeface="微软雅黑" panose="020B0503020204020204" pitchFamily="34" charset="-122"/>
              </a:rPr>
              <a:t>添加文本</a:t>
            </a:r>
            <a:endParaRPr lang="zh-CN" altLang="en-US" sz="2200" kern="0" dirty="0">
              <a:solidFill>
                <a:schemeClr val="bg1"/>
              </a:solidFill>
              <a:latin typeface="Arial Black" panose="020B0A04020102020204" pitchFamily="34" charset="0"/>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2000"/>
                            </p:stCondLst>
                            <p:childTnLst>
                              <p:par>
                                <p:cTn id="25" presetID="22" presetClass="entr" presetSubtype="2"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left)">
                                      <p:cBhvr>
                                        <p:cTn id="31" dur="1000"/>
                                        <p:tgtEl>
                                          <p:spTgt spid="8"/>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right)">
                                      <p:cBhvr>
                                        <p:cTn id="39" dur="500"/>
                                        <p:tgtEl>
                                          <p:spTgt spid="12"/>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wipe(left)">
                                      <p:cBhvr>
                                        <p:cTn id="43"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柱形 7"/>
          <p:cNvSpPr/>
          <p:nvPr/>
        </p:nvSpPr>
        <p:spPr>
          <a:xfrm>
            <a:off x="3347864" y="3750424"/>
            <a:ext cx="2448272" cy="580569"/>
          </a:xfrm>
          <a:prstGeom prst="ca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latin typeface="微软雅黑" panose="020B0503020204020204" pitchFamily="34" charset="-122"/>
                <a:ea typeface="微软雅黑" panose="020B0503020204020204" pitchFamily="34" charset="-122"/>
              </a:rPr>
              <a:t>添加文本</a:t>
            </a:r>
            <a:endParaRPr lang="zh-CN" altLang="en-US" sz="1600" dirty="0">
              <a:latin typeface="微软雅黑" panose="020B0503020204020204" pitchFamily="34" charset="-122"/>
              <a:ea typeface="微软雅黑" panose="020B0503020204020204" pitchFamily="34" charset="-122"/>
            </a:endParaRPr>
          </a:p>
        </p:txBody>
      </p:sp>
      <p:sp>
        <p:nvSpPr>
          <p:cNvPr id="9" name="圆柱形 8"/>
          <p:cNvSpPr/>
          <p:nvPr/>
        </p:nvSpPr>
        <p:spPr>
          <a:xfrm>
            <a:off x="3491880" y="3030344"/>
            <a:ext cx="2160240" cy="580569"/>
          </a:xfrm>
          <a:prstGeom prst="ca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添加文本</a:t>
            </a:r>
            <a:endParaRPr lang="zh-CN" altLang="en-US" sz="1600" dirty="0">
              <a:latin typeface="微软雅黑" panose="020B0503020204020204" pitchFamily="34" charset="-122"/>
              <a:ea typeface="微软雅黑" panose="020B0503020204020204" pitchFamily="34" charset="-122"/>
            </a:endParaRPr>
          </a:p>
        </p:txBody>
      </p:sp>
      <p:sp>
        <p:nvSpPr>
          <p:cNvPr id="10" name="圆柱形 9"/>
          <p:cNvSpPr/>
          <p:nvPr/>
        </p:nvSpPr>
        <p:spPr>
          <a:xfrm>
            <a:off x="3635896" y="2310264"/>
            <a:ext cx="1872208" cy="580569"/>
          </a:xfrm>
          <a:prstGeom prst="ca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添加文本</a:t>
            </a:r>
            <a:endParaRPr lang="zh-CN" altLang="en-US" sz="1600" dirty="0">
              <a:latin typeface="微软雅黑" panose="020B0503020204020204" pitchFamily="34" charset="-122"/>
              <a:ea typeface="微软雅黑" panose="020B0503020204020204" pitchFamily="34" charset="-122"/>
            </a:endParaRPr>
          </a:p>
        </p:txBody>
      </p:sp>
      <p:sp>
        <p:nvSpPr>
          <p:cNvPr id="11" name="圆柱形 10"/>
          <p:cNvSpPr/>
          <p:nvPr/>
        </p:nvSpPr>
        <p:spPr>
          <a:xfrm>
            <a:off x="3809752" y="1590184"/>
            <a:ext cx="1524496" cy="580569"/>
          </a:xfrm>
          <a:prstGeom prst="can">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latin typeface="微软雅黑" panose="020B0503020204020204" pitchFamily="34" charset="-122"/>
                <a:ea typeface="微软雅黑" panose="020B0503020204020204" pitchFamily="34" charset="-122"/>
              </a:rPr>
              <a:t>添加文本</a:t>
            </a:r>
            <a:endParaRPr lang="zh-CN" altLang="en-US" sz="1600" dirty="0">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5652120" y="4114969"/>
            <a:ext cx="57600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5334248" y="2600548"/>
            <a:ext cx="57600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87760" y="3320628"/>
            <a:ext cx="57600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3275920" y="1882721"/>
            <a:ext cx="576000" cy="0"/>
          </a:xfrm>
          <a:prstGeom prst="line">
            <a:avLst/>
          </a:prstGeom>
          <a:ln w="19050">
            <a:solidFill>
              <a:schemeClr val="bg1">
                <a:lumMod val="65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6" name="文本框 7"/>
          <p:cNvSpPr txBox="1">
            <a:spLocks noChangeArrowheads="1"/>
          </p:cNvSpPr>
          <p:nvPr/>
        </p:nvSpPr>
        <p:spPr bwMode="auto">
          <a:xfrm>
            <a:off x="6045600" y="2170753"/>
            <a:ext cx="2719584" cy="9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50000"/>
              </a:lnSpc>
            </a:pPr>
            <a:r>
              <a:rPr lang="zh-CN" altLang="en-US" sz="1200" dirty="0" smtClean="0">
                <a:solidFill>
                  <a:schemeClr val="tx1">
                    <a:lumMod val="85000"/>
                    <a:lumOff val="15000"/>
                  </a:schemeClr>
                </a:solidFill>
                <a:latin typeface="微软雅黑" panose="020B0503020204020204" pitchFamily="34" charset="-122"/>
              </a:rPr>
              <a:t>添加文本信息</a:t>
            </a:r>
            <a:endParaRPr lang="en-US" altLang="zh-CN" sz="1200"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7" name="文本框 7"/>
          <p:cNvSpPr txBox="1">
            <a:spLocks noChangeArrowheads="1"/>
          </p:cNvSpPr>
          <p:nvPr/>
        </p:nvSpPr>
        <p:spPr bwMode="auto">
          <a:xfrm>
            <a:off x="6388920" y="3640698"/>
            <a:ext cx="2719584" cy="9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lnSpc>
                <a:spcPct val="150000"/>
              </a:lnSpc>
            </a:pPr>
            <a:r>
              <a:rPr lang="zh-CN" altLang="en-US" sz="1200" dirty="0" smtClean="0">
                <a:solidFill>
                  <a:schemeClr val="tx1">
                    <a:lumMod val="85000"/>
                    <a:lumOff val="15000"/>
                  </a:schemeClr>
                </a:solidFill>
                <a:latin typeface="微软雅黑" panose="020B0503020204020204" pitchFamily="34" charset="-122"/>
              </a:rPr>
              <a:t>添加文本信息</a:t>
            </a:r>
            <a:endParaRPr lang="en-US" altLang="zh-CN" sz="1200"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8" name="文本框 7"/>
          <p:cNvSpPr txBox="1">
            <a:spLocks noChangeArrowheads="1"/>
          </p:cNvSpPr>
          <p:nvPr/>
        </p:nvSpPr>
        <p:spPr bwMode="auto">
          <a:xfrm>
            <a:off x="467544" y="1378665"/>
            <a:ext cx="2719584" cy="9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50000"/>
              </a:lnSpc>
            </a:pPr>
            <a:r>
              <a:rPr lang="zh-CN" altLang="en-US" sz="1200" dirty="0" smtClean="0">
                <a:solidFill>
                  <a:schemeClr val="tx1">
                    <a:lumMod val="85000"/>
                    <a:lumOff val="15000"/>
                  </a:schemeClr>
                </a:solidFill>
                <a:latin typeface="微软雅黑" panose="020B0503020204020204" pitchFamily="34" charset="-122"/>
              </a:rPr>
              <a:t>添加文本信息</a:t>
            </a:r>
            <a:endParaRPr lang="en-US" altLang="zh-CN" sz="1200"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
        <p:nvSpPr>
          <p:cNvPr id="19" name="文本框 7"/>
          <p:cNvSpPr txBox="1">
            <a:spLocks noChangeArrowheads="1"/>
          </p:cNvSpPr>
          <p:nvPr/>
        </p:nvSpPr>
        <p:spPr bwMode="auto">
          <a:xfrm>
            <a:off x="107504" y="2818825"/>
            <a:ext cx="2719584" cy="947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lnSpc>
                <a:spcPct val="150000"/>
              </a:lnSpc>
            </a:pPr>
            <a:r>
              <a:rPr lang="zh-CN" altLang="en-US" sz="1200" dirty="0" smtClean="0">
                <a:solidFill>
                  <a:schemeClr val="tx1">
                    <a:lumMod val="85000"/>
                    <a:lumOff val="15000"/>
                  </a:schemeClr>
                </a:solidFill>
                <a:latin typeface="微软雅黑" panose="020B0503020204020204" pitchFamily="34" charset="-122"/>
              </a:rPr>
              <a:t>添加文本信息</a:t>
            </a:r>
            <a:endParaRPr lang="en-US" altLang="zh-CN" sz="1200"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200" dirty="0">
                <a:solidFill>
                  <a:schemeClr val="tx1">
                    <a:lumMod val="85000"/>
                    <a:lumOff val="15000"/>
                  </a:schemeClr>
                </a:solidFill>
                <a:latin typeface="微软雅黑" panose="020B0503020204020204" pitchFamily="34" charset="-122"/>
              </a:rPr>
              <a:t>此处</a:t>
            </a:r>
            <a:r>
              <a:rPr lang="zh-CN" altLang="en-US" sz="1200" dirty="0" smtClean="0">
                <a:solidFill>
                  <a:schemeClr val="tx1">
                    <a:lumMod val="85000"/>
                    <a:lumOff val="15000"/>
                  </a:schemeClr>
                </a:solidFill>
                <a:latin typeface="微软雅黑" panose="020B0503020204020204" pitchFamily="34" charset="-122"/>
              </a:rPr>
              <a:t>添加说明文字添加</a:t>
            </a:r>
            <a:r>
              <a:rPr lang="zh-CN" altLang="en-US" sz="1200" dirty="0">
                <a:solidFill>
                  <a:schemeClr val="tx1">
                    <a:lumMod val="85000"/>
                    <a:lumOff val="15000"/>
                  </a:schemeClr>
                </a:solidFill>
                <a:latin typeface="微软雅黑" panose="020B0503020204020204" pitchFamily="34" charset="-122"/>
              </a:rPr>
              <a:t>说明文字添加说明文字此处添加说明</a:t>
            </a:r>
            <a:r>
              <a:rPr lang="zh-CN" altLang="en-US" sz="1200" dirty="0" smtClean="0">
                <a:solidFill>
                  <a:schemeClr val="tx1">
                    <a:lumMod val="85000"/>
                    <a:lumOff val="15000"/>
                  </a:schemeClr>
                </a:solidFill>
                <a:latin typeface="微软雅黑" panose="020B0503020204020204" pitchFamily="34" charset="-122"/>
              </a:rPr>
              <a:t>文字</a:t>
            </a:r>
            <a:endParaRPr lang="zh-CN" altLang="en-US" sz="12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1" fill="hold" grpId="0" nodeType="afterEffect" p14:presetBounceEnd="60000">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14:bounceEnd="60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60000">
                                          <p:cBhvr additive="base">
                                            <p:cTn id="24" dur="5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1" fill="hold" grpId="0" nodeType="afterEffect" p14:presetBounceEnd="60000">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14:bounceEnd="60000">
                                          <p:cBhvr additive="base">
                                            <p:cTn id="28" dur="500" fill="hold"/>
                                            <p:tgtEl>
                                              <p:spTgt spid="9"/>
                                            </p:tgtEl>
                                            <p:attrNameLst>
                                              <p:attrName>ppt_x</p:attrName>
                                            </p:attrNameLst>
                                          </p:cBhvr>
                                          <p:tavLst>
                                            <p:tav tm="0">
                                              <p:val>
                                                <p:strVal val="#ppt_x"/>
                                              </p:val>
                                            </p:tav>
                                            <p:tav tm="100000">
                                              <p:val>
                                                <p:strVal val="#ppt_x"/>
                                              </p:val>
                                            </p:tav>
                                          </p:tavLst>
                                        </p:anim>
                                        <p:anim calcmode="lin" valueType="num" p14:bounceEnd="60000">
                                          <p:cBhvr additive="base">
                                            <p:cTn id="29" dur="50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1" fill="hold" grpId="0" nodeType="afterEffect" p14:presetBounceEnd="60000">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14:bounceEnd="60000">
                                          <p:cBhvr additive="base">
                                            <p:cTn id="33" dur="500" fill="hold"/>
                                            <p:tgtEl>
                                              <p:spTgt spid="10"/>
                                            </p:tgtEl>
                                            <p:attrNameLst>
                                              <p:attrName>ppt_x</p:attrName>
                                            </p:attrNameLst>
                                          </p:cBhvr>
                                          <p:tavLst>
                                            <p:tav tm="0">
                                              <p:val>
                                                <p:strVal val="#ppt_x"/>
                                              </p:val>
                                            </p:tav>
                                            <p:tav tm="100000">
                                              <p:val>
                                                <p:strVal val="#ppt_x"/>
                                              </p:val>
                                            </p:tav>
                                          </p:tavLst>
                                        </p:anim>
                                        <p:anim calcmode="lin" valueType="num" p14:bounceEnd="60000">
                                          <p:cBhvr additive="base">
                                            <p:cTn id="34" dur="500" fill="hold"/>
                                            <p:tgtEl>
                                              <p:spTgt spid="10"/>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2" presetClass="entr" presetSubtype="1" fill="hold" grpId="0" nodeType="afterEffect" p14:presetBounceEnd="60000">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14:bounceEnd="60000">
                                          <p:cBhvr additive="base">
                                            <p:cTn id="38" dur="500" fill="hold"/>
                                            <p:tgtEl>
                                              <p:spTgt spid="11"/>
                                            </p:tgtEl>
                                            <p:attrNameLst>
                                              <p:attrName>ppt_x</p:attrName>
                                            </p:attrNameLst>
                                          </p:cBhvr>
                                          <p:tavLst>
                                            <p:tav tm="0">
                                              <p:val>
                                                <p:strVal val="#ppt_x"/>
                                              </p:val>
                                            </p:tav>
                                            <p:tav tm="100000">
                                              <p:val>
                                                <p:strVal val="#ppt_x"/>
                                              </p:val>
                                            </p:tav>
                                          </p:tavLst>
                                        </p:anim>
                                        <p:anim calcmode="lin" valueType="num" p14:bounceEnd="60000">
                                          <p:cBhvr additive="base">
                                            <p:cTn id="39" dur="500" fill="hold"/>
                                            <p:tgtEl>
                                              <p:spTgt spid="11"/>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4500"/>
                                </p:stCondLst>
                                <p:childTnLst>
                                  <p:par>
                                    <p:cTn id="49" presetID="22" presetClass="entr" presetSubtype="2"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500"/>
                                            <p:tgtEl>
                                              <p:spTgt spid="14"/>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500"/>
                                            <p:tgtEl>
                                              <p:spTgt spid="16"/>
                                            </p:tgtEl>
                                          </p:cBhvr>
                                        </p:animEffect>
                                      </p:childTnLst>
                                    </p:cTn>
                                  </p:par>
                                </p:childTnLst>
                              </p:cTn>
                            </p:par>
                            <p:par>
                              <p:cTn id="64" fill="hold">
                                <p:stCondLst>
                                  <p:cond delay="6500"/>
                                </p:stCondLst>
                                <p:childTnLst>
                                  <p:par>
                                    <p:cTn id="65" presetID="22" presetClass="entr" presetSubtype="2"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childTnLst>
                              </p:cTn>
                            </p:par>
                            <p:par>
                              <p:cTn id="68" fill="hold">
                                <p:stCondLst>
                                  <p:cond delay="7000"/>
                                </p:stCondLst>
                                <p:childTnLst>
                                  <p:par>
                                    <p:cTn id="69" presetID="22" presetClass="entr" presetSubtype="2"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right)">
                                          <p:cBhvr>
                                            <p:cTn id="7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6" grpId="0"/>
          <p:bldP spid="17" grpId="0"/>
          <p:bldP spid="18" grpId="0"/>
          <p:bldP spid="1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childTnLst>
                              </p:cTn>
                            </p:par>
                            <p:par>
                              <p:cTn id="25" fill="hold">
                                <p:stCondLst>
                                  <p:cond delay="2000"/>
                                </p:stCondLst>
                                <p:childTnLst>
                                  <p:par>
                                    <p:cTn id="26" presetID="2" presetClass="entr" presetSubtype="1"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ppt_x"/>
                                              </p:val>
                                            </p:tav>
                                            <p:tav tm="100000">
                                              <p:val>
                                                <p:strVal val="#ppt_x"/>
                                              </p:val>
                                            </p:tav>
                                          </p:tavLst>
                                        </p:anim>
                                        <p:anim calcmode="lin" valueType="num">
                                          <p:cBhvr additive="base">
                                            <p:cTn id="29" dur="500" fill="hold"/>
                                            <p:tgtEl>
                                              <p:spTgt spid="9"/>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 presetClass="entr" presetSubtype="1"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500" fill="hold"/>
                                            <p:tgtEl>
                                              <p:spTgt spid="10"/>
                                            </p:tgtEl>
                                            <p:attrNameLst>
                                              <p:attrName>ppt_x</p:attrName>
                                            </p:attrNameLst>
                                          </p:cBhvr>
                                          <p:tavLst>
                                            <p:tav tm="0">
                                              <p:val>
                                                <p:strVal val="#ppt_x"/>
                                              </p:val>
                                            </p:tav>
                                            <p:tav tm="100000">
                                              <p:val>
                                                <p:strVal val="#ppt_x"/>
                                              </p:val>
                                            </p:tav>
                                          </p:tavLst>
                                        </p:anim>
                                        <p:anim calcmode="lin" valueType="num">
                                          <p:cBhvr additive="base">
                                            <p:cTn id="34" dur="500" fill="hold"/>
                                            <p:tgtEl>
                                              <p:spTgt spid="10"/>
                                            </p:tgtEl>
                                            <p:attrNameLst>
                                              <p:attrName>ppt_y</p:attrName>
                                            </p:attrNameLst>
                                          </p:cBhvr>
                                          <p:tavLst>
                                            <p:tav tm="0">
                                              <p:val>
                                                <p:strVal val="0-#ppt_h/2"/>
                                              </p:val>
                                            </p:tav>
                                            <p:tav tm="100000">
                                              <p:val>
                                                <p:strVal val="#ppt_y"/>
                                              </p:val>
                                            </p:tav>
                                          </p:tavLst>
                                        </p:anim>
                                      </p:childTnLst>
                                    </p:cTn>
                                  </p:par>
                                </p:childTnLst>
                              </p:cTn>
                            </p:par>
                            <p:par>
                              <p:cTn id="35" fill="hold">
                                <p:stCondLst>
                                  <p:cond delay="3000"/>
                                </p:stCondLst>
                                <p:childTnLst>
                                  <p:par>
                                    <p:cTn id="36" presetID="2" presetClass="entr" presetSubtype="1" fill="hold" grpId="0" nodeType="afterEffect">
                                      <p:stCondLst>
                                        <p:cond delay="0"/>
                                      </p:stCondLst>
                                      <p:childTnLst>
                                        <p:set>
                                          <p:cBhvr>
                                            <p:cTn id="37" dur="1" fill="hold">
                                              <p:stCondLst>
                                                <p:cond delay="0"/>
                                              </p:stCondLst>
                                            </p:cTn>
                                            <p:tgtEl>
                                              <p:spTgt spid="11"/>
                                            </p:tgtEl>
                                            <p:attrNameLst>
                                              <p:attrName>style.visibility</p:attrName>
                                            </p:attrNameLst>
                                          </p:cBhvr>
                                          <p:to>
                                            <p:strVal val="visible"/>
                                          </p:to>
                                        </p:set>
                                        <p:anim calcmode="lin" valueType="num">
                                          <p:cBhvr additive="base">
                                            <p:cTn id="38" dur="500" fill="hold"/>
                                            <p:tgtEl>
                                              <p:spTgt spid="11"/>
                                            </p:tgtEl>
                                            <p:attrNameLst>
                                              <p:attrName>ppt_x</p:attrName>
                                            </p:attrNameLst>
                                          </p:cBhvr>
                                          <p:tavLst>
                                            <p:tav tm="0">
                                              <p:val>
                                                <p:strVal val="#ppt_x"/>
                                              </p:val>
                                            </p:tav>
                                            <p:tav tm="100000">
                                              <p:val>
                                                <p:strVal val="#ppt_x"/>
                                              </p:val>
                                            </p:tav>
                                          </p:tavLst>
                                        </p:anim>
                                        <p:anim calcmode="lin" valueType="num">
                                          <p:cBhvr additive="base">
                                            <p:cTn id="39" dur="500" fill="hold"/>
                                            <p:tgtEl>
                                              <p:spTgt spid="11"/>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left)">
                                          <p:cBhvr>
                                            <p:cTn id="43" dur="500"/>
                                            <p:tgtEl>
                                              <p:spTgt spid="12"/>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par>
                              <p:cTn id="48" fill="hold">
                                <p:stCondLst>
                                  <p:cond delay="4500"/>
                                </p:stCondLst>
                                <p:childTnLst>
                                  <p:par>
                                    <p:cTn id="49" presetID="22" presetClass="entr" presetSubtype="2"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wipe(right)">
                                          <p:cBhvr>
                                            <p:cTn id="51" dur="500"/>
                                            <p:tgtEl>
                                              <p:spTgt spid="14"/>
                                            </p:tgtEl>
                                          </p:cBhvr>
                                        </p:animEffect>
                                      </p:childTnLst>
                                    </p:cTn>
                                  </p:par>
                                </p:childTnLst>
                              </p:cTn>
                            </p:par>
                            <p:par>
                              <p:cTn id="52" fill="hold">
                                <p:stCondLst>
                                  <p:cond delay="5000"/>
                                </p:stCondLst>
                                <p:childTnLst>
                                  <p:par>
                                    <p:cTn id="53" presetID="22" presetClass="entr" presetSubtype="2" fill="hold" grpId="0" nodeType="after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right)">
                                          <p:cBhvr>
                                            <p:cTn id="55" dur="500"/>
                                            <p:tgtEl>
                                              <p:spTgt spid="19"/>
                                            </p:tgtEl>
                                          </p:cBhvr>
                                        </p:animEffect>
                                      </p:childTnLst>
                                    </p:cTn>
                                  </p:par>
                                </p:childTnLst>
                              </p:cTn>
                            </p:par>
                            <p:par>
                              <p:cTn id="56" fill="hold">
                                <p:stCondLst>
                                  <p:cond delay="5500"/>
                                </p:stCondLst>
                                <p:childTnLst>
                                  <p:par>
                                    <p:cTn id="57" presetID="22" presetClass="entr" presetSubtype="8" fill="hold"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wipe(left)">
                                          <p:cBhvr>
                                            <p:cTn id="59" dur="500"/>
                                            <p:tgtEl>
                                              <p:spTgt spid="13"/>
                                            </p:tgtEl>
                                          </p:cBhvr>
                                        </p:animEffect>
                                      </p:childTnLst>
                                    </p:cTn>
                                  </p:par>
                                </p:childTnLst>
                              </p:cTn>
                            </p:par>
                            <p:par>
                              <p:cTn id="60" fill="hold">
                                <p:stCondLst>
                                  <p:cond delay="6000"/>
                                </p:stCondLst>
                                <p:childTnLst>
                                  <p:par>
                                    <p:cTn id="61" presetID="22" presetClass="entr" presetSubtype="8" fill="hold" grpId="0" nodeType="afterEffect">
                                      <p:stCondLst>
                                        <p:cond delay="0"/>
                                      </p:stCondLst>
                                      <p:childTnLst>
                                        <p:set>
                                          <p:cBhvr>
                                            <p:cTn id="62" dur="1" fill="hold">
                                              <p:stCondLst>
                                                <p:cond delay="0"/>
                                              </p:stCondLst>
                                            </p:cTn>
                                            <p:tgtEl>
                                              <p:spTgt spid="16"/>
                                            </p:tgtEl>
                                            <p:attrNameLst>
                                              <p:attrName>style.visibility</p:attrName>
                                            </p:attrNameLst>
                                          </p:cBhvr>
                                          <p:to>
                                            <p:strVal val="visible"/>
                                          </p:to>
                                        </p:set>
                                        <p:animEffect transition="in" filter="wipe(left)">
                                          <p:cBhvr>
                                            <p:cTn id="63" dur="500"/>
                                            <p:tgtEl>
                                              <p:spTgt spid="16"/>
                                            </p:tgtEl>
                                          </p:cBhvr>
                                        </p:animEffect>
                                      </p:childTnLst>
                                    </p:cTn>
                                  </p:par>
                                </p:childTnLst>
                              </p:cTn>
                            </p:par>
                            <p:par>
                              <p:cTn id="64" fill="hold">
                                <p:stCondLst>
                                  <p:cond delay="6500"/>
                                </p:stCondLst>
                                <p:childTnLst>
                                  <p:par>
                                    <p:cTn id="65" presetID="22" presetClass="entr" presetSubtype="2" fill="hold"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right)">
                                          <p:cBhvr>
                                            <p:cTn id="67" dur="500"/>
                                            <p:tgtEl>
                                              <p:spTgt spid="15"/>
                                            </p:tgtEl>
                                          </p:cBhvr>
                                        </p:animEffect>
                                      </p:childTnLst>
                                    </p:cTn>
                                  </p:par>
                                </p:childTnLst>
                              </p:cTn>
                            </p:par>
                            <p:par>
                              <p:cTn id="68" fill="hold">
                                <p:stCondLst>
                                  <p:cond delay="7000"/>
                                </p:stCondLst>
                                <p:childTnLst>
                                  <p:par>
                                    <p:cTn id="69" presetID="22" presetClass="entr" presetSubtype="2"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wipe(right)">
                                          <p:cBhvr>
                                            <p:cTn id="71"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6" grpId="0"/>
          <p:bldP spid="17" grpId="0"/>
          <p:bldP spid="18" grpId="0"/>
          <p:bldP spid="19"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870225" y="1131590"/>
            <a:ext cx="7403550" cy="1080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9" name="矩形 8"/>
          <p:cNvSpPr/>
          <p:nvPr/>
        </p:nvSpPr>
        <p:spPr>
          <a:xfrm>
            <a:off x="870225" y="2298056"/>
            <a:ext cx="7403550" cy="1080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10" name="矩形 9"/>
          <p:cNvSpPr/>
          <p:nvPr/>
        </p:nvSpPr>
        <p:spPr>
          <a:xfrm>
            <a:off x="870225" y="3464522"/>
            <a:ext cx="7403550" cy="1080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bg1"/>
              </a:solidFill>
            </a:endParaRPr>
          </a:p>
        </p:txBody>
      </p:sp>
      <p:sp>
        <p:nvSpPr>
          <p:cNvPr id="11" name="矩形 10"/>
          <p:cNvSpPr/>
          <p:nvPr/>
        </p:nvSpPr>
        <p:spPr>
          <a:xfrm>
            <a:off x="1028466" y="1196111"/>
            <a:ext cx="1324800" cy="950400"/>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028466" y="2367363"/>
            <a:ext cx="1324800" cy="95040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1028466" y="3533829"/>
            <a:ext cx="1324800" cy="9504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2453078" y="1544474"/>
            <a:ext cx="5647314" cy="523220"/>
          </a:xfrm>
          <a:prstGeom prst="rect">
            <a:avLst/>
          </a:prstGeom>
        </p:spPr>
        <p:txBody>
          <a:bodyPr wrap="square">
            <a:spAutoFit/>
          </a:bodyPr>
          <a:lstStyle/>
          <a:p>
            <a:pPr lvl="0"/>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r>
              <a:rPr lang="en-US" altLang="zh-CN" sz="1400" dirty="0" smtClean="0">
                <a:solidFill>
                  <a:schemeClr val="bg1"/>
                </a:solidFill>
              </a:rPr>
              <a:t>,</a:t>
            </a:r>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endParaRPr lang="zh-CN" altLang="en-US" sz="1400" dirty="0">
              <a:solidFill>
                <a:schemeClr val="bg1"/>
              </a:solidFill>
            </a:endParaRPr>
          </a:p>
        </p:txBody>
      </p:sp>
      <p:sp>
        <p:nvSpPr>
          <p:cNvPr id="15" name="矩形 14"/>
          <p:cNvSpPr/>
          <p:nvPr/>
        </p:nvSpPr>
        <p:spPr>
          <a:xfrm>
            <a:off x="2453078" y="1148140"/>
            <a:ext cx="2118922" cy="415498"/>
          </a:xfrm>
          <a:prstGeom prst="rect">
            <a:avLst/>
          </a:prstGeom>
        </p:spPr>
        <p:txBody>
          <a:bodyPr wrap="square">
            <a:spAutoFit/>
          </a:bodyPr>
          <a:lstStyle/>
          <a:p>
            <a:pPr lvl="0">
              <a:lnSpc>
                <a:spcPct val="150000"/>
              </a:lnSpc>
            </a:pPr>
            <a:r>
              <a:rPr lang="zh-CN" altLang="en-US" sz="1400" b="1" dirty="0" smtClean="0">
                <a:solidFill>
                  <a:schemeClr val="bg1"/>
                </a:solidFill>
                <a:latin typeface="微软雅黑" panose="020B0503020204020204" pitchFamily="34" charset="-122"/>
                <a:ea typeface="微软雅黑" panose="020B0503020204020204" pitchFamily="34" charset="-122"/>
              </a:rPr>
              <a:t>此处输入文本标题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2453078" y="2696602"/>
            <a:ext cx="5647314" cy="523220"/>
          </a:xfrm>
          <a:prstGeom prst="rect">
            <a:avLst/>
          </a:prstGeom>
        </p:spPr>
        <p:txBody>
          <a:bodyPr wrap="square">
            <a:spAutoFit/>
          </a:bodyPr>
          <a:lstStyle/>
          <a:p>
            <a:pPr lvl="0"/>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r>
              <a:rPr lang="en-US" altLang="zh-CN" sz="1400" dirty="0" smtClean="0">
                <a:solidFill>
                  <a:schemeClr val="bg1"/>
                </a:solidFill>
              </a:rPr>
              <a:t>,</a:t>
            </a:r>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endParaRPr lang="zh-CN" altLang="en-US" sz="1400" dirty="0">
              <a:solidFill>
                <a:schemeClr val="bg1"/>
              </a:solidFill>
            </a:endParaRPr>
          </a:p>
        </p:txBody>
      </p:sp>
      <p:sp>
        <p:nvSpPr>
          <p:cNvPr id="17" name="矩形 16"/>
          <p:cNvSpPr/>
          <p:nvPr/>
        </p:nvSpPr>
        <p:spPr>
          <a:xfrm>
            <a:off x="2453078" y="2300268"/>
            <a:ext cx="2118922" cy="415498"/>
          </a:xfrm>
          <a:prstGeom prst="rect">
            <a:avLst/>
          </a:prstGeom>
        </p:spPr>
        <p:txBody>
          <a:bodyPr wrap="square">
            <a:spAutoFit/>
          </a:bodyPr>
          <a:lstStyle/>
          <a:p>
            <a:pPr lvl="0">
              <a:lnSpc>
                <a:spcPct val="150000"/>
              </a:lnSpc>
            </a:pPr>
            <a:r>
              <a:rPr lang="zh-CN" altLang="en-US" sz="1400" b="1" dirty="0" smtClean="0">
                <a:solidFill>
                  <a:schemeClr val="bg1"/>
                </a:solidFill>
                <a:latin typeface="微软雅黑" panose="020B0503020204020204" pitchFamily="34" charset="-122"/>
                <a:ea typeface="微软雅黑" panose="020B0503020204020204" pitchFamily="34" charset="-122"/>
              </a:rPr>
              <a:t>此处输入文本标题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2453078" y="3848730"/>
            <a:ext cx="5647314" cy="523220"/>
          </a:xfrm>
          <a:prstGeom prst="rect">
            <a:avLst/>
          </a:prstGeom>
        </p:spPr>
        <p:txBody>
          <a:bodyPr wrap="square">
            <a:spAutoFit/>
          </a:bodyPr>
          <a:lstStyle/>
          <a:p>
            <a:pPr lvl="0"/>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r>
              <a:rPr lang="en-US" altLang="zh-CN" sz="1400" dirty="0" smtClean="0">
                <a:solidFill>
                  <a:schemeClr val="bg1"/>
                </a:solidFill>
              </a:rPr>
              <a:t>,</a:t>
            </a:r>
            <a:r>
              <a:rPr lang="zh-CN" altLang="en-US" sz="1400" dirty="0">
                <a:solidFill>
                  <a:schemeClr val="bg1"/>
                </a:solidFill>
                <a:latin typeface="微软雅黑" panose="020B0503020204020204" pitchFamily="34" charset="-122"/>
                <a:ea typeface="微软雅黑" panose="020B0503020204020204" pitchFamily="34" charset="-122"/>
              </a:rPr>
              <a:t>添加适当文字，一页最好不要超过</a:t>
            </a:r>
            <a:r>
              <a:rPr lang="en-US" altLang="zh-CN" sz="1400" dirty="0" smtClean="0">
                <a:solidFill>
                  <a:schemeClr val="bg1"/>
                </a:solidFill>
                <a:latin typeface="微软雅黑" panose="020B0503020204020204" pitchFamily="34" charset="-122"/>
                <a:ea typeface="微软雅黑" panose="020B0503020204020204" pitchFamily="34" charset="-122"/>
              </a:rPr>
              <a:t>200</a:t>
            </a:r>
            <a:endParaRPr lang="zh-CN" altLang="en-US" sz="1400" dirty="0">
              <a:solidFill>
                <a:schemeClr val="bg1"/>
              </a:solidFill>
            </a:endParaRPr>
          </a:p>
        </p:txBody>
      </p:sp>
      <p:sp>
        <p:nvSpPr>
          <p:cNvPr id="19" name="矩形 18"/>
          <p:cNvSpPr/>
          <p:nvPr/>
        </p:nvSpPr>
        <p:spPr>
          <a:xfrm>
            <a:off x="2453078" y="3452396"/>
            <a:ext cx="2118922" cy="415498"/>
          </a:xfrm>
          <a:prstGeom prst="rect">
            <a:avLst/>
          </a:prstGeom>
        </p:spPr>
        <p:txBody>
          <a:bodyPr wrap="square">
            <a:spAutoFit/>
          </a:bodyPr>
          <a:lstStyle/>
          <a:p>
            <a:pPr lvl="0">
              <a:lnSpc>
                <a:spcPct val="150000"/>
              </a:lnSpc>
            </a:pPr>
            <a:r>
              <a:rPr lang="zh-CN" altLang="en-US" sz="1400" b="1" dirty="0" smtClean="0">
                <a:solidFill>
                  <a:schemeClr val="bg1"/>
                </a:solidFill>
                <a:latin typeface="微软雅黑" panose="020B0503020204020204" pitchFamily="34" charset="-122"/>
                <a:ea typeface="微软雅黑" panose="020B0503020204020204" pitchFamily="34" charset="-122"/>
              </a:rPr>
              <a:t>此处输入文本标题</a:t>
            </a:r>
            <a:endParaRPr lang="zh-CN" altLang="en-US" sz="14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000"/>
                            </p:stCondLst>
                            <p:childTnLst>
                              <p:par>
                                <p:cTn id="25" presetID="31" presetClass="entr" presetSubtype="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fltVal val="0"/>
                                          </p:val>
                                        </p:tav>
                                        <p:tav tm="100000">
                                          <p:val>
                                            <p:strVal val="#ppt_w"/>
                                          </p:val>
                                        </p:tav>
                                      </p:tavLst>
                                    </p:anim>
                                    <p:anim calcmode="lin" valueType="num">
                                      <p:cBhvr>
                                        <p:cTn id="28" dur="1000" fill="hold"/>
                                        <p:tgtEl>
                                          <p:spTgt spid="11"/>
                                        </p:tgtEl>
                                        <p:attrNameLst>
                                          <p:attrName>ppt_h</p:attrName>
                                        </p:attrNameLst>
                                      </p:cBhvr>
                                      <p:tavLst>
                                        <p:tav tm="0">
                                          <p:val>
                                            <p:fltVal val="0"/>
                                          </p:val>
                                        </p:tav>
                                        <p:tav tm="100000">
                                          <p:val>
                                            <p:strVal val="#ppt_h"/>
                                          </p:val>
                                        </p:tav>
                                      </p:tavLst>
                                    </p:anim>
                                    <p:anim calcmode="lin" valueType="num">
                                      <p:cBhvr>
                                        <p:cTn id="29" dur="1000" fill="hold"/>
                                        <p:tgtEl>
                                          <p:spTgt spid="11"/>
                                        </p:tgtEl>
                                        <p:attrNameLst>
                                          <p:attrName>style.rotation</p:attrName>
                                        </p:attrNameLst>
                                      </p:cBhvr>
                                      <p:tavLst>
                                        <p:tav tm="0">
                                          <p:val>
                                            <p:fltVal val="90"/>
                                          </p:val>
                                        </p:tav>
                                        <p:tav tm="100000">
                                          <p:val>
                                            <p:fltVal val="0"/>
                                          </p:val>
                                        </p:tav>
                                      </p:tavLst>
                                    </p:anim>
                                    <p:animEffect transition="in" filter="fade">
                                      <p:cBhvr>
                                        <p:cTn id="30" dur="1000"/>
                                        <p:tgtEl>
                                          <p:spTgt spid="11"/>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left)">
                                      <p:cBhvr>
                                        <p:cTn id="34" dur="500"/>
                                        <p:tgtEl>
                                          <p:spTgt spid="15"/>
                                        </p:tgtEl>
                                      </p:cBhvr>
                                    </p:animEffect>
                                  </p:childTnLst>
                                </p:cTn>
                              </p:par>
                            </p:childTnLst>
                          </p:cTn>
                        </p:par>
                        <p:par>
                          <p:cTn id="35" fill="hold">
                            <p:stCondLst>
                              <p:cond delay="3500"/>
                            </p:stCondLst>
                            <p:childTnLst>
                              <p:par>
                                <p:cTn id="36" presetID="22" presetClass="entr" presetSubtype="1"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up)">
                                      <p:cBhvr>
                                        <p:cTn id="38" dur="500"/>
                                        <p:tgtEl>
                                          <p:spTgt spid="14"/>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4500"/>
                            </p:stCondLst>
                            <p:childTnLst>
                              <p:par>
                                <p:cTn id="44" presetID="31" presetClass="entr" presetSubtype="0"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1000" fill="hold"/>
                                        <p:tgtEl>
                                          <p:spTgt spid="12"/>
                                        </p:tgtEl>
                                        <p:attrNameLst>
                                          <p:attrName>ppt_w</p:attrName>
                                        </p:attrNameLst>
                                      </p:cBhvr>
                                      <p:tavLst>
                                        <p:tav tm="0">
                                          <p:val>
                                            <p:fltVal val="0"/>
                                          </p:val>
                                        </p:tav>
                                        <p:tav tm="100000">
                                          <p:val>
                                            <p:strVal val="#ppt_w"/>
                                          </p:val>
                                        </p:tav>
                                      </p:tavLst>
                                    </p:anim>
                                    <p:anim calcmode="lin" valueType="num">
                                      <p:cBhvr>
                                        <p:cTn id="47" dur="1000" fill="hold"/>
                                        <p:tgtEl>
                                          <p:spTgt spid="12"/>
                                        </p:tgtEl>
                                        <p:attrNameLst>
                                          <p:attrName>ppt_h</p:attrName>
                                        </p:attrNameLst>
                                      </p:cBhvr>
                                      <p:tavLst>
                                        <p:tav tm="0">
                                          <p:val>
                                            <p:fltVal val="0"/>
                                          </p:val>
                                        </p:tav>
                                        <p:tav tm="100000">
                                          <p:val>
                                            <p:strVal val="#ppt_h"/>
                                          </p:val>
                                        </p:tav>
                                      </p:tavLst>
                                    </p:anim>
                                    <p:anim calcmode="lin" valueType="num">
                                      <p:cBhvr>
                                        <p:cTn id="48" dur="1000" fill="hold"/>
                                        <p:tgtEl>
                                          <p:spTgt spid="12"/>
                                        </p:tgtEl>
                                        <p:attrNameLst>
                                          <p:attrName>style.rotation</p:attrName>
                                        </p:attrNameLst>
                                      </p:cBhvr>
                                      <p:tavLst>
                                        <p:tav tm="0">
                                          <p:val>
                                            <p:fltVal val="90"/>
                                          </p:val>
                                        </p:tav>
                                        <p:tav tm="100000">
                                          <p:val>
                                            <p:fltVal val="0"/>
                                          </p:val>
                                        </p:tav>
                                      </p:tavLst>
                                    </p:anim>
                                    <p:animEffect transition="in" filter="fade">
                                      <p:cBhvr>
                                        <p:cTn id="49" dur="1000"/>
                                        <p:tgtEl>
                                          <p:spTgt spid="12"/>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6000"/>
                            </p:stCondLst>
                            <p:childTnLst>
                              <p:par>
                                <p:cTn id="55" presetID="22" presetClass="entr" presetSubtype="1" fill="hold" grpId="0"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up)">
                                      <p:cBhvr>
                                        <p:cTn id="57" dur="500"/>
                                        <p:tgtEl>
                                          <p:spTgt spid="16"/>
                                        </p:tgtEl>
                                      </p:cBhvr>
                                    </p:animEffect>
                                  </p:childTnLst>
                                </p:cTn>
                              </p:par>
                            </p:childTnLst>
                          </p:cTn>
                        </p:par>
                        <p:par>
                          <p:cTn id="58" fill="hold">
                            <p:stCondLst>
                              <p:cond delay="6500"/>
                            </p:stCondLst>
                            <p:childTnLst>
                              <p:par>
                                <p:cTn id="59" presetID="22" presetClass="entr" presetSubtype="8"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Effect transition="in" filter="wipe(left)">
                                      <p:cBhvr>
                                        <p:cTn id="61" dur="500"/>
                                        <p:tgtEl>
                                          <p:spTgt spid="10"/>
                                        </p:tgtEl>
                                      </p:cBhvr>
                                    </p:animEffect>
                                  </p:childTnLst>
                                </p:cTn>
                              </p:par>
                            </p:childTnLst>
                          </p:cTn>
                        </p:par>
                        <p:par>
                          <p:cTn id="62" fill="hold">
                            <p:stCondLst>
                              <p:cond delay="7000"/>
                            </p:stCondLst>
                            <p:childTnLst>
                              <p:par>
                                <p:cTn id="63" presetID="31" presetClass="entr" presetSubtype="0" fill="hold" grpId="0" nodeType="afterEffect">
                                  <p:stCondLst>
                                    <p:cond delay="0"/>
                                  </p:stCondLst>
                                  <p:childTnLst>
                                    <p:set>
                                      <p:cBhvr>
                                        <p:cTn id="64" dur="1" fill="hold">
                                          <p:stCondLst>
                                            <p:cond delay="0"/>
                                          </p:stCondLst>
                                        </p:cTn>
                                        <p:tgtEl>
                                          <p:spTgt spid="13"/>
                                        </p:tgtEl>
                                        <p:attrNameLst>
                                          <p:attrName>style.visibility</p:attrName>
                                        </p:attrNameLst>
                                      </p:cBhvr>
                                      <p:to>
                                        <p:strVal val="visible"/>
                                      </p:to>
                                    </p:set>
                                    <p:anim calcmode="lin" valueType="num">
                                      <p:cBhvr>
                                        <p:cTn id="65" dur="1000" fill="hold"/>
                                        <p:tgtEl>
                                          <p:spTgt spid="13"/>
                                        </p:tgtEl>
                                        <p:attrNameLst>
                                          <p:attrName>ppt_w</p:attrName>
                                        </p:attrNameLst>
                                      </p:cBhvr>
                                      <p:tavLst>
                                        <p:tav tm="0">
                                          <p:val>
                                            <p:fltVal val="0"/>
                                          </p:val>
                                        </p:tav>
                                        <p:tav tm="100000">
                                          <p:val>
                                            <p:strVal val="#ppt_w"/>
                                          </p:val>
                                        </p:tav>
                                      </p:tavLst>
                                    </p:anim>
                                    <p:anim calcmode="lin" valueType="num">
                                      <p:cBhvr>
                                        <p:cTn id="66" dur="1000" fill="hold"/>
                                        <p:tgtEl>
                                          <p:spTgt spid="13"/>
                                        </p:tgtEl>
                                        <p:attrNameLst>
                                          <p:attrName>ppt_h</p:attrName>
                                        </p:attrNameLst>
                                      </p:cBhvr>
                                      <p:tavLst>
                                        <p:tav tm="0">
                                          <p:val>
                                            <p:fltVal val="0"/>
                                          </p:val>
                                        </p:tav>
                                        <p:tav tm="100000">
                                          <p:val>
                                            <p:strVal val="#ppt_h"/>
                                          </p:val>
                                        </p:tav>
                                      </p:tavLst>
                                    </p:anim>
                                    <p:anim calcmode="lin" valueType="num">
                                      <p:cBhvr>
                                        <p:cTn id="67" dur="1000" fill="hold"/>
                                        <p:tgtEl>
                                          <p:spTgt spid="13"/>
                                        </p:tgtEl>
                                        <p:attrNameLst>
                                          <p:attrName>style.rotation</p:attrName>
                                        </p:attrNameLst>
                                      </p:cBhvr>
                                      <p:tavLst>
                                        <p:tav tm="0">
                                          <p:val>
                                            <p:fltVal val="90"/>
                                          </p:val>
                                        </p:tav>
                                        <p:tav tm="100000">
                                          <p:val>
                                            <p:fltVal val="0"/>
                                          </p:val>
                                        </p:tav>
                                      </p:tavLst>
                                    </p:anim>
                                    <p:animEffect transition="in" filter="fade">
                                      <p:cBhvr>
                                        <p:cTn id="68" dur="1000"/>
                                        <p:tgtEl>
                                          <p:spTgt spid="13"/>
                                        </p:tgtEl>
                                      </p:cBhvr>
                                    </p:animEffect>
                                  </p:childTnLst>
                                </p:cTn>
                              </p:par>
                            </p:childTnLst>
                          </p:cTn>
                        </p:par>
                        <p:par>
                          <p:cTn id="69" fill="hold">
                            <p:stCondLst>
                              <p:cond delay="8000"/>
                            </p:stCondLst>
                            <p:childTnLst>
                              <p:par>
                                <p:cTn id="70" presetID="22" presetClass="entr" presetSubtype="8" fill="hold" grpId="0" nodeType="afterEffect">
                                  <p:stCondLst>
                                    <p:cond delay="0"/>
                                  </p:stCondLst>
                                  <p:childTnLst>
                                    <p:set>
                                      <p:cBhvr>
                                        <p:cTn id="71" dur="1" fill="hold">
                                          <p:stCondLst>
                                            <p:cond delay="0"/>
                                          </p:stCondLst>
                                        </p:cTn>
                                        <p:tgtEl>
                                          <p:spTgt spid="19"/>
                                        </p:tgtEl>
                                        <p:attrNameLst>
                                          <p:attrName>style.visibility</p:attrName>
                                        </p:attrNameLst>
                                      </p:cBhvr>
                                      <p:to>
                                        <p:strVal val="visible"/>
                                      </p:to>
                                    </p:set>
                                    <p:animEffect transition="in" filter="wipe(left)">
                                      <p:cBhvr>
                                        <p:cTn id="72" dur="500"/>
                                        <p:tgtEl>
                                          <p:spTgt spid="19"/>
                                        </p:tgtEl>
                                      </p:cBhvr>
                                    </p:animEffect>
                                  </p:childTnLst>
                                </p:cTn>
                              </p:par>
                            </p:childTnLst>
                          </p:cTn>
                        </p:par>
                        <p:par>
                          <p:cTn id="73" fill="hold">
                            <p:stCondLst>
                              <p:cond delay="8500"/>
                            </p:stCondLst>
                            <p:childTnLst>
                              <p:par>
                                <p:cTn id="74" presetID="22" presetClass="entr" presetSubtype="1"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Effect transition="in" filter="wipe(up)">
                                      <p:cBhvr>
                                        <p:cTn id="7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p:bldP spid="15" grpId="0"/>
      <p:bldP spid="16" grpId="0"/>
      <p:bldP spid="17" grpId="0"/>
      <p:bldP spid="18" grpId="0"/>
      <p:bldP spid="19"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AutoShape 11">
            <a:hlinkClick r:id="rId2"/>
          </p:cNvPr>
          <p:cNvSpPr>
            <a:spLocks noChangeArrowheads="1"/>
          </p:cNvSpPr>
          <p:nvPr/>
        </p:nvSpPr>
        <p:spPr bwMode="auto">
          <a:xfrm>
            <a:off x="4216400" y="2535410"/>
            <a:ext cx="962025" cy="592138"/>
          </a:xfrm>
          <a:prstGeom prst="rightArrow">
            <a:avLst>
              <a:gd name="adj1" fmla="val 50000"/>
              <a:gd name="adj2" fmla="val 40617"/>
            </a:avLst>
          </a:prstGeom>
          <a:solidFill>
            <a:schemeClr val="tx2">
              <a:lumMod val="75000"/>
            </a:schemeClr>
          </a:solidFill>
          <a:ln>
            <a:noFill/>
          </a:ln>
          <a:effectLst>
            <a:outerShdw dist="35921" dir="2700000" algn="ctr" rotWithShape="0">
              <a:srgbClr val="5F5F5F">
                <a:alpha val="50000"/>
              </a:srgb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9" name="AutoShape 12">
            <a:hlinkClick r:id="rId2"/>
          </p:cNvPr>
          <p:cNvSpPr>
            <a:spLocks noChangeArrowheads="1"/>
          </p:cNvSpPr>
          <p:nvPr/>
        </p:nvSpPr>
        <p:spPr bwMode="auto">
          <a:xfrm flipH="1">
            <a:off x="4216400" y="3570460"/>
            <a:ext cx="962025" cy="592138"/>
          </a:xfrm>
          <a:prstGeom prst="rightArrow">
            <a:avLst>
              <a:gd name="adj1" fmla="val 50000"/>
              <a:gd name="adj2" fmla="val 40617"/>
            </a:avLst>
          </a:prstGeom>
          <a:solidFill>
            <a:schemeClr val="tx2">
              <a:lumMod val="75000"/>
            </a:schemeClr>
          </a:solidFill>
          <a:ln>
            <a:noFill/>
          </a:ln>
          <a:effectLst>
            <a:outerShdw dist="35921" dir="2700000" algn="ctr" rotWithShape="0">
              <a:schemeClr val="bg2"/>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10" name="Rectangle 6">
            <a:hlinkClick r:id="rId2"/>
          </p:cNvPr>
          <p:cNvSpPr>
            <a:spLocks noChangeArrowheads="1"/>
          </p:cNvSpPr>
          <p:nvPr/>
        </p:nvSpPr>
        <p:spPr bwMode="auto">
          <a:xfrm>
            <a:off x="812800" y="1311274"/>
            <a:ext cx="3179763" cy="519113"/>
          </a:xfrm>
          <a:prstGeom prst="rect">
            <a:avLst/>
          </a:prstGeom>
          <a:solidFill>
            <a:schemeClr val="tx2">
              <a:lumMod val="7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eaLnBrk="1" hangingPunct="1">
              <a:lnSpc>
                <a:spcPct val="120000"/>
              </a:lnSpc>
              <a:defRPr/>
            </a:pPr>
            <a:r>
              <a:rPr lang="zh-CN" altLang="en-US" sz="2000" b="1" dirty="0">
                <a:solidFill>
                  <a:prstClr val="white"/>
                </a:solidFill>
                <a:latin typeface="微软雅黑" panose="020B0503020204020204" pitchFamily="34" charset="-122"/>
                <a:ea typeface="微软雅黑" panose="020B0503020204020204" pitchFamily="34" charset="-122"/>
              </a:rPr>
              <a:t>输入文本</a:t>
            </a:r>
            <a:endParaRPr lang="zh-CN" altLang="en-US" sz="2000" b="1" dirty="0">
              <a:solidFill>
                <a:prstClr val="white"/>
              </a:solidFill>
              <a:latin typeface="微软雅黑" panose="020B0503020204020204" pitchFamily="34" charset="-122"/>
              <a:ea typeface="微软雅黑" panose="020B0503020204020204" pitchFamily="34" charset="-122"/>
            </a:endParaRPr>
          </a:p>
        </p:txBody>
      </p:sp>
      <p:sp>
        <p:nvSpPr>
          <p:cNvPr id="11" name="Rectangle 7">
            <a:hlinkClick r:id="rId2"/>
          </p:cNvPr>
          <p:cNvSpPr>
            <a:spLocks noChangeArrowheads="1"/>
          </p:cNvSpPr>
          <p:nvPr/>
        </p:nvSpPr>
        <p:spPr bwMode="auto">
          <a:xfrm>
            <a:off x="812800" y="1830388"/>
            <a:ext cx="3179763" cy="2829594"/>
          </a:xfrm>
          <a:prstGeom prst="rect">
            <a:avLst/>
          </a:prstGeom>
          <a:solidFill>
            <a:schemeClr val="bg1">
              <a:lumMod val="8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12" name="Rectangle 5">
            <a:hlinkClick r:id="rId2"/>
          </p:cNvPr>
          <p:cNvSpPr>
            <a:spLocks noChangeArrowheads="1"/>
          </p:cNvSpPr>
          <p:nvPr/>
        </p:nvSpPr>
        <p:spPr bwMode="gray">
          <a:xfrm>
            <a:off x="899592" y="2031354"/>
            <a:ext cx="3041650" cy="237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08000" rIns="144000" bIns="72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spcAft>
                <a:spcPct val="40000"/>
              </a:spcAft>
              <a:buClr>
                <a:schemeClr val="tx1"/>
              </a:buClr>
              <a:buFont typeface="Wingdings" panose="05000000000000000000" pitchFamily="2" charset="2"/>
              <a:buChar cha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a:t>
            </a:r>
            <a:r>
              <a:rPr lang="zh-CN" altLang="en-US" sz="1400" dirty="0" smtClean="0">
                <a:solidFill>
                  <a:prstClr val="black">
                    <a:lumMod val="75000"/>
                    <a:lumOff val="25000"/>
                  </a:prstClr>
                </a:solidFill>
                <a:latin typeface="微软雅黑" panose="020B0503020204020204" pitchFamily="34" charset="-122"/>
                <a:ea typeface="微软雅黑" panose="020B0503020204020204" pitchFamily="34" charset="-122"/>
              </a:rPr>
              <a:t>文字</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smtClean="0">
                <a:solidFill>
                  <a:prstClr val="black">
                    <a:lumMod val="75000"/>
                    <a:lumOff val="25000"/>
                  </a:prstClr>
                </a:solidFill>
                <a:latin typeface="微软雅黑" panose="020B0503020204020204" pitchFamily="34" charset="-122"/>
                <a:ea typeface="微软雅黑" panose="020B0503020204020204" pitchFamily="34" charset="-122"/>
              </a:rPr>
              <a:t>200</a:t>
            </a:r>
            <a:endParaRPr lang="en-US" altLang="zh-CN" sz="1400" noProof="1">
              <a:solidFill>
                <a:srgbClr val="333333"/>
              </a:solidFill>
              <a:cs typeface="Arial" panose="020B0604020202020204" pitchFamily="34" charset="0"/>
            </a:endParaRPr>
          </a:p>
        </p:txBody>
      </p:sp>
      <p:sp>
        <p:nvSpPr>
          <p:cNvPr id="13" name="Rectangle 8">
            <a:hlinkClick r:id="rId2"/>
          </p:cNvPr>
          <p:cNvSpPr>
            <a:spLocks noChangeArrowheads="1"/>
          </p:cNvSpPr>
          <p:nvPr/>
        </p:nvSpPr>
        <p:spPr bwMode="auto">
          <a:xfrm>
            <a:off x="5326063" y="1311274"/>
            <a:ext cx="3179762" cy="519113"/>
          </a:xfrm>
          <a:prstGeom prst="rect">
            <a:avLst/>
          </a:prstGeom>
          <a:solidFill>
            <a:schemeClr val="tx2">
              <a:lumMod val="7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auto" hangingPunct="1">
              <a:lnSpc>
                <a:spcPct val="120000"/>
              </a:lnSpc>
              <a:spcBef>
                <a:spcPts val="0"/>
              </a:spcBef>
              <a:spcAft>
                <a:spcPts val="0"/>
              </a:spcAft>
              <a:defRPr/>
            </a:pPr>
            <a:r>
              <a:rPr lang="zh-CN" altLang="en-US" sz="2000" b="1" dirty="0">
                <a:solidFill>
                  <a:schemeClr val="bg1"/>
                </a:solidFill>
                <a:latin typeface="微软雅黑" panose="020B0503020204020204" pitchFamily="34" charset="-122"/>
                <a:ea typeface="微软雅黑" panose="020B0503020204020204" pitchFamily="34" charset="-122"/>
              </a:rPr>
              <a:t>输入文本</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4" name="Rectangle 9">
            <a:hlinkClick r:id="rId2"/>
          </p:cNvPr>
          <p:cNvSpPr>
            <a:spLocks noChangeArrowheads="1"/>
          </p:cNvSpPr>
          <p:nvPr/>
        </p:nvSpPr>
        <p:spPr bwMode="auto">
          <a:xfrm>
            <a:off x="5326063" y="1830388"/>
            <a:ext cx="3179762" cy="2829594"/>
          </a:xfrm>
          <a:prstGeom prst="rect">
            <a:avLst/>
          </a:prstGeom>
          <a:solidFill>
            <a:schemeClr val="bg1">
              <a:lumMod val="85000"/>
            </a:schemeClr>
          </a:solidFill>
          <a:ln>
            <a:noFill/>
          </a:ln>
          <a:effectLst>
            <a:outerShdw dist="35921" dir="2700000" algn="ctr" rotWithShape="0">
              <a:schemeClr val="bg2">
                <a:alpha val="50000"/>
              </a:schemeClr>
            </a:outerShdw>
          </a:effec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p>
        </p:txBody>
      </p:sp>
      <p:sp>
        <p:nvSpPr>
          <p:cNvPr id="15" name="Rectangle 5"/>
          <p:cNvSpPr>
            <a:spLocks noChangeArrowheads="1"/>
          </p:cNvSpPr>
          <p:nvPr/>
        </p:nvSpPr>
        <p:spPr bwMode="gray">
          <a:xfrm>
            <a:off x="5434013" y="2031354"/>
            <a:ext cx="3040062" cy="2376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lIns="0" tIns="108000" rIns="144000" bIns="72000"/>
          <a:lstStyle>
            <a:lvl1pPr marL="190500" indent="-190500" eaLnBrk="0" hangingPunct="0">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eaLnBrk="0" hangingPunct="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eaLnBrk="0" hangingPunct="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eaLnBrk="0" hangingPunct="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spcAft>
                <a:spcPct val="40000"/>
              </a:spcAft>
              <a:buClr>
                <a:schemeClr val="tx1"/>
              </a:buClr>
              <a:buFont typeface="Wingdings" panose="05000000000000000000" pitchFamily="2" charset="2"/>
              <a:buChar char="§"/>
            </a:pP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字</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a:t>
            </a:r>
            <a:r>
              <a:rPr lang="zh-CN" altLang="en-US" sz="1400" dirty="0">
                <a:solidFill>
                  <a:prstClr val="black">
                    <a:lumMod val="75000"/>
                    <a:lumOff val="25000"/>
                  </a:prstClr>
                </a:solidFill>
                <a:latin typeface="微软雅黑" panose="020B0503020204020204" pitchFamily="34" charset="-122"/>
                <a:ea typeface="微软雅黑" panose="020B0503020204020204" pitchFamily="34" charset="-122"/>
              </a:rPr>
              <a:t>根据需要添加适当的文字根据需要添加适当的文字，一页的文字最好不要超过</a:t>
            </a:r>
            <a:r>
              <a:rPr lang="en-US" altLang="zh-CN" sz="1400" dirty="0">
                <a:solidFill>
                  <a:prstClr val="black">
                    <a:lumMod val="75000"/>
                    <a:lumOff val="25000"/>
                  </a:prstClr>
                </a:solidFill>
                <a:latin typeface="微软雅黑" panose="020B0503020204020204" pitchFamily="34" charset="-122"/>
                <a:ea typeface="微软雅黑" panose="020B0503020204020204" pitchFamily="34" charset="-122"/>
              </a:rPr>
              <a:t>200</a:t>
            </a:r>
            <a:endParaRPr lang="en-US" altLang="zh-CN" sz="1400" noProof="1">
              <a:solidFill>
                <a:srgbClr val="333333"/>
              </a:solidFill>
              <a:cs typeface="Arial" panose="020B0604020202020204" pitchFamily="34" charset="0"/>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16" presetClass="entr" presetSubtype="37"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up)">
                                      <p:cBhvr>
                                        <p:cTn id="27" dur="500"/>
                                        <p:tgtEl>
                                          <p:spTgt spid="11"/>
                                        </p:tgtEl>
                                      </p:cBhvr>
                                    </p:animEffect>
                                  </p:childTnLst>
                                </p:cTn>
                              </p:par>
                            </p:childTnLst>
                          </p:cTn>
                        </p:par>
                        <p:par>
                          <p:cTn id="28" fill="hold">
                            <p:stCondLst>
                              <p:cond delay="25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000"/>
                            </p:stCondLst>
                            <p:childTnLst>
                              <p:par>
                                <p:cTn id="33" presetID="16" presetClass="entr" presetSubtype="37"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barn(outVertical)">
                                      <p:cBhvr>
                                        <p:cTn id="35" dur="500"/>
                                        <p:tgtEl>
                                          <p:spTgt spid="13"/>
                                        </p:tgtEl>
                                      </p:cBhvr>
                                    </p:animEffect>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par>
                          <p:cTn id="40" fill="hold">
                            <p:stCondLst>
                              <p:cond delay="4000"/>
                            </p:stCondLst>
                            <p:childTnLst>
                              <p:par>
                                <p:cTn id="41" presetID="22" presetClass="entr" presetSubtype="4"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wipe(down)">
                                      <p:cBhvr>
                                        <p:cTn id="43" dur="500"/>
                                        <p:tgtEl>
                                          <p:spTgt spid="15"/>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left)">
                                      <p:cBhvr>
                                        <p:cTn id="47" dur="500"/>
                                        <p:tgtEl>
                                          <p:spTgt spid="8"/>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right)">
                                      <p:cBhvr>
                                        <p:cTn id="5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p:bldP spid="13" grpId="0" animBg="1"/>
      <p:bldP spid="14" grpId="0" animBg="1"/>
      <p:bldP spid="1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圆角矩形 7"/>
          <p:cNvSpPr/>
          <p:nvPr/>
        </p:nvSpPr>
        <p:spPr>
          <a:xfrm>
            <a:off x="628922"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9" name="组合 8"/>
          <p:cNvGrpSpPr/>
          <p:nvPr/>
        </p:nvGrpSpPr>
        <p:grpSpPr>
          <a:xfrm>
            <a:off x="1197813" y="1278809"/>
            <a:ext cx="681268" cy="689626"/>
            <a:chOff x="1197813" y="1203598"/>
            <a:chExt cx="681268" cy="689626"/>
          </a:xfrm>
        </p:grpSpPr>
        <p:sp>
          <p:nvSpPr>
            <p:cNvPr id="10" name="椭圆 9"/>
            <p:cNvSpPr/>
            <p:nvPr/>
          </p:nvSpPr>
          <p:spPr>
            <a:xfrm>
              <a:off x="1197813"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11" name="文本框 19"/>
            <p:cNvSpPr txBox="1"/>
            <p:nvPr/>
          </p:nvSpPr>
          <p:spPr>
            <a:xfrm>
              <a:off x="1297732" y="1214705"/>
              <a:ext cx="486030" cy="678519"/>
            </a:xfrm>
            <a:prstGeom prst="rect">
              <a:avLst/>
            </a:prstGeom>
            <a:noFill/>
          </p:spPr>
          <p:txBody>
            <a:bodyPr wrap="none" rtlCol="0">
              <a:spAutoFit/>
            </a:bodyPr>
            <a:lstStyle/>
            <a:p>
              <a:pPr algn="ctr"/>
              <a:r>
                <a:rPr lang="en-US" altLang="zh-CN" sz="3810" b="1" dirty="0">
                  <a:solidFill>
                    <a:schemeClr val="bg1"/>
                  </a:solidFill>
                  <a:latin typeface="微软雅黑" panose="020B0503020204020204" pitchFamily="34" charset="-122"/>
                  <a:ea typeface="微软雅黑" panose="020B0503020204020204" pitchFamily="34" charset="-122"/>
                </a:rPr>
                <a:t>1</a:t>
              </a:r>
              <a:endParaRPr lang="zh-CN" altLang="en-US" sz="3810" b="1" dirty="0">
                <a:solidFill>
                  <a:schemeClr val="bg1"/>
                </a:solidFill>
                <a:latin typeface="微软雅黑" panose="020B0503020204020204" pitchFamily="34" charset="-122"/>
                <a:ea typeface="微软雅黑" panose="020B0503020204020204" pitchFamily="34" charset="-122"/>
              </a:endParaRPr>
            </a:p>
          </p:txBody>
        </p:sp>
      </p:grpSp>
      <p:sp>
        <p:nvSpPr>
          <p:cNvPr id="12" name="矩形 11"/>
          <p:cNvSpPr/>
          <p:nvPr/>
        </p:nvSpPr>
        <p:spPr>
          <a:xfrm>
            <a:off x="743214" y="2303384"/>
            <a:ext cx="1601672" cy="1869743"/>
          </a:xfrm>
          <a:prstGeom prst="rect">
            <a:avLst/>
          </a:prstGeom>
        </p:spPr>
        <p:txBody>
          <a:bodyPr wrap="square">
            <a:spAutoFit/>
          </a:bodyPr>
          <a:lstStyle/>
          <a:p>
            <a:pPr algn="ctr">
              <a:lnSpc>
                <a:spcPct val="150000"/>
              </a:lnSpc>
              <a:spcBef>
                <a:spcPts val="660"/>
              </a:spcBef>
              <a:spcAft>
                <a:spcPts val="660"/>
              </a:spcAft>
              <a:defRPr/>
            </a:pPr>
            <a:r>
              <a:rPr lang="zh-CN" altLang="en-US" sz="1100">
                <a:solidFill>
                  <a:schemeClr val="bg1"/>
                </a:solidFill>
                <a:latin typeface="微软雅黑" panose="020B0503020204020204" pitchFamily="34" charset="-122"/>
                <a:ea typeface="微软雅黑" panose="020B0503020204020204" pitchFamily="34" charset="-122"/>
              </a:rPr>
              <a:t>根据自己的需要添加适当的文字，据研究，在幻灯片中，一页的文字最好不要</a:t>
            </a:r>
            <a:r>
              <a:rPr lang="zh-CN" altLang="en-US" sz="1100" smtClean="0">
                <a:solidFill>
                  <a:schemeClr val="bg1"/>
                </a:solidFill>
                <a:latin typeface="微软雅黑" panose="020B0503020204020204" pitchFamily="34" charset="-122"/>
                <a:ea typeface="微软雅黑" panose="020B0503020204020204" pitchFamily="34" charset="-122"/>
              </a:rPr>
              <a:t>超</a:t>
            </a:r>
            <a:r>
              <a:rPr lang="en-US" altLang="zh-CN" sz="1100" smtClean="0">
                <a:solidFill>
                  <a:schemeClr val="bg1"/>
                </a:solidFill>
                <a:latin typeface="微软雅黑" panose="020B0503020204020204" pitchFamily="34" charset="-122"/>
                <a:ea typeface="微软雅黑" panose="020B0503020204020204" pitchFamily="34" charset="-122"/>
              </a:rPr>
              <a:t>200</a:t>
            </a:r>
            <a:r>
              <a:rPr lang="zh-CN" altLang="en-US" sz="1100" smtClean="0">
                <a:solidFill>
                  <a:schemeClr val="bg1"/>
                </a:solidFill>
                <a:latin typeface="微软雅黑" panose="020B0503020204020204" pitchFamily="34" charset="-122"/>
                <a:ea typeface="微软雅黑" panose="020B0503020204020204" pitchFamily="34" charset="-122"/>
              </a:rPr>
              <a:t>字</a:t>
            </a:r>
            <a:r>
              <a:rPr lang="zh-CN" altLang="en-US" sz="1100">
                <a:solidFill>
                  <a:schemeClr val="bg1"/>
                </a:solidFill>
                <a:latin typeface="微软雅黑" panose="020B0503020204020204" pitchFamily="34" charset="-122"/>
                <a:ea typeface="微软雅黑" panose="020B0503020204020204" pitchFamily="34" charset="-122"/>
              </a:rPr>
              <a:t>根据自己的需要添加适当的</a:t>
            </a:r>
            <a:r>
              <a:rPr lang="zh-CN" altLang="en-US" sz="1100" smtClean="0">
                <a:solidFill>
                  <a:schemeClr val="bg1"/>
                </a:solidFill>
                <a:latin typeface="微软雅黑" panose="020B0503020204020204" pitchFamily="34" charset="-122"/>
                <a:ea typeface="微软雅黑" panose="020B0503020204020204" pitchFamily="34" charset="-122"/>
              </a:rPr>
              <a:t>文字一</a:t>
            </a:r>
            <a:r>
              <a:rPr lang="zh-CN" altLang="en-US" sz="1100">
                <a:solidFill>
                  <a:schemeClr val="bg1"/>
                </a:solidFill>
                <a:latin typeface="微软雅黑" panose="020B0503020204020204" pitchFamily="34" charset="-122"/>
                <a:ea typeface="微软雅黑" panose="020B0503020204020204" pitchFamily="34" charset="-122"/>
              </a:rPr>
              <a:t>页的文字最好不要超过</a:t>
            </a:r>
            <a:r>
              <a:rPr lang="en-US" altLang="zh-CN" sz="1100" smtClean="0">
                <a:solidFill>
                  <a:schemeClr val="bg1"/>
                </a:solidFill>
                <a:latin typeface="微软雅黑" panose="020B0503020204020204" pitchFamily="34" charset="-122"/>
                <a:ea typeface="微软雅黑" panose="020B0503020204020204" pitchFamily="34" charset="-122"/>
              </a:rPr>
              <a:t>200</a:t>
            </a:r>
            <a:r>
              <a:rPr lang="zh-CN" altLang="en-US" sz="1100" smtClean="0">
                <a:solidFill>
                  <a:schemeClr val="bg1"/>
                </a:solidFill>
                <a:latin typeface="微软雅黑" panose="020B0503020204020204" pitchFamily="34" charset="-122"/>
                <a:ea typeface="微软雅黑" panose="020B0503020204020204" pitchFamily="34" charset="-122"/>
              </a:rPr>
              <a:t>字</a:t>
            </a:r>
            <a:endParaRPr lang="zh-CN" altLang="en-US" sz="1100" smtClean="0">
              <a:solidFill>
                <a:schemeClr val="bg1"/>
              </a:solidFill>
              <a:latin typeface="微软雅黑" panose="020B0503020204020204" pitchFamily="34" charset="-122"/>
              <a:ea typeface="微软雅黑" panose="020B0503020204020204" pitchFamily="34" charset="-122"/>
            </a:endParaRPr>
          </a:p>
        </p:txBody>
      </p:sp>
      <p:sp>
        <p:nvSpPr>
          <p:cNvPr id="13" name="圆角矩形 12"/>
          <p:cNvSpPr/>
          <p:nvPr/>
        </p:nvSpPr>
        <p:spPr>
          <a:xfrm>
            <a:off x="2615008"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14" name="组合 13"/>
          <p:cNvGrpSpPr/>
          <p:nvPr/>
        </p:nvGrpSpPr>
        <p:grpSpPr>
          <a:xfrm>
            <a:off x="3183899" y="1278809"/>
            <a:ext cx="681268" cy="681697"/>
            <a:chOff x="3183899" y="1203598"/>
            <a:chExt cx="681268" cy="681697"/>
          </a:xfrm>
        </p:grpSpPr>
        <p:sp>
          <p:nvSpPr>
            <p:cNvPr id="15" name="椭圆 14"/>
            <p:cNvSpPr/>
            <p:nvPr/>
          </p:nvSpPr>
          <p:spPr>
            <a:xfrm>
              <a:off x="3183899"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16" name="文本框 19"/>
            <p:cNvSpPr txBox="1"/>
            <p:nvPr/>
          </p:nvSpPr>
          <p:spPr>
            <a:xfrm>
              <a:off x="3283075" y="1239131"/>
              <a:ext cx="460383" cy="629724"/>
            </a:xfrm>
            <a:prstGeom prst="rect">
              <a:avLst/>
            </a:prstGeom>
            <a:noFill/>
          </p:spPr>
          <p:txBody>
            <a:bodyPr wrap="none" rtlCol="0">
              <a:spAutoFit/>
            </a:bodyPr>
            <a:lstStyle/>
            <a:p>
              <a:pPr algn="ctr"/>
              <a:r>
                <a:rPr lang="en-US" altLang="zh-CN" sz="3490" b="1" dirty="0">
                  <a:solidFill>
                    <a:schemeClr val="bg1"/>
                  </a:solidFill>
                  <a:latin typeface="微软雅黑" panose="020B0503020204020204" pitchFamily="34" charset="-122"/>
                  <a:ea typeface="微软雅黑" panose="020B0503020204020204" pitchFamily="34" charset="-122"/>
                </a:rPr>
                <a:t>2</a:t>
              </a:r>
              <a:endParaRPr lang="zh-CN" altLang="en-US" sz="3490" b="1" dirty="0">
                <a:solidFill>
                  <a:schemeClr val="bg1"/>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2729300" y="2303383"/>
            <a:ext cx="1601672" cy="1839863"/>
          </a:xfrm>
          <a:prstGeom prst="rect">
            <a:avLst/>
          </a:prstGeom>
        </p:spPr>
        <p:txBody>
          <a:bodyPr wrap="square">
            <a:spAutoFit/>
          </a:bodyPr>
          <a:lstStyle/>
          <a:p>
            <a:pPr lvl="0" algn="ctr">
              <a:lnSpc>
                <a:spcPct val="150000"/>
              </a:lnSpc>
              <a:spcBef>
                <a:spcPts val="660"/>
              </a:spcBef>
              <a:spcAft>
                <a:spcPts val="660"/>
              </a:spcAft>
              <a:defRPr/>
            </a:pPr>
            <a:r>
              <a:rPr lang="zh-CN" altLang="en-US" sz="1100">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a:t>
            </a:r>
            <a:endParaRPr lang="zh-CN" altLang="en-US" sz="1100">
              <a:solidFill>
                <a:prstClr val="white"/>
              </a:solidFill>
              <a:latin typeface="微软雅黑" panose="020B0503020204020204" pitchFamily="34" charset="-122"/>
              <a:ea typeface="微软雅黑" panose="020B0503020204020204" pitchFamily="34" charset="-122"/>
            </a:endParaRPr>
          </a:p>
        </p:txBody>
      </p:sp>
      <p:sp>
        <p:nvSpPr>
          <p:cNvPr id="18" name="圆角矩形 17"/>
          <p:cNvSpPr/>
          <p:nvPr/>
        </p:nvSpPr>
        <p:spPr>
          <a:xfrm>
            <a:off x="4626331"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19" name="组合 18"/>
          <p:cNvGrpSpPr/>
          <p:nvPr/>
        </p:nvGrpSpPr>
        <p:grpSpPr>
          <a:xfrm>
            <a:off x="5195222" y="1278809"/>
            <a:ext cx="681268" cy="681697"/>
            <a:chOff x="5195222" y="1203598"/>
            <a:chExt cx="681268" cy="681697"/>
          </a:xfrm>
        </p:grpSpPr>
        <p:sp>
          <p:nvSpPr>
            <p:cNvPr id="20" name="椭圆 19"/>
            <p:cNvSpPr/>
            <p:nvPr/>
          </p:nvSpPr>
          <p:spPr>
            <a:xfrm>
              <a:off x="5195222"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21" name="文本框 19"/>
            <p:cNvSpPr txBox="1"/>
            <p:nvPr/>
          </p:nvSpPr>
          <p:spPr>
            <a:xfrm>
              <a:off x="5305663" y="1239131"/>
              <a:ext cx="460383" cy="629724"/>
            </a:xfrm>
            <a:prstGeom prst="rect">
              <a:avLst/>
            </a:prstGeom>
            <a:noFill/>
          </p:spPr>
          <p:txBody>
            <a:bodyPr wrap="none" rtlCol="0">
              <a:spAutoFit/>
            </a:bodyPr>
            <a:lstStyle/>
            <a:p>
              <a:pPr algn="ctr"/>
              <a:r>
                <a:rPr lang="en-US" altLang="zh-CN" sz="3490" b="1" dirty="0">
                  <a:solidFill>
                    <a:schemeClr val="bg1"/>
                  </a:solidFill>
                  <a:latin typeface="微软雅黑" panose="020B0503020204020204" pitchFamily="34" charset="-122"/>
                  <a:ea typeface="微软雅黑" panose="020B0503020204020204" pitchFamily="34" charset="-122"/>
                </a:rPr>
                <a:t>3</a:t>
              </a:r>
              <a:endParaRPr lang="zh-CN" altLang="en-US" sz="3490" b="1" dirty="0">
                <a:solidFill>
                  <a:schemeClr val="bg1"/>
                </a:solidFill>
                <a:latin typeface="微软雅黑" panose="020B0503020204020204" pitchFamily="34" charset="-122"/>
                <a:ea typeface="微软雅黑" panose="020B0503020204020204" pitchFamily="34" charset="-122"/>
              </a:endParaRPr>
            </a:p>
          </p:txBody>
        </p:sp>
      </p:grpSp>
      <p:sp>
        <p:nvSpPr>
          <p:cNvPr id="22" name="矩形 21"/>
          <p:cNvSpPr/>
          <p:nvPr/>
        </p:nvSpPr>
        <p:spPr>
          <a:xfrm>
            <a:off x="4740623" y="2303384"/>
            <a:ext cx="1601672" cy="1839863"/>
          </a:xfrm>
          <a:prstGeom prst="rect">
            <a:avLst/>
          </a:prstGeom>
        </p:spPr>
        <p:txBody>
          <a:bodyPr wrap="square">
            <a:spAutoFit/>
          </a:bodyPr>
          <a:lstStyle/>
          <a:p>
            <a:pPr lvl="0" algn="ctr">
              <a:lnSpc>
                <a:spcPct val="150000"/>
              </a:lnSpc>
              <a:spcBef>
                <a:spcPts val="660"/>
              </a:spcBef>
              <a:spcAft>
                <a:spcPts val="660"/>
              </a:spcAft>
              <a:defRPr/>
            </a:pPr>
            <a:r>
              <a:rPr lang="zh-CN" altLang="en-US" sz="1100">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a:t>
            </a:r>
            <a:endParaRPr lang="zh-CN" altLang="en-US" sz="1100">
              <a:solidFill>
                <a:prstClr val="white"/>
              </a:solidFill>
              <a:latin typeface="微软雅黑" panose="020B0503020204020204" pitchFamily="34" charset="-122"/>
              <a:ea typeface="微软雅黑" panose="020B0503020204020204" pitchFamily="34" charset="-122"/>
            </a:endParaRPr>
          </a:p>
        </p:txBody>
      </p:sp>
      <p:sp>
        <p:nvSpPr>
          <p:cNvPr id="23" name="圆角矩形 22"/>
          <p:cNvSpPr/>
          <p:nvPr/>
        </p:nvSpPr>
        <p:spPr>
          <a:xfrm>
            <a:off x="6612418" y="1601841"/>
            <a:ext cx="1799901" cy="2914125"/>
          </a:xfrm>
          <a:prstGeom prst="roundRect">
            <a:avLst>
              <a:gd name="adj" fmla="val 5505"/>
            </a:avLst>
          </a:prstGeom>
          <a:solidFill>
            <a:schemeClr val="tx2">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p>
        </p:txBody>
      </p:sp>
      <p:grpSp>
        <p:nvGrpSpPr>
          <p:cNvPr id="24" name="组合 23"/>
          <p:cNvGrpSpPr/>
          <p:nvPr/>
        </p:nvGrpSpPr>
        <p:grpSpPr>
          <a:xfrm>
            <a:off x="7181308" y="1278809"/>
            <a:ext cx="681268" cy="689626"/>
            <a:chOff x="7181308" y="1203598"/>
            <a:chExt cx="681268" cy="689626"/>
          </a:xfrm>
        </p:grpSpPr>
        <p:sp>
          <p:nvSpPr>
            <p:cNvPr id="25" name="椭圆 24"/>
            <p:cNvSpPr/>
            <p:nvPr/>
          </p:nvSpPr>
          <p:spPr>
            <a:xfrm>
              <a:off x="7181308" y="1203598"/>
              <a:ext cx="681268" cy="681697"/>
            </a:xfrm>
            <a:prstGeom prst="ellipse">
              <a:avLst/>
            </a:prstGeom>
            <a:solidFill>
              <a:schemeClr val="tx2">
                <a:lumMod val="60000"/>
                <a:lumOff val="4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50">
                <a:solidFill>
                  <a:srgbClr val="0278A1"/>
                </a:solidFill>
                <a:latin typeface="微软雅黑" panose="020B0503020204020204" pitchFamily="34" charset="-122"/>
                <a:ea typeface="微软雅黑" panose="020B0503020204020204" pitchFamily="34" charset="-122"/>
              </a:endParaRPr>
            </a:p>
          </p:txBody>
        </p:sp>
        <p:sp>
          <p:nvSpPr>
            <p:cNvPr id="26" name="文本框 19"/>
            <p:cNvSpPr txBox="1"/>
            <p:nvPr/>
          </p:nvSpPr>
          <p:spPr>
            <a:xfrm>
              <a:off x="7262563" y="1214705"/>
              <a:ext cx="486030" cy="678519"/>
            </a:xfrm>
            <a:prstGeom prst="rect">
              <a:avLst/>
            </a:prstGeom>
            <a:noFill/>
          </p:spPr>
          <p:txBody>
            <a:bodyPr wrap="none" rtlCol="0">
              <a:spAutoFit/>
            </a:bodyPr>
            <a:lstStyle/>
            <a:p>
              <a:pPr algn="ctr"/>
              <a:r>
                <a:rPr lang="en-US" altLang="zh-CN" sz="3810" b="1" dirty="0">
                  <a:solidFill>
                    <a:schemeClr val="bg1"/>
                  </a:solidFill>
                  <a:latin typeface="微软雅黑" panose="020B0503020204020204" pitchFamily="34" charset="-122"/>
                  <a:ea typeface="微软雅黑" panose="020B0503020204020204" pitchFamily="34" charset="-122"/>
                </a:rPr>
                <a:t>4</a:t>
              </a:r>
              <a:endParaRPr lang="zh-CN" altLang="en-US" sz="3810" b="1" dirty="0">
                <a:solidFill>
                  <a:schemeClr val="bg1"/>
                </a:solidFill>
                <a:latin typeface="微软雅黑" panose="020B0503020204020204" pitchFamily="34" charset="-122"/>
                <a:ea typeface="微软雅黑" panose="020B0503020204020204" pitchFamily="34" charset="-122"/>
              </a:endParaRPr>
            </a:p>
          </p:txBody>
        </p:sp>
      </p:grpSp>
      <p:sp>
        <p:nvSpPr>
          <p:cNvPr id="27" name="矩形 26"/>
          <p:cNvSpPr/>
          <p:nvPr/>
        </p:nvSpPr>
        <p:spPr>
          <a:xfrm>
            <a:off x="6726710" y="2303384"/>
            <a:ext cx="1601672" cy="1839863"/>
          </a:xfrm>
          <a:prstGeom prst="rect">
            <a:avLst/>
          </a:prstGeom>
        </p:spPr>
        <p:txBody>
          <a:bodyPr wrap="square">
            <a:spAutoFit/>
          </a:bodyPr>
          <a:lstStyle/>
          <a:p>
            <a:pPr lvl="0" algn="ctr">
              <a:lnSpc>
                <a:spcPct val="150000"/>
              </a:lnSpc>
              <a:spcBef>
                <a:spcPts val="660"/>
              </a:spcBef>
              <a:spcAft>
                <a:spcPts val="660"/>
              </a:spcAft>
              <a:defRPr/>
            </a:pPr>
            <a:r>
              <a:rPr lang="zh-CN" altLang="en-US" sz="1100">
                <a:solidFill>
                  <a:prstClr val="white"/>
                </a:solidFill>
                <a:latin typeface="微软雅黑" panose="020B0503020204020204" pitchFamily="34" charset="-122"/>
                <a:ea typeface="微软雅黑" panose="020B0503020204020204" pitchFamily="34" charset="-122"/>
              </a:rPr>
              <a:t>根据自己的需要添加适当的文字，据研究，在幻灯片中，一页的文字最好不要超</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字根据自己的需要添加适当的文字一页的文字最好不要超过</a:t>
            </a:r>
            <a:r>
              <a:rPr lang="en-US" altLang="zh-CN" sz="1100">
                <a:solidFill>
                  <a:prstClr val="white"/>
                </a:solidFill>
                <a:latin typeface="微软雅黑" panose="020B0503020204020204" pitchFamily="34" charset="-122"/>
                <a:ea typeface="微软雅黑" panose="020B0503020204020204" pitchFamily="34" charset="-122"/>
              </a:rPr>
              <a:t>200</a:t>
            </a:r>
            <a:r>
              <a:rPr lang="zh-CN" altLang="en-US" sz="1100">
                <a:solidFill>
                  <a:prstClr val="white"/>
                </a:solidFill>
                <a:latin typeface="微软雅黑" panose="020B0503020204020204" pitchFamily="34" charset="-122"/>
                <a:ea typeface="微软雅黑" panose="020B0503020204020204" pitchFamily="34" charset="-122"/>
              </a:rPr>
              <a:t>字</a:t>
            </a:r>
            <a:endParaRPr lang="zh-CN" altLang="en-US" sz="1100">
              <a:solidFill>
                <a:prstClr val="white"/>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1" presetClass="entr" presetSubtype="1"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heel(1)">
                                      <p:cBhvr>
                                        <p:cTn id="28" dur="500"/>
                                        <p:tgtEl>
                                          <p:spTgt spid="9"/>
                                        </p:tgtEl>
                                      </p:cBhvr>
                                    </p:animEffect>
                                  </p:childTnLst>
                                </p:cTn>
                              </p:par>
                            </p:childTnLst>
                          </p:cTn>
                        </p:par>
                        <p:par>
                          <p:cTn id="29" fill="hold">
                            <p:stCondLst>
                              <p:cond delay="2500"/>
                            </p:stCondLst>
                            <p:childTnLst>
                              <p:par>
                                <p:cTn id="30" presetID="22" presetClass="entr" presetSubtype="1"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500" fill="hold"/>
                                        <p:tgtEl>
                                          <p:spTgt spid="13"/>
                                        </p:tgtEl>
                                        <p:attrNameLst>
                                          <p:attrName>ppt_x</p:attrName>
                                        </p:attrNameLst>
                                      </p:cBhvr>
                                      <p:tavLst>
                                        <p:tav tm="0">
                                          <p:val>
                                            <p:strVal val="#ppt_x"/>
                                          </p:val>
                                        </p:tav>
                                        <p:tav tm="100000">
                                          <p:val>
                                            <p:strVal val="#ppt_x"/>
                                          </p:val>
                                        </p:tav>
                                      </p:tavLst>
                                    </p:anim>
                                    <p:anim calcmode="lin" valueType="num">
                                      <p:cBhvr additive="base">
                                        <p:cTn id="37" dur="500" fill="hold"/>
                                        <p:tgtEl>
                                          <p:spTgt spid="13"/>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1" presetClass="entr" presetSubtype="1" fill="hold"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heel(1)">
                                      <p:cBhvr>
                                        <p:cTn id="41" dur="500"/>
                                        <p:tgtEl>
                                          <p:spTgt spid="14"/>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up)">
                                      <p:cBhvr>
                                        <p:cTn id="45" dur="500"/>
                                        <p:tgtEl>
                                          <p:spTgt spid="17"/>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 calcmode="lin" valueType="num">
                                      <p:cBhvr additive="base">
                                        <p:cTn id="49" dur="500" fill="hold"/>
                                        <p:tgtEl>
                                          <p:spTgt spid="18"/>
                                        </p:tgtEl>
                                        <p:attrNameLst>
                                          <p:attrName>ppt_x</p:attrName>
                                        </p:attrNameLst>
                                      </p:cBhvr>
                                      <p:tavLst>
                                        <p:tav tm="0">
                                          <p:val>
                                            <p:strVal val="#ppt_x"/>
                                          </p:val>
                                        </p:tav>
                                        <p:tav tm="100000">
                                          <p:val>
                                            <p:strVal val="#ppt_x"/>
                                          </p:val>
                                        </p:tav>
                                      </p:tavLst>
                                    </p:anim>
                                    <p:anim calcmode="lin" valueType="num">
                                      <p:cBhvr additive="base">
                                        <p:cTn id="50" dur="500" fill="hold"/>
                                        <p:tgtEl>
                                          <p:spTgt spid="18"/>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1" presetClass="entr" presetSubtype="1" fill="hold" nodeType="after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heel(1)">
                                      <p:cBhvr>
                                        <p:cTn id="54" dur="500"/>
                                        <p:tgtEl>
                                          <p:spTgt spid="19"/>
                                        </p:tgtEl>
                                      </p:cBhvr>
                                    </p:animEffect>
                                  </p:childTnLst>
                                </p:cTn>
                              </p:par>
                            </p:childTnLst>
                          </p:cTn>
                        </p:par>
                        <p:par>
                          <p:cTn id="55" fill="hold">
                            <p:stCondLst>
                              <p:cond delay="5500"/>
                            </p:stCondLst>
                            <p:childTnLst>
                              <p:par>
                                <p:cTn id="56" presetID="22" presetClass="entr" presetSubtype="1"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up)">
                                      <p:cBhvr>
                                        <p:cTn id="58" dur="500"/>
                                        <p:tgtEl>
                                          <p:spTgt spid="22"/>
                                        </p:tgtEl>
                                      </p:cBhvr>
                                    </p:animEffect>
                                  </p:childTnLst>
                                </p:cTn>
                              </p:par>
                            </p:childTnLst>
                          </p:cTn>
                        </p:par>
                        <p:par>
                          <p:cTn id="59" fill="hold">
                            <p:stCondLst>
                              <p:cond delay="6000"/>
                            </p:stCondLst>
                            <p:childTnLst>
                              <p:par>
                                <p:cTn id="60" presetID="2" presetClass="entr" presetSubtype="4" fill="hold" grpId="0" nodeType="after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ppt_x"/>
                                          </p:val>
                                        </p:tav>
                                        <p:tav tm="100000">
                                          <p:val>
                                            <p:strVal val="#ppt_x"/>
                                          </p:val>
                                        </p:tav>
                                      </p:tavLst>
                                    </p:anim>
                                    <p:anim calcmode="lin" valueType="num">
                                      <p:cBhvr additive="base">
                                        <p:cTn id="63" dur="500" fill="hold"/>
                                        <p:tgtEl>
                                          <p:spTgt spid="23"/>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1" presetClass="entr" presetSubtype="1" fill="hold"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wheel(1)">
                                      <p:cBhvr>
                                        <p:cTn id="67" dur="500"/>
                                        <p:tgtEl>
                                          <p:spTgt spid="24"/>
                                        </p:tgtEl>
                                      </p:cBhvr>
                                    </p:animEffect>
                                  </p:childTnLst>
                                </p:cTn>
                              </p:par>
                            </p:childTnLst>
                          </p:cTn>
                        </p:par>
                        <p:par>
                          <p:cTn id="68" fill="hold">
                            <p:stCondLst>
                              <p:cond delay="7000"/>
                            </p:stCondLst>
                            <p:childTnLst>
                              <p:par>
                                <p:cTn id="69" presetID="22" presetClass="entr" presetSubtype="1"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wipe(up)">
                                      <p:cBhvr>
                                        <p:cTn id="7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12" grpId="0"/>
      <p:bldP spid="13" grpId="0" animBg="1"/>
      <p:bldP spid="17" grpId="0"/>
      <p:bldP spid="18" grpId="0" animBg="1"/>
      <p:bldP spid="22" grpId="0"/>
      <p:bldP spid="23" grpId="0" animBg="1"/>
      <p:bldP spid="2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49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0" y="2002979"/>
            <a:ext cx="9144000" cy="1724693"/>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Freeform 7"/>
          <p:cNvSpPr>
            <a:spLocks noChangeAspect="1" noEditPoints="1"/>
          </p:cNvSpPr>
          <p:nvPr/>
        </p:nvSpPr>
        <p:spPr bwMode="auto">
          <a:xfrm>
            <a:off x="2015716" y="4104409"/>
            <a:ext cx="294344" cy="296470"/>
          </a:xfrm>
          <a:custGeom>
            <a:avLst/>
            <a:gdLst>
              <a:gd name="T0" fmla="*/ 661 w 904"/>
              <a:gd name="T1" fmla="*/ 461 h 905"/>
              <a:gd name="T2" fmla="*/ 661 w 904"/>
              <a:gd name="T3" fmla="*/ 339 h 905"/>
              <a:gd name="T4" fmla="*/ 605 w 904"/>
              <a:gd name="T5" fmla="*/ 339 h 905"/>
              <a:gd name="T6" fmla="*/ 605 w 904"/>
              <a:gd name="T7" fmla="*/ 461 h 905"/>
              <a:gd name="T8" fmla="*/ 456 w 904"/>
              <a:gd name="T9" fmla="*/ 610 h 905"/>
              <a:gd name="T10" fmla="*/ 453 w 904"/>
              <a:gd name="T11" fmla="*/ 610 h 905"/>
              <a:gd name="T12" fmla="*/ 452 w 904"/>
              <a:gd name="T13" fmla="*/ 610 h 905"/>
              <a:gd name="T14" fmla="*/ 451 w 904"/>
              <a:gd name="T15" fmla="*/ 610 h 905"/>
              <a:gd name="T16" fmla="*/ 448 w 904"/>
              <a:gd name="T17" fmla="*/ 610 h 905"/>
              <a:gd name="T18" fmla="*/ 299 w 904"/>
              <a:gd name="T19" fmla="*/ 461 h 905"/>
              <a:gd name="T20" fmla="*/ 299 w 904"/>
              <a:gd name="T21" fmla="*/ 339 h 905"/>
              <a:gd name="T22" fmla="*/ 244 w 904"/>
              <a:gd name="T23" fmla="*/ 339 h 905"/>
              <a:gd name="T24" fmla="*/ 244 w 904"/>
              <a:gd name="T25" fmla="*/ 461 h 905"/>
              <a:gd name="T26" fmla="*/ 419 w 904"/>
              <a:gd name="T27" fmla="*/ 664 h 905"/>
              <a:gd name="T28" fmla="*/ 419 w 904"/>
              <a:gd name="T29" fmla="*/ 752 h 905"/>
              <a:gd name="T30" fmla="*/ 295 w 904"/>
              <a:gd name="T31" fmla="*/ 787 h 905"/>
              <a:gd name="T32" fmla="*/ 610 w 904"/>
              <a:gd name="T33" fmla="*/ 787 h 905"/>
              <a:gd name="T34" fmla="*/ 484 w 904"/>
              <a:gd name="T35" fmla="*/ 751 h 905"/>
              <a:gd name="T36" fmla="*/ 484 w 904"/>
              <a:gd name="T37" fmla="*/ 664 h 905"/>
              <a:gd name="T38" fmla="*/ 661 w 904"/>
              <a:gd name="T39" fmla="*/ 461 h 905"/>
              <a:gd name="T40" fmla="*/ 450 w 904"/>
              <a:gd name="T41" fmla="*/ 558 h 905"/>
              <a:gd name="T42" fmla="*/ 452 w 904"/>
              <a:gd name="T43" fmla="*/ 558 h 905"/>
              <a:gd name="T44" fmla="*/ 454 w 904"/>
              <a:gd name="T45" fmla="*/ 558 h 905"/>
              <a:gd name="T46" fmla="*/ 554 w 904"/>
              <a:gd name="T47" fmla="*/ 459 h 905"/>
              <a:gd name="T48" fmla="*/ 554 w 904"/>
              <a:gd name="T49" fmla="*/ 218 h 905"/>
              <a:gd name="T50" fmla="*/ 454 w 904"/>
              <a:gd name="T51" fmla="*/ 118 h 905"/>
              <a:gd name="T52" fmla="*/ 452 w 904"/>
              <a:gd name="T53" fmla="*/ 118 h 905"/>
              <a:gd name="T54" fmla="*/ 450 w 904"/>
              <a:gd name="T55" fmla="*/ 118 h 905"/>
              <a:gd name="T56" fmla="*/ 351 w 904"/>
              <a:gd name="T57" fmla="*/ 218 h 905"/>
              <a:gd name="T58" fmla="*/ 351 w 904"/>
              <a:gd name="T59" fmla="*/ 459 h 905"/>
              <a:gd name="T60" fmla="*/ 450 w 904"/>
              <a:gd name="T61" fmla="*/ 558 h 905"/>
              <a:gd name="T62" fmla="*/ 452 w 904"/>
              <a:gd name="T63" fmla="*/ 0 h 905"/>
              <a:gd name="T64" fmla="*/ 904 w 904"/>
              <a:gd name="T65" fmla="*/ 453 h 905"/>
              <a:gd name="T66" fmla="*/ 452 w 904"/>
              <a:gd name="T67" fmla="*/ 905 h 905"/>
              <a:gd name="T68" fmla="*/ 0 w 904"/>
              <a:gd name="T69" fmla="*/ 453 h 905"/>
              <a:gd name="T70" fmla="*/ 452 w 904"/>
              <a:gd name="T71" fmla="*/ 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04" h="905">
                <a:moveTo>
                  <a:pt x="661" y="461"/>
                </a:moveTo>
                <a:lnTo>
                  <a:pt x="661" y="339"/>
                </a:lnTo>
                <a:cubicBezTo>
                  <a:pt x="661" y="304"/>
                  <a:pt x="605" y="304"/>
                  <a:pt x="605" y="339"/>
                </a:cubicBezTo>
                <a:lnTo>
                  <a:pt x="605" y="461"/>
                </a:lnTo>
                <a:cubicBezTo>
                  <a:pt x="605" y="543"/>
                  <a:pt x="538" y="610"/>
                  <a:pt x="456" y="610"/>
                </a:cubicBezTo>
                <a:cubicBezTo>
                  <a:pt x="455" y="610"/>
                  <a:pt x="454" y="610"/>
                  <a:pt x="453" y="610"/>
                </a:cubicBezTo>
                <a:lnTo>
                  <a:pt x="452" y="610"/>
                </a:lnTo>
                <a:lnTo>
                  <a:pt x="451" y="610"/>
                </a:lnTo>
                <a:cubicBezTo>
                  <a:pt x="450" y="610"/>
                  <a:pt x="449" y="610"/>
                  <a:pt x="448" y="610"/>
                </a:cubicBezTo>
                <a:cubicBezTo>
                  <a:pt x="366" y="610"/>
                  <a:pt x="299" y="543"/>
                  <a:pt x="299" y="461"/>
                </a:cubicBezTo>
                <a:lnTo>
                  <a:pt x="299" y="339"/>
                </a:lnTo>
                <a:cubicBezTo>
                  <a:pt x="299" y="304"/>
                  <a:pt x="244" y="304"/>
                  <a:pt x="244" y="339"/>
                </a:cubicBezTo>
                <a:cubicBezTo>
                  <a:pt x="244" y="355"/>
                  <a:pt x="244" y="461"/>
                  <a:pt x="244" y="461"/>
                </a:cubicBezTo>
                <a:cubicBezTo>
                  <a:pt x="244" y="564"/>
                  <a:pt x="320" y="650"/>
                  <a:pt x="419" y="664"/>
                </a:cubicBezTo>
                <a:lnTo>
                  <a:pt x="419" y="752"/>
                </a:lnTo>
                <a:lnTo>
                  <a:pt x="295" y="787"/>
                </a:lnTo>
                <a:lnTo>
                  <a:pt x="610" y="787"/>
                </a:lnTo>
                <a:lnTo>
                  <a:pt x="484" y="751"/>
                </a:lnTo>
                <a:lnTo>
                  <a:pt x="484" y="664"/>
                </a:lnTo>
                <a:cubicBezTo>
                  <a:pt x="584" y="650"/>
                  <a:pt x="661" y="564"/>
                  <a:pt x="661" y="461"/>
                </a:cubicBezTo>
                <a:close/>
                <a:moveTo>
                  <a:pt x="450" y="558"/>
                </a:moveTo>
                <a:cubicBezTo>
                  <a:pt x="451" y="558"/>
                  <a:pt x="451" y="558"/>
                  <a:pt x="452" y="558"/>
                </a:cubicBezTo>
                <a:cubicBezTo>
                  <a:pt x="453" y="558"/>
                  <a:pt x="453" y="558"/>
                  <a:pt x="454" y="558"/>
                </a:cubicBezTo>
                <a:cubicBezTo>
                  <a:pt x="509" y="558"/>
                  <a:pt x="554" y="514"/>
                  <a:pt x="554" y="459"/>
                </a:cubicBezTo>
                <a:lnTo>
                  <a:pt x="554" y="218"/>
                </a:lnTo>
                <a:cubicBezTo>
                  <a:pt x="554" y="163"/>
                  <a:pt x="509" y="118"/>
                  <a:pt x="454" y="118"/>
                </a:cubicBezTo>
                <a:cubicBezTo>
                  <a:pt x="453" y="118"/>
                  <a:pt x="453" y="118"/>
                  <a:pt x="452" y="118"/>
                </a:cubicBezTo>
                <a:cubicBezTo>
                  <a:pt x="452" y="118"/>
                  <a:pt x="451" y="118"/>
                  <a:pt x="450" y="118"/>
                </a:cubicBezTo>
                <a:cubicBezTo>
                  <a:pt x="395" y="118"/>
                  <a:pt x="351" y="163"/>
                  <a:pt x="351" y="218"/>
                </a:cubicBezTo>
                <a:lnTo>
                  <a:pt x="351" y="459"/>
                </a:lnTo>
                <a:cubicBezTo>
                  <a:pt x="351" y="514"/>
                  <a:pt x="395" y="558"/>
                  <a:pt x="450" y="558"/>
                </a:cubicBezTo>
                <a:close/>
                <a:moveTo>
                  <a:pt x="452" y="0"/>
                </a:moveTo>
                <a:cubicBezTo>
                  <a:pt x="702" y="0"/>
                  <a:pt x="904" y="203"/>
                  <a:pt x="904" y="453"/>
                </a:cubicBezTo>
                <a:cubicBezTo>
                  <a:pt x="904" y="702"/>
                  <a:pt x="702" y="905"/>
                  <a:pt x="452" y="905"/>
                </a:cubicBezTo>
                <a:cubicBezTo>
                  <a:pt x="202" y="905"/>
                  <a:pt x="0" y="702"/>
                  <a:pt x="0" y="453"/>
                </a:cubicBezTo>
                <a:cubicBezTo>
                  <a:pt x="0" y="203"/>
                  <a:pt x="202" y="0"/>
                  <a:pt x="452" y="0"/>
                </a:cubicBezTo>
                <a:close/>
              </a:path>
            </a:pathLst>
          </a:custGeom>
          <a:solidFill>
            <a:schemeClr val="bg1">
              <a:lumMod val="95000"/>
            </a:schemeClr>
          </a:solidFill>
          <a:ln>
            <a:noFill/>
          </a:ln>
        </p:spPr>
        <p:txBody>
          <a:bodyPr vert="horz" wrap="square" lIns="68562" tIns="34281" rIns="68562" bIns="34281" numCol="1" anchor="t" anchorCtr="0" compatLnSpc="1"/>
          <a:lstStyle/>
          <a:p>
            <a:endParaRPr lang="zh-CN" altLang="en-US">
              <a:solidFill>
                <a:schemeClr val="bg1">
                  <a:lumMod val="95000"/>
                </a:schemeClr>
              </a:solidFill>
            </a:endParaRPr>
          </a:p>
        </p:txBody>
      </p:sp>
      <p:sp>
        <p:nvSpPr>
          <p:cNvPr id="5" name="TextBox 4"/>
          <p:cNvSpPr txBox="1"/>
          <p:nvPr/>
        </p:nvSpPr>
        <p:spPr>
          <a:xfrm>
            <a:off x="2363517" y="4064140"/>
            <a:ext cx="1933826" cy="377008"/>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dirty="0" smtClean="0">
                <a:solidFill>
                  <a:schemeClr val="bg1">
                    <a:lumMod val="95000"/>
                  </a:schemeClr>
                </a:solidFill>
                <a:latin typeface="微软雅黑" panose="020B0503020204020204" pitchFamily="34" charset="-122"/>
                <a:ea typeface="微软雅黑" panose="020B0503020204020204" pitchFamily="34" charset="-122"/>
              </a:rPr>
              <a:t>报告人：张三丰</a:t>
            </a:r>
            <a:endParaRPr lang="zh-CN" altLang="en-US"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6" name="Freeform 10"/>
          <p:cNvSpPr>
            <a:spLocks noChangeAspect="1" noEditPoints="1"/>
          </p:cNvSpPr>
          <p:nvPr/>
        </p:nvSpPr>
        <p:spPr bwMode="auto">
          <a:xfrm>
            <a:off x="4793855" y="4104706"/>
            <a:ext cx="295876" cy="295876"/>
          </a:xfrm>
          <a:custGeom>
            <a:avLst/>
            <a:gdLst>
              <a:gd name="T0" fmla="*/ 245 w 490"/>
              <a:gd name="T1" fmla="*/ 0 h 490"/>
              <a:gd name="T2" fmla="*/ 490 w 490"/>
              <a:gd name="T3" fmla="*/ 245 h 490"/>
              <a:gd name="T4" fmla="*/ 245 w 490"/>
              <a:gd name="T5" fmla="*/ 490 h 490"/>
              <a:gd name="T6" fmla="*/ 0 w 490"/>
              <a:gd name="T7" fmla="*/ 245 h 490"/>
              <a:gd name="T8" fmla="*/ 245 w 490"/>
              <a:gd name="T9" fmla="*/ 0 h 490"/>
              <a:gd name="T10" fmla="*/ 436 w 490"/>
              <a:gd name="T11" fmla="*/ 250 h 490"/>
              <a:gd name="T12" fmla="*/ 427 w 490"/>
              <a:gd name="T13" fmla="*/ 256 h 490"/>
              <a:gd name="T14" fmla="*/ 394 w 490"/>
              <a:gd name="T15" fmla="*/ 256 h 490"/>
              <a:gd name="T16" fmla="*/ 386 w 490"/>
              <a:gd name="T17" fmla="*/ 253 h 490"/>
              <a:gd name="T18" fmla="*/ 245 w 490"/>
              <a:gd name="T19" fmla="*/ 105 h 490"/>
              <a:gd name="T20" fmla="*/ 104 w 490"/>
              <a:gd name="T21" fmla="*/ 253 h 490"/>
              <a:gd name="T22" fmla="*/ 96 w 490"/>
              <a:gd name="T23" fmla="*/ 256 h 490"/>
              <a:gd name="T24" fmla="*/ 63 w 490"/>
              <a:gd name="T25" fmla="*/ 256 h 490"/>
              <a:gd name="T26" fmla="*/ 54 w 490"/>
              <a:gd name="T27" fmla="*/ 250 h 490"/>
              <a:gd name="T28" fmla="*/ 56 w 490"/>
              <a:gd name="T29" fmla="*/ 239 h 490"/>
              <a:gd name="T30" fmla="*/ 236 w 490"/>
              <a:gd name="T31" fmla="*/ 52 h 490"/>
              <a:gd name="T32" fmla="*/ 245 w 490"/>
              <a:gd name="T33" fmla="*/ 48 h 490"/>
              <a:gd name="T34" fmla="*/ 254 w 490"/>
              <a:gd name="T35" fmla="*/ 52 h 490"/>
              <a:gd name="T36" fmla="*/ 434 w 490"/>
              <a:gd name="T37" fmla="*/ 239 h 490"/>
              <a:gd name="T38" fmla="*/ 436 w 490"/>
              <a:gd name="T39" fmla="*/ 250 h 490"/>
              <a:gd name="T40" fmla="*/ 113 w 490"/>
              <a:gd name="T41" fmla="*/ 267 h 490"/>
              <a:gd name="T42" fmla="*/ 113 w 490"/>
              <a:gd name="T43" fmla="*/ 267 h 490"/>
              <a:gd name="T44" fmla="*/ 113 w 490"/>
              <a:gd name="T45" fmla="*/ 379 h 490"/>
              <a:gd name="T46" fmla="*/ 129 w 490"/>
              <a:gd name="T47" fmla="*/ 398 h 490"/>
              <a:gd name="T48" fmla="*/ 202 w 490"/>
              <a:gd name="T49" fmla="*/ 398 h 490"/>
              <a:gd name="T50" fmla="*/ 202 w 490"/>
              <a:gd name="T51" fmla="*/ 276 h 490"/>
              <a:gd name="T52" fmla="*/ 221 w 490"/>
              <a:gd name="T53" fmla="*/ 257 h 490"/>
              <a:gd name="T54" fmla="*/ 269 w 490"/>
              <a:gd name="T55" fmla="*/ 257 h 490"/>
              <a:gd name="T56" fmla="*/ 288 w 490"/>
              <a:gd name="T57" fmla="*/ 276 h 490"/>
              <a:gd name="T58" fmla="*/ 288 w 490"/>
              <a:gd name="T59" fmla="*/ 398 h 490"/>
              <a:gd name="T60" fmla="*/ 361 w 490"/>
              <a:gd name="T61" fmla="*/ 398 h 490"/>
              <a:gd name="T62" fmla="*/ 377 w 490"/>
              <a:gd name="T63" fmla="*/ 379 h 490"/>
              <a:gd name="T64" fmla="*/ 377 w 490"/>
              <a:gd name="T65" fmla="*/ 268 h 490"/>
              <a:gd name="T66" fmla="*/ 245 w 490"/>
              <a:gd name="T67" fmla="*/ 130 h 490"/>
              <a:gd name="T68" fmla="*/ 113 w 490"/>
              <a:gd name="T69" fmla="*/ 267 h 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0" h="490">
                <a:moveTo>
                  <a:pt x="245" y="0"/>
                </a:moveTo>
                <a:cubicBezTo>
                  <a:pt x="380" y="0"/>
                  <a:pt x="490" y="110"/>
                  <a:pt x="490" y="245"/>
                </a:cubicBezTo>
                <a:cubicBezTo>
                  <a:pt x="490" y="381"/>
                  <a:pt x="380" y="490"/>
                  <a:pt x="245" y="490"/>
                </a:cubicBezTo>
                <a:cubicBezTo>
                  <a:pt x="110" y="490"/>
                  <a:pt x="0" y="381"/>
                  <a:pt x="0" y="245"/>
                </a:cubicBezTo>
                <a:cubicBezTo>
                  <a:pt x="0" y="110"/>
                  <a:pt x="110" y="0"/>
                  <a:pt x="245" y="0"/>
                </a:cubicBezTo>
                <a:close/>
                <a:moveTo>
                  <a:pt x="436" y="250"/>
                </a:moveTo>
                <a:cubicBezTo>
                  <a:pt x="435" y="254"/>
                  <a:pt x="431" y="256"/>
                  <a:pt x="427" y="256"/>
                </a:cubicBezTo>
                <a:lnTo>
                  <a:pt x="394" y="256"/>
                </a:lnTo>
                <a:cubicBezTo>
                  <a:pt x="391" y="256"/>
                  <a:pt x="388" y="255"/>
                  <a:pt x="386" y="253"/>
                </a:cubicBezTo>
                <a:lnTo>
                  <a:pt x="245" y="105"/>
                </a:lnTo>
                <a:lnTo>
                  <a:pt x="104" y="253"/>
                </a:lnTo>
                <a:cubicBezTo>
                  <a:pt x="102" y="255"/>
                  <a:pt x="99" y="256"/>
                  <a:pt x="96" y="256"/>
                </a:cubicBezTo>
                <a:lnTo>
                  <a:pt x="63" y="256"/>
                </a:lnTo>
                <a:cubicBezTo>
                  <a:pt x="59" y="256"/>
                  <a:pt x="55" y="254"/>
                  <a:pt x="54" y="250"/>
                </a:cubicBezTo>
                <a:cubicBezTo>
                  <a:pt x="52" y="246"/>
                  <a:pt x="53" y="242"/>
                  <a:pt x="56" y="239"/>
                </a:cubicBezTo>
                <a:lnTo>
                  <a:pt x="236" y="52"/>
                </a:lnTo>
                <a:cubicBezTo>
                  <a:pt x="238" y="49"/>
                  <a:pt x="242" y="48"/>
                  <a:pt x="245" y="48"/>
                </a:cubicBezTo>
                <a:cubicBezTo>
                  <a:pt x="248" y="48"/>
                  <a:pt x="252" y="49"/>
                  <a:pt x="254" y="52"/>
                </a:cubicBezTo>
                <a:lnTo>
                  <a:pt x="434" y="239"/>
                </a:lnTo>
                <a:cubicBezTo>
                  <a:pt x="437" y="242"/>
                  <a:pt x="438" y="246"/>
                  <a:pt x="436" y="250"/>
                </a:cubicBezTo>
                <a:close/>
                <a:moveTo>
                  <a:pt x="113" y="267"/>
                </a:moveTo>
                <a:lnTo>
                  <a:pt x="113" y="267"/>
                </a:lnTo>
                <a:lnTo>
                  <a:pt x="113" y="379"/>
                </a:lnTo>
                <a:cubicBezTo>
                  <a:pt x="113" y="389"/>
                  <a:pt x="120" y="398"/>
                  <a:pt x="129" y="398"/>
                </a:cubicBezTo>
                <a:lnTo>
                  <a:pt x="202" y="398"/>
                </a:lnTo>
                <a:lnTo>
                  <a:pt x="202" y="276"/>
                </a:lnTo>
                <a:cubicBezTo>
                  <a:pt x="202" y="266"/>
                  <a:pt x="211" y="257"/>
                  <a:pt x="221" y="257"/>
                </a:cubicBezTo>
                <a:lnTo>
                  <a:pt x="269" y="257"/>
                </a:lnTo>
                <a:cubicBezTo>
                  <a:pt x="279" y="257"/>
                  <a:pt x="288" y="266"/>
                  <a:pt x="288" y="276"/>
                </a:cubicBezTo>
                <a:lnTo>
                  <a:pt x="288" y="398"/>
                </a:lnTo>
                <a:lnTo>
                  <a:pt x="361" y="398"/>
                </a:lnTo>
                <a:cubicBezTo>
                  <a:pt x="370" y="398"/>
                  <a:pt x="377" y="389"/>
                  <a:pt x="377" y="379"/>
                </a:cubicBezTo>
                <a:lnTo>
                  <a:pt x="377" y="268"/>
                </a:lnTo>
                <a:lnTo>
                  <a:pt x="245" y="130"/>
                </a:lnTo>
                <a:lnTo>
                  <a:pt x="113" y="267"/>
                </a:lnTo>
                <a:close/>
              </a:path>
            </a:pathLst>
          </a:custGeom>
          <a:solidFill>
            <a:schemeClr val="bg1">
              <a:lumMod val="95000"/>
            </a:schemeClr>
          </a:solidFill>
          <a:ln>
            <a:noFill/>
          </a:ln>
        </p:spPr>
        <p:txBody>
          <a:bodyPr vert="horz" wrap="square" lIns="91440" tIns="45720" rIns="91440" bIns="45720" numCol="1" anchor="t" anchorCtr="0" compatLnSpc="1"/>
          <a:lstStyle/>
          <a:p>
            <a:endParaRPr lang="zh-CN" altLang="en-US">
              <a:solidFill>
                <a:schemeClr val="bg1">
                  <a:lumMod val="95000"/>
                </a:schemeClr>
              </a:solidFill>
            </a:endParaRPr>
          </a:p>
        </p:txBody>
      </p:sp>
      <p:sp>
        <p:nvSpPr>
          <p:cNvPr id="7" name="TextBox 6"/>
          <p:cNvSpPr txBox="1"/>
          <p:nvPr/>
        </p:nvSpPr>
        <p:spPr>
          <a:xfrm>
            <a:off x="5149574" y="4064140"/>
            <a:ext cx="1978710" cy="377008"/>
          </a:xfrm>
          <a:prstGeom prst="rect">
            <a:avLst/>
          </a:prstGeom>
          <a:noFill/>
        </p:spPr>
        <p:txBody>
          <a:bodyPr wrap="none" lIns="68562" tIns="34281" rIns="68562" bIns="34281" rtlCol="0">
            <a:spAutoFit/>
          </a:bodyPr>
          <a:lstStyle>
            <a:defPPr>
              <a:defRPr lang="zh-CN"/>
            </a:defPPr>
            <a:lvl1pPr>
              <a:defRPr sz="2000">
                <a:solidFill>
                  <a:schemeClr val="accent2"/>
                </a:solidFill>
                <a:latin typeface="+mn-ea"/>
                <a:ea typeface="+mn-ea"/>
              </a:defRPr>
            </a:lvl1pPr>
          </a:lstStyle>
          <a:p>
            <a:r>
              <a:rPr lang="zh-CN" altLang="en-US" dirty="0">
                <a:solidFill>
                  <a:schemeClr val="bg1">
                    <a:lumMod val="95000"/>
                  </a:schemeClr>
                </a:solidFill>
                <a:latin typeface="微软雅黑" panose="020B0503020204020204" pitchFamily="34" charset="-122"/>
                <a:ea typeface="微软雅黑" panose="020B0503020204020204" pitchFamily="34" charset="-122"/>
              </a:rPr>
              <a:t>部 </a:t>
            </a:r>
            <a:r>
              <a:rPr lang="zh-CN" altLang="en-US" dirty="0" smtClean="0">
                <a:solidFill>
                  <a:schemeClr val="bg1">
                    <a:lumMod val="95000"/>
                  </a:schemeClr>
                </a:solidFill>
                <a:latin typeface="微软雅黑" panose="020B0503020204020204" pitchFamily="34" charset="-122"/>
                <a:ea typeface="微软雅黑" panose="020B0503020204020204" pitchFamily="34" charset="-122"/>
              </a:rPr>
              <a:t>  门</a:t>
            </a:r>
            <a:r>
              <a:rPr lang="zh-CN" altLang="en-US" dirty="0">
                <a:solidFill>
                  <a:schemeClr val="bg1">
                    <a:lumMod val="95000"/>
                  </a:schemeClr>
                </a:solidFill>
                <a:latin typeface="微软雅黑" panose="020B0503020204020204" pitchFamily="34" charset="-122"/>
                <a:ea typeface="微软雅黑" panose="020B0503020204020204" pitchFamily="34" charset="-122"/>
              </a:rPr>
              <a:t>： 综合部</a:t>
            </a:r>
            <a:endParaRPr lang="zh-CN" altLang="zh-CN"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a:off x="2627784" y="2320465"/>
            <a:ext cx="3888432" cy="1092585"/>
          </a:xfrm>
          <a:prstGeom prst="rect">
            <a:avLst/>
          </a:prstGeom>
        </p:spPr>
        <p:txBody>
          <a:bodyPr wrap="square" lIns="76179" tIns="38089" rIns="76179" bIns="38089" anchor="ctr">
            <a:spAutoFit/>
          </a:bodyPr>
          <a:lstStyle/>
          <a:p>
            <a:pPr algn="ctr"/>
            <a:r>
              <a:rPr lang="zh-CN" altLang="en-US" sz="6600" b="1" spc="500" dirty="0">
                <a:solidFill>
                  <a:schemeClr val="tx2">
                    <a:lumMod val="60000"/>
                    <a:lumOff val="40000"/>
                  </a:schemeClr>
                </a:solidFill>
                <a:latin typeface="Adobe Gothic Std B" panose="020B0800000000000000" pitchFamily="34" charset="-128"/>
                <a:ea typeface="微软雅黑" panose="020B0503020204020204" pitchFamily="34" charset="-122"/>
              </a:rPr>
              <a:t>感谢聆听</a:t>
            </a:r>
            <a:endParaRPr lang="zh-CN" altLang="en-US" sz="6600" b="1" spc="500" dirty="0">
              <a:solidFill>
                <a:schemeClr val="tx2">
                  <a:lumMod val="60000"/>
                  <a:lumOff val="40000"/>
                </a:schemeClr>
              </a:solidFill>
              <a:latin typeface="Adobe Gothic Std B" panose="020B0800000000000000" pitchFamily="34" charset="-128"/>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750"/>
                                        <p:tgtEl>
                                          <p:spTgt spid="3"/>
                                        </p:tgtEl>
                                      </p:cBhvr>
                                    </p:animEffect>
                                  </p:childTnLst>
                                </p:cTn>
                              </p:par>
                            </p:childTnLst>
                          </p:cTn>
                        </p:par>
                        <p:par>
                          <p:cTn id="8" fill="hold">
                            <p:stCondLst>
                              <p:cond delay="100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par>
                          <p:cTn id="14" fill="hold">
                            <p:stCondLst>
                              <p:cond delay="1500"/>
                            </p:stCondLst>
                            <p:childTnLst>
                              <p:par>
                                <p:cTn id="15" presetID="42" presetClass="entr" presetSubtype="0" fill="hold" grpId="0" nodeType="afterEffect">
                                  <p:stCondLst>
                                    <p:cond delay="0"/>
                                  </p:stCondLst>
                                  <p:iterate type="lt">
                                    <p:tmPct val="10000"/>
                                  </p:iterate>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049"/>
                            </p:stCondLst>
                            <p:childTnLst>
                              <p:par>
                                <p:cTn id="21" presetID="53" presetClass="entr" presetSubtype="16"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p:cTn id="23" dur="500" fill="hold"/>
                                        <p:tgtEl>
                                          <p:spTgt spid="6"/>
                                        </p:tgtEl>
                                        <p:attrNameLst>
                                          <p:attrName>ppt_w</p:attrName>
                                        </p:attrNameLst>
                                      </p:cBhvr>
                                      <p:tavLst>
                                        <p:tav tm="0">
                                          <p:val>
                                            <p:fltVal val="0"/>
                                          </p:val>
                                        </p:tav>
                                        <p:tav tm="100000">
                                          <p:val>
                                            <p:strVal val="#ppt_w"/>
                                          </p:val>
                                        </p:tav>
                                      </p:tavLst>
                                    </p:anim>
                                    <p:anim calcmode="lin" valueType="num">
                                      <p:cBhvr>
                                        <p:cTn id="24" dur="500" fill="hold"/>
                                        <p:tgtEl>
                                          <p:spTgt spid="6"/>
                                        </p:tgtEl>
                                        <p:attrNameLst>
                                          <p:attrName>ppt_h</p:attrName>
                                        </p:attrNameLst>
                                      </p:cBhvr>
                                      <p:tavLst>
                                        <p:tav tm="0">
                                          <p:val>
                                            <p:fltVal val="0"/>
                                          </p:val>
                                        </p:tav>
                                        <p:tav tm="100000">
                                          <p:val>
                                            <p:strVal val="#ppt_h"/>
                                          </p:val>
                                        </p:tav>
                                      </p:tavLst>
                                    </p:anim>
                                    <p:animEffect transition="in" filter="fade">
                                      <p:cBhvr>
                                        <p:cTn id="25" dur="500"/>
                                        <p:tgtEl>
                                          <p:spTgt spid="6"/>
                                        </p:tgtEl>
                                      </p:cBhvr>
                                    </p:animEffect>
                                  </p:childTnLst>
                                </p:cTn>
                              </p:par>
                            </p:childTnLst>
                          </p:cTn>
                        </p:par>
                        <p:par>
                          <p:cTn id="26" fill="hold">
                            <p:stCondLst>
                              <p:cond delay="2549"/>
                            </p:stCondLst>
                            <p:childTnLst>
                              <p:par>
                                <p:cTn id="27" presetID="42" presetClass="entr" presetSubtype="0" fill="hold" grpId="0" nodeType="afterEffect">
                                  <p:stCondLst>
                                    <p:cond delay="0"/>
                                  </p:stCondLst>
                                  <p:iterate type="lt">
                                    <p:tmPct val="10000"/>
                                  </p:iterate>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anim calcmode="lin" valueType="num">
                                      <p:cBhvr>
                                        <p:cTn id="30" dur="500" fill="hold"/>
                                        <p:tgtEl>
                                          <p:spTgt spid="7"/>
                                        </p:tgtEl>
                                        <p:attrNameLst>
                                          <p:attrName>ppt_x</p:attrName>
                                        </p:attrNameLst>
                                      </p:cBhvr>
                                      <p:tavLst>
                                        <p:tav tm="0">
                                          <p:val>
                                            <p:strVal val="#ppt_x"/>
                                          </p:val>
                                        </p:tav>
                                        <p:tav tm="100000">
                                          <p:val>
                                            <p:strVal val="#ppt_x"/>
                                          </p:val>
                                        </p:tav>
                                      </p:tavLst>
                                    </p:anim>
                                    <p:anim calcmode="lin" valueType="num">
                                      <p:cBhvr>
                                        <p:cTn id="31" dur="500" fill="hold"/>
                                        <p:tgtEl>
                                          <p:spTgt spid="7"/>
                                        </p:tgtEl>
                                        <p:attrNameLst>
                                          <p:attrName>ppt_y</p:attrName>
                                        </p:attrNameLst>
                                      </p:cBhvr>
                                      <p:tavLst>
                                        <p:tav tm="0">
                                          <p:val>
                                            <p:strVal val="#ppt_y+.1"/>
                                          </p:val>
                                        </p:tav>
                                        <p:tav tm="100000">
                                          <p:val>
                                            <p:strVal val="#ppt_y"/>
                                          </p:val>
                                        </p:tav>
                                      </p:tavLst>
                                    </p:anim>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750"/>
                                        <p:tgtEl>
                                          <p:spTgt spid="2"/>
                                        </p:tgtEl>
                                      </p:cBhvr>
                                    </p:animEffect>
                                  </p:childTnLst>
                                </p:cTn>
                              </p:par>
                            </p:childTnLst>
                          </p:cTn>
                        </p:par>
                        <p:par>
                          <p:cTn id="36" fill="hold">
                            <p:stCondLst>
                              <p:cond delay="4500"/>
                            </p:stCondLst>
                            <p:childTnLst>
                              <p:par>
                                <p:cTn id="37" presetID="42"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1000"/>
                                        <p:tgtEl>
                                          <p:spTgt spid="9"/>
                                        </p:tgtEl>
                                      </p:cBhvr>
                                    </p:animEffect>
                                    <p:anim calcmode="lin" valueType="num">
                                      <p:cBhvr>
                                        <p:cTn id="40" dur="1000" fill="hold"/>
                                        <p:tgtEl>
                                          <p:spTgt spid="9"/>
                                        </p:tgtEl>
                                        <p:attrNameLst>
                                          <p:attrName>ppt_x</p:attrName>
                                        </p:attrNameLst>
                                      </p:cBhvr>
                                      <p:tavLst>
                                        <p:tav tm="0">
                                          <p:val>
                                            <p:strVal val="#ppt_x"/>
                                          </p:val>
                                        </p:tav>
                                        <p:tav tm="100000">
                                          <p:val>
                                            <p:strVal val="#ppt_x"/>
                                          </p:val>
                                        </p:tav>
                                      </p:tavLst>
                                    </p:anim>
                                    <p:anim calcmode="lin" valueType="num">
                                      <p:cBhvr>
                                        <p:cTn id="4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51435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2674800" y="1779662"/>
            <a:ext cx="1170000" cy="216024"/>
          </a:xfrm>
          <a:prstGeom prst="trapezoid">
            <a:avLst>
              <a:gd name="adj" fmla="val 40432"/>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209800" y="1910828"/>
            <a:ext cx="6934200" cy="1257117"/>
          </a:xfrm>
          <a:prstGeom prst="rect">
            <a:avLst/>
          </a:prstGeom>
          <a:solidFill>
            <a:schemeClr val="bg1"/>
          </a:solidFill>
          <a:ln w="12700" cap="flat" cmpd="sng" algn="ctr">
            <a:noFill/>
            <a:prstDash val="solid"/>
            <a:miter lim="800000"/>
          </a:ln>
          <a:effectLst/>
        </p:spPr>
        <p:txBody>
          <a:bodyPr lIns="1116000" tIns="0" bIns="36000" anchor="ctr"/>
          <a:lstStyle/>
          <a:p>
            <a:pPr algn="just" eaLnBrk="1" fontAlgn="auto" hangingPunct="1">
              <a:spcBef>
                <a:spcPts val="0"/>
              </a:spcBef>
              <a:spcAft>
                <a:spcPts val="0"/>
              </a:spcAft>
              <a:defRPr/>
            </a:pPr>
            <a:endParaRPr lang="zh-CN" altLang="en-US" sz="3600" b="1" dirty="0">
              <a:solidFill>
                <a:srgbClr val="00A28B"/>
              </a:solidFill>
              <a:latin typeface="华文中宋" panose="02010600040101010101" pitchFamily="2" charset="-122"/>
              <a:ea typeface="华文中宋" panose="02010600040101010101" pitchFamily="2" charset="-122"/>
              <a:cs typeface="+mj-cs"/>
            </a:endParaRPr>
          </a:p>
        </p:txBody>
      </p:sp>
      <p:sp>
        <p:nvSpPr>
          <p:cNvPr id="5" name="任意多边形 8"/>
          <p:cNvSpPr/>
          <p:nvPr/>
        </p:nvSpPr>
        <p:spPr bwMode="auto">
          <a:xfrm>
            <a:off x="2763665" y="1779662"/>
            <a:ext cx="993775" cy="1011237"/>
          </a:xfrm>
          <a:custGeom>
            <a:avLst/>
            <a:gdLst>
              <a:gd name="T0" fmla="*/ 0 w 993531"/>
              <a:gd name="T1" fmla="*/ 0 h 1011115"/>
              <a:gd name="T2" fmla="*/ 993775 w 993531"/>
              <a:gd name="T3" fmla="*/ 0 h 1011115"/>
              <a:gd name="T4" fmla="*/ 496888 w 993531"/>
              <a:gd name="T5" fmla="*/ 1011237 h 1011115"/>
              <a:gd name="T6" fmla="*/ 0 60000 65536"/>
              <a:gd name="T7" fmla="*/ 0 60000 65536"/>
              <a:gd name="T8" fmla="*/ 0 60000 65536"/>
              <a:gd name="T9" fmla="*/ 0 w 993531"/>
              <a:gd name="T10" fmla="*/ 0 h 1011115"/>
              <a:gd name="T11" fmla="*/ 993531 w 993531"/>
              <a:gd name="T12" fmla="*/ 1011115 h 1011115"/>
            </a:gdLst>
            <a:ahLst/>
            <a:cxnLst>
              <a:cxn ang="T6">
                <a:pos x="T0" y="T1"/>
              </a:cxn>
              <a:cxn ang="T7">
                <a:pos x="T2" y="T3"/>
              </a:cxn>
              <a:cxn ang="T8">
                <a:pos x="T4" y="T5"/>
              </a:cxn>
            </a:cxnLst>
            <a:rect l="T9" t="T10" r="T11" b="T12"/>
            <a:pathLst>
              <a:path w="993531" h="1011115">
                <a:moveTo>
                  <a:pt x="0" y="0"/>
                </a:moveTo>
                <a:lnTo>
                  <a:pt x="993531" y="0"/>
                </a:lnTo>
                <a:lnTo>
                  <a:pt x="496766" y="1011115"/>
                </a:lnTo>
                <a:lnTo>
                  <a:pt x="0" y="0"/>
                </a:lnTo>
                <a:close/>
              </a:path>
            </a:pathLst>
          </a:custGeom>
          <a:solidFill>
            <a:schemeClr val="tx2">
              <a:lumMod val="60000"/>
              <a:lumOff val="40000"/>
            </a:schemeClr>
          </a:solidFill>
          <a:ln w="12700" algn="ctr">
            <a:noFill/>
            <a:miter lim="800000"/>
          </a:ln>
        </p:spPr>
        <p:txBody>
          <a:bodyPr tIns="0" bIns="360000" anchor="ctr"/>
          <a:lstStyle/>
          <a:p>
            <a:pPr algn="ctr" eaLnBrk="1" hangingPunct="1">
              <a:spcBef>
                <a:spcPts val="2400"/>
              </a:spcBef>
              <a:buClr>
                <a:schemeClr val="accent1"/>
              </a:buClr>
              <a:buSzPct val="60000"/>
            </a:pPr>
            <a:r>
              <a:rPr lang="en-US" altLang="zh-CN"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rPr>
              <a:t>01</a:t>
            </a:r>
            <a:endParaRPr lang="zh-CN" altLang="en-US" sz="3200" b="1" dirty="0">
              <a:solidFill>
                <a:schemeClr val="bg1"/>
              </a:solidFill>
              <a:latin typeface="微软雅黑" panose="020B0503020204020204" pitchFamily="34" charset="-122"/>
              <a:ea typeface="微软雅黑" panose="020B0503020204020204" pitchFamily="34" charset="-122"/>
              <a:cs typeface="Arial Unicode MS" panose="020B0604020202020204" pitchFamily="34" charset="-122"/>
            </a:endParaRPr>
          </a:p>
        </p:txBody>
      </p:sp>
      <p:sp>
        <p:nvSpPr>
          <p:cNvPr id="6" name="文本框 10"/>
          <p:cNvSpPr txBox="1">
            <a:spLocks noChangeArrowheads="1"/>
          </p:cNvSpPr>
          <p:nvPr/>
        </p:nvSpPr>
        <p:spPr bwMode="auto">
          <a:xfrm>
            <a:off x="3550667" y="3199438"/>
            <a:ext cx="5197797" cy="732508"/>
          </a:xfrm>
          <a:prstGeom prst="rect">
            <a:avLst/>
          </a:prstGeom>
          <a:noFill/>
          <a:ln w="9525">
            <a:noFill/>
            <a:miter lim="800000"/>
          </a:ln>
        </p:spPr>
        <p:txBody>
          <a:bodyPr wrap="square">
            <a:spAutoFit/>
          </a:bodyPr>
          <a:lstStyle/>
          <a:p>
            <a:pPr eaLnBrk="1" hangingPunct="1">
              <a:lnSpc>
                <a:spcPct val="130000"/>
              </a:lnSpc>
            </a:pPr>
            <a:r>
              <a:rPr lang="zh-CN" altLang="en-US" sz="1600" dirty="0" smtClean="0">
                <a:solidFill>
                  <a:schemeClr val="bg1"/>
                </a:solidFill>
                <a:latin typeface="微软雅黑" panose="020B0503020204020204" pitchFamily="34" charset="-122"/>
                <a:ea typeface="微软雅黑" panose="020B0503020204020204" pitchFamily="34" charset="-122"/>
              </a:rPr>
              <a:t>此处添加或多或少的文字对第一部分的整体内容进行简单的说明，也可以添加小标题。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3923928" y="2213451"/>
            <a:ext cx="3852000" cy="646331"/>
          </a:xfrm>
          <a:prstGeom prst="rect">
            <a:avLst/>
          </a:prstGeom>
        </p:spPr>
        <p:txBody>
          <a:bodyPr wrap="none">
            <a:spAutoFit/>
          </a:bodyPr>
          <a:lstStyle/>
          <a:p>
            <a:r>
              <a:rPr lang="zh-CN" altLang="en-US" sz="3600" b="1" dirty="0">
                <a:solidFill>
                  <a:schemeClr val="tx2">
                    <a:lumMod val="75000"/>
                  </a:schemeClr>
                </a:solidFill>
                <a:latin typeface="微软雅黑" panose="020B0503020204020204" pitchFamily="34" charset="-122"/>
                <a:ea typeface="微软雅黑" panose="020B0503020204020204" pitchFamily="34" charset="-122"/>
              </a:rPr>
              <a:t>本年年度工作概况</a:t>
            </a:r>
            <a:endParaRPr lang="zh-CN" altLang="en-US" sz="3600" b="1" dirty="0">
              <a:solidFill>
                <a:schemeClr val="tx2">
                  <a:lumMod val="75000"/>
                </a:schemeClr>
              </a:solidFill>
              <a:latin typeface="微软雅黑" panose="020B0503020204020204" pitchFamily="34" charset="-122"/>
              <a:ea typeface="微软雅黑" panose="020B0503020204020204" pitchFamily="34" charset="-122"/>
            </a:endParaRPr>
          </a:p>
        </p:txBody>
      </p:sp>
      <p:pic>
        <p:nvPicPr>
          <p:cNvPr id="8" name="图片 7"/>
          <p:cNvPicPr>
            <a:picLocks noChangeAspect="1"/>
          </p:cNvPicPr>
          <p:nvPr/>
        </p:nvPicPr>
        <p:blipFill>
          <a:blip r:embed="rId1" cstate="print">
            <a:lum bright="70000" contrast="-70000"/>
            <a:extLst>
              <a:ext uri="{BEBA8EAE-BF5A-486C-A8C5-ECC9F3942E4B}">
                <a14:imgProps xmlns:a14="http://schemas.microsoft.com/office/drawing/2010/main">
                  <a14:imgLayer r:embed="rId2">
                    <a14:imgEffect>
                      <a14:brightnessContrast bright="-40000" contrast="40000"/>
                    </a14:imgEffect>
                    <a14:imgEffect>
                      <a14:colorTemperature colorTemp="11200"/>
                    </a14:imgEffect>
                    <a14:imgEffect>
                      <a14:sharpenSoften amount="25000"/>
                    </a14:imgEffect>
                  </a14:imgLayer>
                </a14:imgProps>
              </a:ext>
              <a:ext uri="{28A0092B-C50C-407E-A947-70E740481C1C}">
                <a14:useLocalDpi xmlns:a14="http://schemas.microsoft.com/office/drawing/2010/main" val="0"/>
              </a:ext>
            </a:extLst>
          </a:blip>
          <a:stretch>
            <a:fillRect/>
          </a:stretch>
        </p:blipFill>
        <p:spPr>
          <a:xfrm>
            <a:off x="316939" y="258674"/>
            <a:ext cx="1086709" cy="368860"/>
          </a:xfrm>
          <a:prstGeom prst="rect">
            <a:avLst/>
          </a:prstGeom>
        </p:spPr>
      </p:pic>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750"/>
                                        <p:tgtEl>
                                          <p:spTgt spid="3"/>
                                        </p:tgtEl>
                                      </p:cBhvr>
                                    </p:animEffect>
                                  </p:childTnLst>
                                </p:cTn>
                              </p:par>
                            </p:childTnLst>
                          </p:cTn>
                        </p:par>
                        <p:par>
                          <p:cTn id="12" fill="hold">
                            <p:stCondLst>
                              <p:cond delay="15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500"/>
                            </p:stCondLst>
                            <p:childTnLst>
                              <p:par>
                                <p:cTn id="21" presetID="22" presetClass="entr" presetSubtype="8"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par>
                          <p:cTn id="24" fill="hold">
                            <p:stCondLst>
                              <p:cond delay="300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8" name="直接连接符 7"/>
          <p:cNvCxnSpPr/>
          <p:nvPr/>
        </p:nvCxnSpPr>
        <p:spPr>
          <a:xfrm>
            <a:off x="4499992" y="1203598"/>
            <a:ext cx="0" cy="3384376"/>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文本框 81"/>
          <p:cNvSpPr txBox="1">
            <a:spLocks noChangeArrowheads="1"/>
          </p:cNvSpPr>
          <p:nvPr/>
        </p:nvSpPr>
        <p:spPr bwMode="auto">
          <a:xfrm>
            <a:off x="1370540" y="1131590"/>
            <a:ext cx="2553388" cy="8469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smtClean="0">
                <a:solidFill>
                  <a:schemeClr val="tx2">
                    <a:lumMod val="75000"/>
                  </a:schemeClr>
                </a:solidFill>
                <a:latin typeface="微软雅黑" panose="020B0503020204020204" pitchFamily="34" charset="-122"/>
                <a:ea typeface="微软雅黑" panose="020B0503020204020204" pitchFamily="34" charset="-122"/>
              </a:rPr>
              <a:t>输入您</a:t>
            </a: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a:t>
            </a:r>
            <a:r>
              <a:rPr lang="zh-CN" altLang="en-US" sz="1400" dirty="0" smtClean="0">
                <a:solidFill>
                  <a:srgbClr val="777777"/>
                </a:solidFill>
                <a:latin typeface="微软雅黑" panose="020B0503020204020204" pitchFamily="34" charset="-122"/>
                <a:ea typeface="微软雅黑" panose="020B0503020204020204" pitchFamily="34" charset="-122"/>
              </a:rPr>
              <a:t>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0" name="文本框 81"/>
          <p:cNvSpPr txBox="1">
            <a:spLocks noChangeArrowheads="1"/>
          </p:cNvSpPr>
          <p:nvPr/>
        </p:nvSpPr>
        <p:spPr bwMode="auto">
          <a:xfrm>
            <a:off x="1365041" y="2427734"/>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1" name="文本框 81"/>
          <p:cNvSpPr txBox="1">
            <a:spLocks noChangeArrowheads="1"/>
          </p:cNvSpPr>
          <p:nvPr/>
        </p:nvSpPr>
        <p:spPr bwMode="auto">
          <a:xfrm>
            <a:off x="1331640" y="3850767"/>
            <a:ext cx="2592288" cy="881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2" name="文本框 81"/>
          <p:cNvSpPr txBox="1">
            <a:spLocks noChangeArrowheads="1"/>
          </p:cNvSpPr>
          <p:nvPr/>
        </p:nvSpPr>
        <p:spPr bwMode="auto">
          <a:xfrm>
            <a:off x="5619012" y="1167594"/>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3" name="文本框 81"/>
          <p:cNvSpPr txBox="1">
            <a:spLocks noChangeArrowheads="1"/>
          </p:cNvSpPr>
          <p:nvPr/>
        </p:nvSpPr>
        <p:spPr bwMode="auto">
          <a:xfrm>
            <a:off x="5619012" y="2482615"/>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sp>
        <p:nvSpPr>
          <p:cNvPr id="14" name="文本框 81"/>
          <p:cNvSpPr txBox="1">
            <a:spLocks noChangeArrowheads="1"/>
          </p:cNvSpPr>
          <p:nvPr/>
        </p:nvSpPr>
        <p:spPr bwMode="auto">
          <a:xfrm>
            <a:off x="5619012" y="3725628"/>
            <a:ext cx="2625396" cy="1006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spcAft>
                <a:spcPts val="600"/>
              </a:spcAft>
            </a:pPr>
            <a:r>
              <a:rPr lang="zh-CN" altLang="en-US" sz="1400" b="1" dirty="0">
                <a:solidFill>
                  <a:schemeClr val="tx2">
                    <a:lumMod val="7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2">
                  <a:lumMod val="75000"/>
                </a:schemeClr>
              </a:solidFill>
              <a:latin typeface="微软雅黑" panose="020B0503020204020204" pitchFamily="34" charset="-122"/>
              <a:ea typeface="微软雅黑" panose="020B0503020204020204" pitchFamily="34" charset="-122"/>
            </a:endParaRPr>
          </a:p>
          <a:p>
            <a:pPr>
              <a:lnSpc>
                <a:spcPct val="120000"/>
              </a:lnSpc>
            </a:pPr>
            <a:r>
              <a:rPr lang="zh-CN" altLang="en-US" sz="1400" dirty="0">
                <a:solidFill>
                  <a:srgbClr val="777777"/>
                </a:solidFill>
                <a:latin typeface="微软雅黑" panose="020B0503020204020204" pitchFamily="34" charset="-122"/>
                <a:ea typeface="微软雅黑" panose="020B0503020204020204" pitchFamily="34" charset="-122"/>
              </a:rPr>
              <a:t>此处输入您的文本请在此处输入您的文本此处输入您的文本</a:t>
            </a:r>
            <a:endParaRPr lang="zh-CN" altLang="en-US" sz="1400" dirty="0">
              <a:solidFill>
                <a:srgbClr val="777777"/>
              </a:solidFill>
              <a:latin typeface="微软雅黑" panose="020B0503020204020204" pitchFamily="34" charset="-122"/>
              <a:ea typeface="微软雅黑" panose="020B0503020204020204" pitchFamily="34" charset="-122"/>
            </a:endParaRPr>
          </a:p>
        </p:txBody>
      </p:sp>
      <p:grpSp>
        <p:nvGrpSpPr>
          <p:cNvPr id="15" name="组合 14"/>
          <p:cNvGrpSpPr/>
          <p:nvPr/>
        </p:nvGrpSpPr>
        <p:grpSpPr>
          <a:xfrm>
            <a:off x="635906" y="1311610"/>
            <a:ext cx="576064" cy="576064"/>
            <a:chOff x="635906" y="1669368"/>
            <a:chExt cx="576064" cy="576064"/>
          </a:xfrm>
        </p:grpSpPr>
        <p:sp>
          <p:nvSpPr>
            <p:cNvPr id="16" name="椭圆 15"/>
            <p:cNvSpPr/>
            <p:nvPr/>
          </p:nvSpPr>
          <p:spPr>
            <a:xfrm>
              <a:off x="635906" y="1669368"/>
              <a:ext cx="576064" cy="5760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矩形 16"/>
            <p:cNvSpPr/>
            <p:nvPr/>
          </p:nvSpPr>
          <p:spPr>
            <a:xfrm>
              <a:off x="694527" y="1772734"/>
              <a:ext cx="396262" cy="369332"/>
            </a:xfrm>
            <a:prstGeom prst="rect">
              <a:avLst/>
            </a:prstGeom>
          </p:spPr>
          <p:txBody>
            <a:bodyPr wrap="none">
              <a:spAutoFit/>
            </a:bodyPr>
            <a:lstStyle/>
            <a:p>
              <a:pPr algn="ctr">
                <a:defRPr/>
              </a:pPr>
              <a:r>
                <a:rPr lang="en-US" altLang="zh-CN"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01</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18" name="组合 17"/>
          <p:cNvGrpSpPr/>
          <p:nvPr/>
        </p:nvGrpSpPr>
        <p:grpSpPr>
          <a:xfrm>
            <a:off x="635906" y="2607754"/>
            <a:ext cx="576064" cy="576064"/>
            <a:chOff x="635906" y="2965512"/>
            <a:chExt cx="576064" cy="576064"/>
          </a:xfrm>
        </p:grpSpPr>
        <p:sp>
          <p:nvSpPr>
            <p:cNvPr id="19" name="椭圆 18"/>
            <p:cNvSpPr/>
            <p:nvPr/>
          </p:nvSpPr>
          <p:spPr>
            <a:xfrm>
              <a:off x="635906" y="2965512"/>
              <a:ext cx="576064" cy="5760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712181" y="3068878"/>
              <a:ext cx="423514"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02</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1" name="组合 20"/>
          <p:cNvGrpSpPr/>
          <p:nvPr/>
        </p:nvGrpSpPr>
        <p:grpSpPr>
          <a:xfrm>
            <a:off x="635906" y="3903898"/>
            <a:ext cx="576064" cy="576064"/>
            <a:chOff x="635906" y="4261656"/>
            <a:chExt cx="576064" cy="576064"/>
          </a:xfrm>
        </p:grpSpPr>
        <p:sp>
          <p:nvSpPr>
            <p:cNvPr id="22" name="椭圆 21"/>
            <p:cNvSpPr/>
            <p:nvPr/>
          </p:nvSpPr>
          <p:spPr>
            <a:xfrm>
              <a:off x="635906" y="4261656"/>
              <a:ext cx="576064" cy="576064"/>
            </a:xfrm>
            <a:prstGeom prst="ellips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708975" y="4365022"/>
              <a:ext cx="429926"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03</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4" name="组合 23"/>
          <p:cNvGrpSpPr/>
          <p:nvPr/>
        </p:nvGrpSpPr>
        <p:grpSpPr>
          <a:xfrm>
            <a:off x="5004048" y="1311610"/>
            <a:ext cx="576064" cy="576064"/>
            <a:chOff x="5004048" y="1669368"/>
            <a:chExt cx="576064" cy="576064"/>
          </a:xfrm>
        </p:grpSpPr>
        <p:sp>
          <p:nvSpPr>
            <p:cNvPr id="25" name="椭圆 24"/>
            <p:cNvSpPr/>
            <p:nvPr/>
          </p:nvSpPr>
          <p:spPr>
            <a:xfrm>
              <a:off x="5004048" y="1669368"/>
              <a:ext cx="576064" cy="5760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080323" y="1728166"/>
              <a:ext cx="423514"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04</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27" name="组合 26"/>
          <p:cNvGrpSpPr/>
          <p:nvPr/>
        </p:nvGrpSpPr>
        <p:grpSpPr>
          <a:xfrm>
            <a:off x="5004048" y="2607754"/>
            <a:ext cx="576064" cy="576064"/>
            <a:chOff x="5004048" y="2965512"/>
            <a:chExt cx="576064" cy="576064"/>
          </a:xfrm>
        </p:grpSpPr>
        <p:sp>
          <p:nvSpPr>
            <p:cNvPr id="28" name="椭圆 27"/>
            <p:cNvSpPr/>
            <p:nvPr/>
          </p:nvSpPr>
          <p:spPr>
            <a:xfrm>
              <a:off x="5004048" y="2965512"/>
              <a:ext cx="576064" cy="5760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076316" y="3068878"/>
              <a:ext cx="431528"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05</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grpSp>
        <p:nvGrpSpPr>
          <p:cNvPr id="30" name="组合 29"/>
          <p:cNvGrpSpPr/>
          <p:nvPr/>
        </p:nvGrpSpPr>
        <p:grpSpPr>
          <a:xfrm>
            <a:off x="5004048" y="3903898"/>
            <a:ext cx="576064" cy="576064"/>
            <a:chOff x="5004048" y="4261656"/>
            <a:chExt cx="576064" cy="576064"/>
          </a:xfrm>
        </p:grpSpPr>
        <p:sp>
          <p:nvSpPr>
            <p:cNvPr id="31" name="椭圆 30"/>
            <p:cNvSpPr/>
            <p:nvPr/>
          </p:nvSpPr>
          <p:spPr>
            <a:xfrm>
              <a:off x="5004048" y="4261656"/>
              <a:ext cx="576064" cy="576064"/>
            </a:xfrm>
            <a:prstGeom prst="ellips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072695" y="4365022"/>
              <a:ext cx="433132" cy="369332"/>
            </a:xfrm>
            <a:prstGeom prst="rect">
              <a:avLst/>
            </a:prstGeom>
          </p:spPr>
          <p:txBody>
            <a:bodyPr wrap="none">
              <a:spAutoFit/>
            </a:bodyPr>
            <a:lstStyle/>
            <a:p>
              <a:pPr algn="ctr">
                <a:defRPr/>
              </a:pPr>
              <a:r>
                <a:rPr lang="en-US" altLang="zh-CN" dirty="0" smtClean="0">
                  <a:solidFill>
                    <a:srgbClr val="FFFFFF"/>
                  </a:solidFill>
                  <a:latin typeface="Impact" panose="020B0806030902050204" pitchFamily="34" charset="0"/>
                  <a:ea typeface="Arial Unicode MS" panose="020B0604020202020204" pitchFamily="34" charset="-122"/>
                  <a:cs typeface="Arial Unicode MS" panose="020B0604020202020204" pitchFamily="34" charset="-122"/>
                </a:rPr>
                <a:t>06</a:t>
              </a:r>
              <a:endParaRPr lang="zh-CN" altLang="en-US" dirty="0">
                <a:solidFill>
                  <a:srgbClr val="FFFFFF"/>
                </a:solidFill>
                <a:latin typeface="Impact" panose="020B0806030902050204" pitchFamily="34" charset="0"/>
                <a:ea typeface="Arial Unicode MS" panose="020B0604020202020204" pitchFamily="34" charset="-122"/>
                <a:cs typeface="Arial Unicode MS" panose="020B0604020202020204" pitchFamily="34" charset="-122"/>
              </a:endParaRPr>
            </a:p>
          </p:txBody>
        </p:sp>
      </p:gr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16" presetClass="entr" presetSubtype="42"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arn(outHorizontal)">
                                      <p:cBhvr>
                                        <p:cTn id="23" dur="500"/>
                                        <p:tgtEl>
                                          <p:spTgt spid="8"/>
                                        </p:tgtEl>
                                      </p:cBhvr>
                                    </p:animEffect>
                                  </p:childTnLst>
                                </p:cTn>
                              </p:par>
                            </p:childTnLst>
                          </p:cTn>
                        </p:par>
                        <p:par>
                          <p:cTn id="24" fill="hold">
                            <p:stCondLst>
                              <p:cond delay="2000"/>
                            </p:stCondLst>
                            <p:childTnLst>
                              <p:par>
                                <p:cTn id="25" presetID="21" presetClass="entr" presetSubtype="1"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heel(1)">
                                      <p:cBhvr>
                                        <p:cTn id="27" dur="500"/>
                                        <p:tgtEl>
                                          <p:spTgt spid="15"/>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left)">
                                      <p:cBhvr>
                                        <p:cTn id="31" dur="500"/>
                                        <p:tgtEl>
                                          <p:spTgt spid="9"/>
                                        </p:tgtEl>
                                      </p:cBhvr>
                                    </p:animEffect>
                                  </p:childTnLst>
                                </p:cTn>
                              </p:par>
                            </p:childTnLst>
                          </p:cTn>
                        </p:par>
                        <p:par>
                          <p:cTn id="32" fill="hold">
                            <p:stCondLst>
                              <p:cond delay="3000"/>
                            </p:stCondLst>
                            <p:childTnLst>
                              <p:par>
                                <p:cTn id="33" presetID="21" presetClass="entr" presetSubtype="1" fill="hold"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heel(1)">
                                      <p:cBhvr>
                                        <p:cTn id="35" dur="500"/>
                                        <p:tgtEl>
                                          <p:spTgt spid="18"/>
                                        </p:tgtEl>
                                      </p:cBhvr>
                                    </p:animEffect>
                                  </p:childTnLst>
                                </p:cTn>
                              </p:par>
                            </p:childTnLst>
                          </p:cTn>
                        </p:par>
                        <p:par>
                          <p:cTn id="36" fill="hold">
                            <p:stCondLst>
                              <p:cond delay="35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4000"/>
                            </p:stCondLst>
                            <p:childTnLst>
                              <p:par>
                                <p:cTn id="41" presetID="21" presetClass="entr" presetSubtype="1"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wheel(1)">
                                      <p:cBhvr>
                                        <p:cTn id="43" dur="500"/>
                                        <p:tgtEl>
                                          <p:spTgt spid="21"/>
                                        </p:tgtEl>
                                      </p:cBhvr>
                                    </p:animEffect>
                                  </p:childTnLst>
                                </p:cTn>
                              </p:par>
                            </p:childTnLst>
                          </p:cTn>
                        </p:par>
                        <p:par>
                          <p:cTn id="44" fill="hold">
                            <p:stCondLst>
                              <p:cond delay="4500"/>
                            </p:stCondLst>
                            <p:childTnLst>
                              <p:par>
                                <p:cTn id="45" presetID="22" presetClass="entr" presetSubtype="8"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Effect transition="in" filter="wipe(left)">
                                      <p:cBhvr>
                                        <p:cTn id="47" dur="500"/>
                                        <p:tgtEl>
                                          <p:spTgt spid="11"/>
                                        </p:tgtEl>
                                      </p:cBhvr>
                                    </p:animEffect>
                                  </p:childTnLst>
                                </p:cTn>
                              </p:par>
                            </p:childTnLst>
                          </p:cTn>
                        </p:par>
                        <p:par>
                          <p:cTn id="48" fill="hold">
                            <p:stCondLst>
                              <p:cond delay="5000"/>
                            </p:stCondLst>
                            <p:childTnLst>
                              <p:par>
                                <p:cTn id="49" presetID="21" presetClass="entr" presetSubtype="1" fill="hold" nodeType="afterEffect">
                                  <p:stCondLst>
                                    <p:cond delay="0"/>
                                  </p:stCondLst>
                                  <p:childTnLst>
                                    <p:set>
                                      <p:cBhvr>
                                        <p:cTn id="50" dur="1" fill="hold">
                                          <p:stCondLst>
                                            <p:cond delay="0"/>
                                          </p:stCondLst>
                                        </p:cTn>
                                        <p:tgtEl>
                                          <p:spTgt spid="24"/>
                                        </p:tgtEl>
                                        <p:attrNameLst>
                                          <p:attrName>style.visibility</p:attrName>
                                        </p:attrNameLst>
                                      </p:cBhvr>
                                      <p:to>
                                        <p:strVal val="visible"/>
                                      </p:to>
                                    </p:set>
                                    <p:animEffect transition="in" filter="wheel(1)">
                                      <p:cBhvr>
                                        <p:cTn id="51" dur="500"/>
                                        <p:tgtEl>
                                          <p:spTgt spid="24"/>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wipe(left)">
                                      <p:cBhvr>
                                        <p:cTn id="55" dur="500"/>
                                        <p:tgtEl>
                                          <p:spTgt spid="12"/>
                                        </p:tgtEl>
                                      </p:cBhvr>
                                    </p:animEffect>
                                  </p:childTnLst>
                                </p:cTn>
                              </p:par>
                            </p:childTnLst>
                          </p:cTn>
                        </p:par>
                        <p:par>
                          <p:cTn id="56" fill="hold">
                            <p:stCondLst>
                              <p:cond delay="6000"/>
                            </p:stCondLst>
                            <p:childTnLst>
                              <p:par>
                                <p:cTn id="57" presetID="21" presetClass="entr" presetSubtype="1" fill="hold"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heel(1)">
                                      <p:cBhvr>
                                        <p:cTn id="59" dur="500"/>
                                        <p:tgtEl>
                                          <p:spTgt spid="27"/>
                                        </p:tgtEl>
                                      </p:cBhvr>
                                    </p:animEffect>
                                  </p:childTnLst>
                                </p:cTn>
                              </p:par>
                            </p:childTnLst>
                          </p:cTn>
                        </p:par>
                        <p:par>
                          <p:cTn id="60" fill="hold">
                            <p:stCondLst>
                              <p:cond delay="6500"/>
                            </p:stCondLst>
                            <p:childTnLst>
                              <p:par>
                                <p:cTn id="61" presetID="22" presetClass="entr" presetSubtype="8"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wipe(left)">
                                      <p:cBhvr>
                                        <p:cTn id="63" dur="500"/>
                                        <p:tgtEl>
                                          <p:spTgt spid="13"/>
                                        </p:tgtEl>
                                      </p:cBhvr>
                                    </p:animEffect>
                                  </p:childTnLst>
                                </p:cTn>
                              </p:par>
                            </p:childTnLst>
                          </p:cTn>
                        </p:par>
                        <p:par>
                          <p:cTn id="64" fill="hold">
                            <p:stCondLst>
                              <p:cond delay="7000"/>
                            </p:stCondLst>
                            <p:childTnLst>
                              <p:par>
                                <p:cTn id="65" presetID="21" presetClass="entr" presetSubtype="1" fill="hold" nodeType="after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heel(1)">
                                      <p:cBhvr>
                                        <p:cTn id="67" dur="500"/>
                                        <p:tgtEl>
                                          <p:spTgt spid="30"/>
                                        </p:tgtEl>
                                      </p:cBhvr>
                                    </p:animEffect>
                                  </p:childTnLst>
                                </p:cTn>
                              </p:par>
                            </p:childTnLst>
                          </p:cTn>
                        </p:par>
                        <p:par>
                          <p:cTn id="68" fill="hold">
                            <p:stCondLst>
                              <p:cond delay="7500"/>
                            </p:stCondLst>
                            <p:childTnLst>
                              <p:par>
                                <p:cTn id="69" presetID="22" presetClass="entr" presetSubtype="8"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left)">
                                      <p:cBhvr>
                                        <p:cTn id="7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9" grpId="0"/>
      <p:bldP spid="10" grpId="0"/>
      <p:bldP spid="11" grpId="0"/>
      <p:bldP spid="12"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2282892" y="2512014"/>
            <a:ext cx="1657762" cy="1221509"/>
            <a:chOff x="2282892" y="2767021"/>
            <a:chExt cx="1657762" cy="1221509"/>
          </a:xfrm>
        </p:grpSpPr>
        <p:sp>
          <p:nvSpPr>
            <p:cNvPr id="9" name="五边形 8"/>
            <p:cNvSpPr/>
            <p:nvPr/>
          </p:nvSpPr>
          <p:spPr>
            <a:xfrm rot="16200000" flipV="1">
              <a:off x="2501018" y="2548895"/>
              <a:ext cx="1221509" cy="1657762"/>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2354595" y="3395950"/>
              <a:ext cx="1453732" cy="461665"/>
            </a:xfrm>
            <a:prstGeom prst="rect">
              <a:avLst/>
            </a:prstGeom>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itchFamily="49" charset="-122"/>
                </a:rPr>
                <a:t>工作汇报</a:t>
              </a:r>
              <a:endPar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endParaRPr>
            </a:p>
          </p:txBody>
        </p:sp>
      </p:grpSp>
      <p:grpSp>
        <p:nvGrpSpPr>
          <p:cNvPr id="11" name="组合 10"/>
          <p:cNvGrpSpPr/>
          <p:nvPr/>
        </p:nvGrpSpPr>
        <p:grpSpPr>
          <a:xfrm>
            <a:off x="4231488" y="2512014"/>
            <a:ext cx="1657762" cy="1221509"/>
            <a:chOff x="4231488" y="2767021"/>
            <a:chExt cx="1657762" cy="1221509"/>
          </a:xfrm>
        </p:grpSpPr>
        <p:sp>
          <p:nvSpPr>
            <p:cNvPr id="12" name="五边形 11"/>
            <p:cNvSpPr/>
            <p:nvPr/>
          </p:nvSpPr>
          <p:spPr>
            <a:xfrm rot="16200000" flipV="1">
              <a:off x="4449614" y="2548895"/>
              <a:ext cx="1221509" cy="1657762"/>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333503" y="3289202"/>
              <a:ext cx="1453732" cy="461665"/>
            </a:xfrm>
            <a:prstGeom prst="rect">
              <a:avLst/>
            </a:prstGeom>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itchFamily="49" charset="-122"/>
                </a:rPr>
                <a:t>新年计划</a:t>
              </a:r>
              <a:endPar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endParaRPr>
            </a:p>
          </p:txBody>
        </p:sp>
      </p:grpSp>
      <p:grpSp>
        <p:nvGrpSpPr>
          <p:cNvPr id="14" name="组合 13"/>
          <p:cNvGrpSpPr/>
          <p:nvPr/>
        </p:nvGrpSpPr>
        <p:grpSpPr>
          <a:xfrm>
            <a:off x="3257190" y="1770383"/>
            <a:ext cx="1657762" cy="1221509"/>
            <a:chOff x="3257190" y="2025390"/>
            <a:chExt cx="1657762" cy="1221509"/>
          </a:xfrm>
        </p:grpSpPr>
        <p:sp>
          <p:nvSpPr>
            <p:cNvPr id="15" name="五边形 14"/>
            <p:cNvSpPr/>
            <p:nvPr/>
          </p:nvSpPr>
          <p:spPr>
            <a:xfrm rot="5400000">
              <a:off x="3475316" y="1807264"/>
              <a:ext cx="1221509" cy="1657762"/>
            </a:xfrm>
            <a:prstGeom prst="homePlat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3298587" y="2241715"/>
              <a:ext cx="1514348" cy="461665"/>
            </a:xfrm>
            <a:prstGeom prst="rect">
              <a:avLst/>
            </a:prstGeom>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itchFamily="49" charset="-122"/>
                </a:rPr>
                <a:t>年终</a:t>
              </a:r>
              <a:r>
                <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rPr>
                <a:t>总结</a:t>
              </a:r>
              <a:endPar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endParaRPr>
            </a:p>
          </p:txBody>
        </p:sp>
      </p:grpSp>
      <p:grpSp>
        <p:nvGrpSpPr>
          <p:cNvPr id="17" name="组合 16"/>
          <p:cNvGrpSpPr/>
          <p:nvPr/>
        </p:nvGrpSpPr>
        <p:grpSpPr>
          <a:xfrm>
            <a:off x="5205788" y="1770383"/>
            <a:ext cx="1657762" cy="1221509"/>
            <a:chOff x="5205788" y="2025390"/>
            <a:chExt cx="1657762" cy="1221509"/>
          </a:xfrm>
        </p:grpSpPr>
        <p:sp>
          <p:nvSpPr>
            <p:cNvPr id="18" name="五边形 17"/>
            <p:cNvSpPr/>
            <p:nvPr/>
          </p:nvSpPr>
          <p:spPr>
            <a:xfrm rot="5400000">
              <a:off x="5423914" y="1807264"/>
              <a:ext cx="1221509" cy="1657762"/>
            </a:xfrm>
            <a:prstGeom prst="homePlate">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205788" y="2241715"/>
              <a:ext cx="1657762" cy="461665"/>
            </a:xfrm>
            <a:prstGeom prst="rect">
              <a:avLst/>
            </a:prstGeom>
          </p:spPr>
          <p:txBody>
            <a:bodyPr wrap="square">
              <a:noAutofit/>
            </a:bodyPr>
            <a:lstStyle/>
            <a:p>
              <a:pPr algn="ctr">
                <a:defRPr/>
              </a:pPr>
              <a:r>
                <a:rPr lang="zh-CN" altLang="en-US" b="1" dirty="0" smtClean="0">
                  <a:solidFill>
                    <a:srgbClr val="FFFFFF"/>
                  </a:solidFill>
                  <a:latin typeface="微软雅黑" panose="020B0503020204020204" pitchFamily="34" charset="-122"/>
                  <a:ea typeface="微软雅黑" panose="020B0503020204020204" pitchFamily="34" charset="-122"/>
                  <a:cs typeface="经典特宋简" pitchFamily="49" charset="-122"/>
                </a:rPr>
                <a:t>工作报告</a:t>
              </a:r>
              <a:endParaRPr lang="zh-CN" altLang="en-US" b="1" dirty="0">
                <a:solidFill>
                  <a:srgbClr val="FFFFFF"/>
                </a:solidFill>
                <a:latin typeface="微软雅黑" panose="020B0503020204020204" pitchFamily="34" charset="-122"/>
                <a:ea typeface="微软雅黑" panose="020B0503020204020204" pitchFamily="34" charset="-122"/>
                <a:cs typeface="经典特宋简" pitchFamily="49" charset="-122"/>
              </a:endParaRPr>
            </a:p>
          </p:txBody>
        </p:sp>
      </p:grpSp>
      <p:cxnSp>
        <p:nvCxnSpPr>
          <p:cNvPr id="20" name="肘形连接符 19"/>
          <p:cNvCxnSpPr>
            <a:stCxn id="15" idx="1"/>
          </p:cNvCxnSpPr>
          <p:nvPr/>
        </p:nvCxnSpPr>
        <p:spPr>
          <a:xfrm rot="16200000" flipV="1">
            <a:off x="3112267" y="935662"/>
            <a:ext cx="556480" cy="111296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1" name="肘形连接符 20"/>
          <p:cNvCxnSpPr/>
          <p:nvPr/>
        </p:nvCxnSpPr>
        <p:spPr>
          <a:xfrm rot="5400000" flipH="1" flipV="1">
            <a:off x="6242831" y="1082310"/>
            <a:ext cx="556480" cy="83472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2" name="肘形连接符 21"/>
          <p:cNvCxnSpPr>
            <a:stCxn id="9" idx="1"/>
          </p:cNvCxnSpPr>
          <p:nvPr/>
        </p:nvCxnSpPr>
        <p:spPr>
          <a:xfrm rot="5400000">
            <a:off x="2468342" y="3577013"/>
            <a:ext cx="486920" cy="799941"/>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23" name="肘形连接符 22"/>
          <p:cNvCxnSpPr/>
          <p:nvPr/>
        </p:nvCxnSpPr>
        <p:spPr>
          <a:xfrm rot="16200000" flipH="1">
            <a:off x="5203272" y="3590619"/>
            <a:ext cx="479353" cy="765160"/>
          </a:xfrm>
          <a:prstGeom prst="bentConnector2">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24" name="文本框 81"/>
          <p:cNvSpPr txBox="1">
            <a:spLocks noChangeArrowheads="1"/>
          </p:cNvSpPr>
          <p:nvPr/>
        </p:nvSpPr>
        <p:spPr bwMode="auto">
          <a:xfrm>
            <a:off x="499902" y="1084018"/>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81"/>
          <p:cNvSpPr txBox="1">
            <a:spLocks noChangeArrowheads="1"/>
          </p:cNvSpPr>
          <p:nvPr/>
        </p:nvSpPr>
        <p:spPr bwMode="auto">
          <a:xfrm>
            <a:off x="179512" y="3722305"/>
            <a:ext cx="2124000" cy="8384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您的文本请</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文本框 81"/>
          <p:cNvSpPr txBox="1">
            <a:spLocks noChangeArrowheads="1"/>
          </p:cNvSpPr>
          <p:nvPr/>
        </p:nvSpPr>
        <p:spPr bwMode="auto">
          <a:xfrm>
            <a:off x="6912495" y="1082328"/>
            <a:ext cx="2124000" cy="90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您的文本请</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在输入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7" name="文本框 81"/>
          <p:cNvSpPr txBox="1">
            <a:spLocks noChangeArrowheads="1"/>
          </p:cNvSpPr>
          <p:nvPr/>
        </p:nvSpPr>
        <p:spPr bwMode="auto">
          <a:xfrm>
            <a:off x="5995756" y="3759732"/>
            <a:ext cx="2334124" cy="972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a:spcAft>
                <a:spcPts val="600"/>
              </a:spcAft>
            </a:pPr>
            <a:r>
              <a:rPr lang="zh-CN" altLang="en-US" sz="1400" b="1" dirty="0">
                <a:solidFill>
                  <a:schemeClr val="tx1">
                    <a:lumMod val="65000"/>
                    <a:lumOff val="35000"/>
                  </a:schemeClr>
                </a:solidFill>
                <a:latin typeface="微软雅黑" panose="020B0503020204020204" pitchFamily="34" charset="-122"/>
                <a:ea typeface="微软雅黑" panose="020B0503020204020204" pitchFamily="34" charset="-122"/>
              </a:rPr>
              <a:t>输入您的标题</a:t>
            </a:r>
            <a:endParaRPr lang="en-US" altLang="zh-CN" sz="1400" b="1" dirty="0">
              <a:solidFill>
                <a:schemeClr val="tx1">
                  <a:lumMod val="65000"/>
                  <a:lumOff val="35000"/>
                </a:schemeClr>
              </a:solidFill>
              <a:latin typeface="微软雅黑" panose="020B0503020204020204" pitchFamily="34" charset="-122"/>
              <a:ea typeface="微软雅黑" panose="020B0503020204020204" pitchFamily="34" charset="-122"/>
            </a:endParaRPr>
          </a:p>
          <a:p>
            <a:pPr algn="ctr">
              <a:lnSpc>
                <a:spcPct val="120000"/>
              </a:lnSpc>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此处输入您的文本请在此处输入您的</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文本输入</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您的文本</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1" fill="hold" nodeType="withEffect">
                                  <p:stCondLst>
                                    <p:cond delay="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500" fill="hold"/>
                                        <p:tgtEl>
                                          <p:spTgt spid="14"/>
                                        </p:tgtEl>
                                        <p:attrNameLst>
                                          <p:attrName>ppt_x</p:attrName>
                                        </p:attrNameLst>
                                      </p:cBhvr>
                                      <p:tavLst>
                                        <p:tav tm="0">
                                          <p:val>
                                            <p:strVal val="#ppt_x"/>
                                          </p:val>
                                        </p:tav>
                                        <p:tav tm="100000">
                                          <p:val>
                                            <p:strVal val="#ppt_x"/>
                                          </p:val>
                                        </p:tav>
                                      </p:tavLst>
                                    </p:anim>
                                    <p:anim calcmode="lin" valueType="num">
                                      <p:cBhvr additive="base">
                                        <p:cTn id="28" dur="500" fill="hold"/>
                                        <p:tgtEl>
                                          <p:spTgt spid="14"/>
                                        </p:tgtEl>
                                        <p:attrNameLst>
                                          <p:attrName>ppt_y</p:attrName>
                                        </p:attrNameLst>
                                      </p:cBhvr>
                                      <p:tavLst>
                                        <p:tav tm="0">
                                          <p:val>
                                            <p:strVal val="0-#ppt_h/2"/>
                                          </p:val>
                                        </p:tav>
                                        <p:tav tm="100000">
                                          <p:val>
                                            <p:strVal val="#ppt_y"/>
                                          </p:val>
                                        </p:tav>
                                      </p:tavLst>
                                    </p:anim>
                                  </p:childTnLst>
                                </p:cTn>
                              </p:par>
                              <p:par>
                                <p:cTn id="29" presetID="2" presetClass="entr" presetSubtype="4" fill="hold" nodeType="withEffect">
                                  <p:stCondLst>
                                    <p:cond delay="50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ppt_x"/>
                                          </p:val>
                                        </p:tav>
                                        <p:tav tm="100000">
                                          <p:val>
                                            <p:strVal val="#ppt_x"/>
                                          </p:val>
                                        </p:tav>
                                      </p:tavLst>
                                    </p:anim>
                                    <p:anim calcmode="lin" valueType="num">
                                      <p:cBhvr additive="base">
                                        <p:cTn id="32" dur="500" fill="hold"/>
                                        <p:tgtEl>
                                          <p:spTgt spid="11"/>
                                        </p:tgtEl>
                                        <p:attrNameLst>
                                          <p:attrName>ppt_y</p:attrName>
                                        </p:attrNameLst>
                                      </p:cBhvr>
                                      <p:tavLst>
                                        <p:tav tm="0">
                                          <p:val>
                                            <p:strVal val="1+#ppt_h/2"/>
                                          </p:val>
                                        </p:tav>
                                        <p:tav tm="100000">
                                          <p:val>
                                            <p:strVal val="#ppt_y"/>
                                          </p:val>
                                        </p:tav>
                                      </p:tavLst>
                                    </p:anim>
                                  </p:childTnLst>
                                </p:cTn>
                              </p:par>
                              <p:par>
                                <p:cTn id="33" presetID="2" presetClass="entr" presetSubtype="1" fill="hold" nodeType="withEffect">
                                  <p:stCondLst>
                                    <p:cond delay="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500" fill="hold"/>
                                        <p:tgtEl>
                                          <p:spTgt spid="17"/>
                                        </p:tgtEl>
                                        <p:attrNameLst>
                                          <p:attrName>ppt_x</p:attrName>
                                        </p:attrNameLst>
                                      </p:cBhvr>
                                      <p:tavLst>
                                        <p:tav tm="0">
                                          <p:val>
                                            <p:strVal val="#ppt_x"/>
                                          </p:val>
                                        </p:tav>
                                        <p:tav tm="100000">
                                          <p:val>
                                            <p:strVal val="#ppt_x"/>
                                          </p:val>
                                        </p:tav>
                                      </p:tavLst>
                                    </p:anim>
                                    <p:anim calcmode="lin" valueType="num">
                                      <p:cBhvr additive="base">
                                        <p:cTn id="36" dur="500" fill="hold"/>
                                        <p:tgtEl>
                                          <p:spTgt spid="17"/>
                                        </p:tgtEl>
                                        <p:attrNameLst>
                                          <p:attrName>ppt_y</p:attrName>
                                        </p:attrNameLst>
                                      </p:cBhvr>
                                      <p:tavLst>
                                        <p:tav tm="0">
                                          <p:val>
                                            <p:strVal val="0-#ppt_h/2"/>
                                          </p:val>
                                        </p:tav>
                                        <p:tav tm="100000">
                                          <p:val>
                                            <p:strVal val="#ppt_y"/>
                                          </p:val>
                                        </p:tav>
                                      </p:tavLst>
                                    </p:anim>
                                  </p:childTnLst>
                                </p:cTn>
                              </p:par>
                            </p:childTnLst>
                          </p:cTn>
                        </p:par>
                        <p:par>
                          <p:cTn id="37" fill="hold">
                            <p:stCondLst>
                              <p:cond delay="2000"/>
                            </p:stCondLst>
                            <p:childTnLst>
                              <p:par>
                                <p:cTn id="38" presetID="22" presetClass="entr" presetSubtype="2"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wipe(right)">
                                      <p:cBhvr>
                                        <p:cTn id="40" dur="500"/>
                                        <p:tgtEl>
                                          <p:spTgt spid="22"/>
                                        </p:tgtEl>
                                      </p:cBhvr>
                                    </p:animEffect>
                                  </p:childTnLst>
                                </p:cTn>
                              </p:par>
                            </p:childTnLst>
                          </p:cTn>
                        </p:par>
                        <p:par>
                          <p:cTn id="41" fill="hold">
                            <p:stCondLst>
                              <p:cond delay="2500"/>
                            </p:stCondLst>
                            <p:childTnLst>
                              <p:par>
                                <p:cTn id="42" presetID="22" presetClass="entr" presetSubtype="2"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right)">
                                      <p:cBhvr>
                                        <p:cTn id="44" dur="500"/>
                                        <p:tgtEl>
                                          <p:spTgt spid="25"/>
                                        </p:tgtEl>
                                      </p:cBhvr>
                                    </p:animEffect>
                                  </p:childTnLst>
                                </p:cTn>
                              </p:par>
                            </p:childTnLst>
                          </p:cTn>
                        </p:par>
                        <p:par>
                          <p:cTn id="45" fill="hold">
                            <p:stCondLst>
                              <p:cond delay="3000"/>
                            </p:stCondLst>
                            <p:childTnLst>
                              <p:par>
                                <p:cTn id="46" presetID="22" presetClass="entr" presetSubtype="2" fill="hold"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right)">
                                      <p:cBhvr>
                                        <p:cTn id="48" dur="500"/>
                                        <p:tgtEl>
                                          <p:spTgt spid="20"/>
                                        </p:tgtEl>
                                      </p:cBhvr>
                                    </p:animEffect>
                                  </p:childTnLst>
                                </p:cTn>
                              </p:par>
                            </p:childTnLst>
                          </p:cTn>
                        </p:par>
                        <p:par>
                          <p:cTn id="49" fill="hold">
                            <p:stCondLst>
                              <p:cond delay="3500"/>
                            </p:stCondLst>
                            <p:childTnLst>
                              <p:par>
                                <p:cTn id="50" presetID="22" presetClass="entr" presetSubtype="2"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wipe(right)">
                                      <p:cBhvr>
                                        <p:cTn id="52" dur="500"/>
                                        <p:tgtEl>
                                          <p:spTgt spid="24"/>
                                        </p:tgtEl>
                                      </p:cBhvr>
                                    </p:animEffect>
                                  </p:childTnLst>
                                </p:cTn>
                              </p:par>
                            </p:childTnLst>
                          </p:cTn>
                        </p:par>
                        <p:par>
                          <p:cTn id="53" fill="hold">
                            <p:stCondLst>
                              <p:cond delay="4000"/>
                            </p:stCondLst>
                            <p:childTnLst>
                              <p:par>
                                <p:cTn id="54" presetID="22" presetClass="entr" presetSubtype="8" fill="hold"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4500"/>
                            </p:stCondLst>
                            <p:childTnLst>
                              <p:par>
                                <p:cTn id="58" presetID="22" presetClass="entr" presetSubtype="8" fill="hold" grpId="0" nodeType="after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wipe(left)">
                                      <p:cBhvr>
                                        <p:cTn id="60" dur="500"/>
                                        <p:tgtEl>
                                          <p:spTgt spid="27"/>
                                        </p:tgtEl>
                                      </p:cBhvr>
                                    </p:animEffect>
                                  </p:childTnLst>
                                </p:cTn>
                              </p:par>
                            </p:childTnLst>
                          </p:cTn>
                        </p:par>
                        <p:par>
                          <p:cTn id="61" fill="hold">
                            <p:stCondLst>
                              <p:cond delay="5000"/>
                            </p:stCondLst>
                            <p:childTnLst>
                              <p:par>
                                <p:cTn id="62" presetID="22" presetClass="entr" presetSubtype="8"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wipe(left)">
                                      <p:cBhvr>
                                        <p:cTn id="64" dur="500"/>
                                        <p:tgtEl>
                                          <p:spTgt spid="21"/>
                                        </p:tgtEl>
                                      </p:cBhvr>
                                    </p:animEffect>
                                  </p:childTnLst>
                                </p:cTn>
                              </p:par>
                            </p:childTnLst>
                          </p:cTn>
                        </p:par>
                        <p:par>
                          <p:cTn id="65" fill="hold">
                            <p:stCondLst>
                              <p:cond delay="5500"/>
                            </p:stCondLst>
                            <p:childTnLst>
                              <p:par>
                                <p:cTn id="66" presetID="22" presetClass="entr" presetSubtype="8"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4" grpId="0"/>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3" name="矩形 17"/>
          <p:cNvSpPr/>
          <p:nvPr/>
        </p:nvSpPr>
        <p:spPr>
          <a:xfrm flipH="1">
            <a:off x="447596" y="2754449"/>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4" name="组合 33"/>
          <p:cNvGrpSpPr/>
          <p:nvPr/>
        </p:nvGrpSpPr>
        <p:grpSpPr>
          <a:xfrm>
            <a:off x="516381" y="1132253"/>
            <a:ext cx="2255419" cy="2255418"/>
            <a:chOff x="359073" y="916229"/>
            <a:chExt cx="2255419" cy="2255418"/>
          </a:xfrm>
        </p:grpSpPr>
        <p:sp>
          <p:nvSpPr>
            <p:cNvPr id="35" name="椭圆 34"/>
            <p:cNvSpPr/>
            <p:nvPr/>
          </p:nvSpPr>
          <p:spPr>
            <a:xfrm>
              <a:off x="359073"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6" name="图片 35"/>
            <p:cNvPicPr/>
            <p:nvPr/>
          </p:nvPicPr>
          <p:blipFill>
            <a:blip r:embed="rId2" cstate="print">
              <a:extLst>
                <a:ext uri="{28A0092B-C50C-407E-A947-70E740481C1C}">
                  <a14:useLocalDpi xmlns:a14="http://schemas.microsoft.com/office/drawing/2010/main" val="0"/>
                </a:ext>
              </a:extLst>
            </a:blip>
            <a:stretch>
              <a:fillRect/>
            </a:stretch>
          </p:blipFill>
          <p:spPr>
            <a:xfrm>
              <a:off x="509765" y="1131590"/>
              <a:ext cx="1954036" cy="1824696"/>
            </a:xfrm>
            <a:prstGeom prst="ellipse">
              <a:avLst/>
            </a:prstGeom>
          </p:spPr>
        </p:pic>
      </p:grpSp>
      <p:sp>
        <p:nvSpPr>
          <p:cNvPr id="37" name="矩形 17"/>
          <p:cNvSpPr/>
          <p:nvPr/>
        </p:nvSpPr>
        <p:spPr>
          <a:xfrm flipH="1">
            <a:off x="3409899" y="2754449"/>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38" name="组合 37"/>
          <p:cNvGrpSpPr/>
          <p:nvPr/>
        </p:nvGrpSpPr>
        <p:grpSpPr>
          <a:xfrm>
            <a:off x="3478684" y="1132253"/>
            <a:ext cx="2255419" cy="2255418"/>
            <a:chOff x="3478684" y="916229"/>
            <a:chExt cx="2255419" cy="2255418"/>
          </a:xfrm>
        </p:grpSpPr>
        <p:sp>
          <p:nvSpPr>
            <p:cNvPr id="39" name="椭圆 38"/>
            <p:cNvSpPr/>
            <p:nvPr/>
          </p:nvSpPr>
          <p:spPr>
            <a:xfrm>
              <a:off x="3478684"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0" name="图片 39"/>
            <p:cNvPicPr/>
            <p:nvPr/>
          </p:nvPicPr>
          <p:blipFill>
            <a:blip r:embed="rId3" cstate="print">
              <a:extLst>
                <a:ext uri="{28A0092B-C50C-407E-A947-70E740481C1C}">
                  <a14:useLocalDpi xmlns:a14="http://schemas.microsoft.com/office/drawing/2010/main" val="0"/>
                </a:ext>
              </a:extLst>
            </a:blip>
            <a:stretch>
              <a:fillRect/>
            </a:stretch>
          </p:blipFill>
          <p:spPr>
            <a:xfrm>
              <a:off x="3612088" y="1076573"/>
              <a:ext cx="1988612" cy="1934730"/>
            </a:xfrm>
            <a:prstGeom prst="ellipse">
              <a:avLst/>
            </a:prstGeom>
          </p:spPr>
        </p:pic>
      </p:grpSp>
      <p:sp>
        <p:nvSpPr>
          <p:cNvPr id="41" name="矩形 17"/>
          <p:cNvSpPr/>
          <p:nvPr/>
        </p:nvSpPr>
        <p:spPr>
          <a:xfrm flipH="1">
            <a:off x="6352252" y="2754449"/>
            <a:ext cx="518386" cy="395929"/>
          </a:xfrm>
          <a:custGeom>
            <a:avLst/>
            <a:gdLst/>
            <a:ahLst/>
            <a:cxnLst/>
            <a:rect l="l" t="t" r="r" b="b"/>
            <a:pathLst>
              <a:path w="637499" h="486904">
                <a:moveTo>
                  <a:pt x="637499" y="0"/>
                </a:moveTo>
                <a:lnTo>
                  <a:pt x="49403" y="345353"/>
                </a:lnTo>
                <a:lnTo>
                  <a:pt x="0" y="486904"/>
                </a:lnTo>
                <a:lnTo>
                  <a:pt x="620809" y="346293"/>
                </a:lnTo>
                <a:lnTo>
                  <a:pt x="637499" y="336073"/>
                </a:lnTo>
                <a:close/>
              </a:path>
            </a:pathLst>
          </a:cu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42" name="组合 41"/>
          <p:cNvGrpSpPr/>
          <p:nvPr/>
        </p:nvGrpSpPr>
        <p:grpSpPr>
          <a:xfrm>
            <a:off x="6421037" y="1132253"/>
            <a:ext cx="2255419" cy="2255418"/>
            <a:chOff x="6598295" y="916229"/>
            <a:chExt cx="2255419" cy="2255418"/>
          </a:xfrm>
        </p:grpSpPr>
        <p:sp>
          <p:nvSpPr>
            <p:cNvPr id="43" name="椭圆 42"/>
            <p:cNvSpPr/>
            <p:nvPr/>
          </p:nvSpPr>
          <p:spPr>
            <a:xfrm>
              <a:off x="6598295" y="916229"/>
              <a:ext cx="2255419" cy="2255418"/>
            </a:xfrm>
            <a:prstGeom prst="ellipse">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4" name="图片 43"/>
            <p:cNvPicPr/>
            <p:nvPr/>
          </p:nvPicPr>
          <p:blipFill>
            <a:blip r:embed="rId4" cstate="print">
              <a:extLst>
                <a:ext uri="{28A0092B-C50C-407E-A947-70E740481C1C}">
                  <a14:useLocalDpi xmlns:a14="http://schemas.microsoft.com/office/drawing/2010/main" val="0"/>
                </a:ext>
              </a:extLst>
            </a:blip>
            <a:stretch>
              <a:fillRect/>
            </a:stretch>
          </p:blipFill>
          <p:spPr>
            <a:xfrm>
              <a:off x="6745338" y="1076574"/>
              <a:ext cx="1961333" cy="1934728"/>
            </a:xfrm>
            <a:prstGeom prst="ellipse">
              <a:avLst/>
            </a:prstGeom>
          </p:spPr>
        </p:pic>
      </p:grpSp>
      <p:grpSp>
        <p:nvGrpSpPr>
          <p:cNvPr id="45" name="组合 44"/>
          <p:cNvGrpSpPr/>
          <p:nvPr/>
        </p:nvGrpSpPr>
        <p:grpSpPr>
          <a:xfrm>
            <a:off x="447594" y="2626473"/>
            <a:ext cx="2324206" cy="585537"/>
            <a:chOff x="290286" y="2410449"/>
            <a:chExt cx="2324206" cy="585537"/>
          </a:xfrm>
        </p:grpSpPr>
        <p:sp>
          <p:nvSpPr>
            <p:cNvPr id="46" name="矩形 15"/>
            <p:cNvSpPr/>
            <p:nvPr/>
          </p:nvSpPr>
          <p:spPr>
            <a:xfrm flipH="1">
              <a:off x="290286"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47" name="文本框 66"/>
            <p:cNvSpPr txBox="1"/>
            <p:nvPr/>
          </p:nvSpPr>
          <p:spPr>
            <a:xfrm>
              <a:off x="678850" y="2497180"/>
              <a:ext cx="1615864" cy="32535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48" name="组合 47"/>
          <p:cNvGrpSpPr/>
          <p:nvPr/>
        </p:nvGrpSpPr>
        <p:grpSpPr>
          <a:xfrm>
            <a:off x="3409897" y="2626473"/>
            <a:ext cx="2324206" cy="585537"/>
            <a:chOff x="3409897" y="2410449"/>
            <a:chExt cx="2324206" cy="585537"/>
          </a:xfrm>
        </p:grpSpPr>
        <p:sp>
          <p:nvSpPr>
            <p:cNvPr id="49" name="矩形 15"/>
            <p:cNvSpPr/>
            <p:nvPr/>
          </p:nvSpPr>
          <p:spPr>
            <a:xfrm flipH="1">
              <a:off x="3409897"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0" name="文本框 66"/>
            <p:cNvSpPr txBox="1"/>
            <p:nvPr/>
          </p:nvSpPr>
          <p:spPr>
            <a:xfrm>
              <a:off x="3928286" y="2497180"/>
              <a:ext cx="1615864" cy="32535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grpSp>
        <p:nvGrpSpPr>
          <p:cNvPr id="51" name="组合 50"/>
          <p:cNvGrpSpPr/>
          <p:nvPr/>
        </p:nvGrpSpPr>
        <p:grpSpPr>
          <a:xfrm>
            <a:off x="6352250" y="2626473"/>
            <a:ext cx="2324206" cy="585537"/>
            <a:chOff x="6529508" y="2410449"/>
            <a:chExt cx="2324206" cy="585537"/>
          </a:xfrm>
        </p:grpSpPr>
        <p:sp>
          <p:nvSpPr>
            <p:cNvPr id="52" name="矩形 15"/>
            <p:cNvSpPr/>
            <p:nvPr/>
          </p:nvSpPr>
          <p:spPr>
            <a:xfrm flipH="1">
              <a:off x="6529508" y="2410449"/>
              <a:ext cx="2324206" cy="585537"/>
            </a:xfrm>
            <a:custGeom>
              <a:avLst/>
              <a:gdLst/>
              <a:ahLst/>
              <a:cxnLst/>
              <a:rect l="l" t="t" r="r" b="b"/>
              <a:pathLst>
                <a:path w="3106957" h="776923">
                  <a:moveTo>
                    <a:pt x="0" y="0"/>
                  </a:moveTo>
                  <a:lnTo>
                    <a:pt x="191750" y="776923"/>
                  </a:lnTo>
                  <a:lnTo>
                    <a:pt x="3106957" y="526631"/>
                  </a:lnTo>
                  <a:lnTo>
                    <a:pt x="3106957" y="151928"/>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sp>
          <p:nvSpPr>
            <p:cNvPr id="53" name="文本框 66"/>
            <p:cNvSpPr txBox="1"/>
            <p:nvPr/>
          </p:nvSpPr>
          <p:spPr>
            <a:xfrm>
              <a:off x="7047897" y="2497180"/>
              <a:ext cx="1615864" cy="325352"/>
            </a:xfrm>
            <a:prstGeom prst="rect">
              <a:avLst/>
            </a:prstGeom>
          </p:spPr>
          <p:txBody>
            <a:bodyPr wrap="square">
              <a:spAutoFit/>
            </a:bodyPr>
            <a:lstStyle>
              <a:defPPr>
                <a:defRPr lang="zh-CN"/>
              </a:defPPr>
              <a:lvl1pPr>
                <a:defRPr sz="2400">
                  <a:latin typeface="方正正大黑简体" panose="02000000000000000000" pitchFamily="2" charset="-122"/>
                  <a:ea typeface="方正正大黑简体" panose="02000000000000000000" pitchFamily="2" charset="-122"/>
                </a:defRPr>
              </a:lvl1p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输入标题</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
        <p:nvSpPr>
          <p:cNvPr id="54" name="矩形 53"/>
          <p:cNvSpPr/>
          <p:nvPr/>
        </p:nvSpPr>
        <p:spPr>
          <a:xfrm>
            <a:off x="424253" y="3608945"/>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矩形 54"/>
          <p:cNvSpPr/>
          <p:nvPr/>
        </p:nvSpPr>
        <p:spPr>
          <a:xfrm>
            <a:off x="3386556" y="3608945"/>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矩形 55"/>
          <p:cNvSpPr/>
          <p:nvPr/>
        </p:nvSpPr>
        <p:spPr>
          <a:xfrm>
            <a:off x="6493127" y="3608945"/>
            <a:ext cx="2370888" cy="1051037"/>
          </a:xfrm>
          <a:prstGeom prst="rect">
            <a:avLst/>
          </a:prstGeom>
        </p:spPr>
        <p:txBody>
          <a:bodyPr wrap="square">
            <a:noAutofit/>
          </a:bodyPr>
          <a:lstStyle/>
          <a:p>
            <a:pPr algn="ct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此处输入您的文本请在此处输入您的文本此处输入您的文本此处输入您的文本</a:t>
            </a:r>
            <a:endParaRPr lang="zh-HK"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1" presetClass="entr" presetSubtype="1"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heel(1)">
                                      <p:cBhvr>
                                        <p:cTn id="23" dur="1500"/>
                                        <p:tgtEl>
                                          <p:spTgt spid="34"/>
                                        </p:tgtEl>
                                      </p:cBhvr>
                                    </p:animEffect>
                                  </p:childTnLst>
                                </p:cTn>
                              </p:par>
                            </p:childTnLst>
                          </p:cTn>
                        </p:par>
                        <p:par>
                          <p:cTn id="24" fill="hold">
                            <p:stCondLst>
                              <p:cond delay="3000"/>
                            </p:stCondLst>
                            <p:childTnLst>
                              <p:par>
                                <p:cTn id="25" presetID="22" presetClass="entr" presetSubtype="2"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right)">
                                      <p:cBhvr>
                                        <p:cTn id="27" dur="500"/>
                                        <p:tgtEl>
                                          <p:spTgt spid="33"/>
                                        </p:tgtEl>
                                      </p:cBhvr>
                                    </p:animEffect>
                                  </p:childTnLst>
                                </p:cTn>
                              </p:par>
                            </p:childTnLst>
                          </p:cTn>
                        </p:par>
                        <p:par>
                          <p:cTn id="28" fill="hold">
                            <p:stCondLst>
                              <p:cond delay="3500"/>
                            </p:stCondLst>
                            <p:childTnLst>
                              <p:par>
                                <p:cTn id="29" presetID="22" presetClass="entr" presetSubtype="8"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par>
                          <p:cTn id="32" fill="hold">
                            <p:stCondLst>
                              <p:cond delay="4000"/>
                            </p:stCondLst>
                            <p:childTnLst>
                              <p:par>
                                <p:cTn id="33" presetID="21" presetClass="entr" presetSubtype="1" fill="hold"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wheel(1)">
                                      <p:cBhvr>
                                        <p:cTn id="35" dur="1500"/>
                                        <p:tgtEl>
                                          <p:spTgt spid="38"/>
                                        </p:tgtEl>
                                      </p:cBhvr>
                                    </p:animEffect>
                                  </p:childTnLst>
                                </p:cTn>
                              </p:par>
                            </p:childTnLst>
                          </p:cTn>
                        </p:par>
                        <p:par>
                          <p:cTn id="36" fill="hold">
                            <p:stCondLst>
                              <p:cond delay="5500"/>
                            </p:stCondLst>
                            <p:childTnLst>
                              <p:par>
                                <p:cTn id="37" presetID="22" presetClass="entr" presetSubtype="2" fill="hold" grpId="0" nodeType="after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right)">
                                      <p:cBhvr>
                                        <p:cTn id="39" dur="500"/>
                                        <p:tgtEl>
                                          <p:spTgt spid="37"/>
                                        </p:tgtEl>
                                      </p:cBhvr>
                                    </p:animEffect>
                                  </p:childTnLst>
                                </p:cTn>
                              </p:par>
                            </p:childTnLst>
                          </p:cTn>
                        </p:par>
                        <p:par>
                          <p:cTn id="40" fill="hold">
                            <p:stCondLst>
                              <p:cond delay="600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500"/>
                                        <p:tgtEl>
                                          <p:spTgt spid="48"/>
                                        </p:tgtEl>
                                      </p:cBhvr>
                                    </p:animEffect>
                                  </p:childTnLst>
                                </p:cTn>
                              </p:par>
                            </p:childTnLst>
                          </p:cTn>
                        </p:par>
                        <p:par>
                          <p:cTn id="44" fill="hold">
                            <p:stCondLst>
                              <p:cond delay="6500"/>
                            </p:stCondLst>
                            <p:childTnLst>
                              <p:par>
                                <p:cTn id="45" presetID="21" presetClass="entr" presetSubtype="1" fill="hold" nodeType="after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heel(1)">
                                      <p:cBhvr>
                                        <p:cTn id="47" dur="1500"/>
                                        <p:tgtEl>
                                          <p:spTgt spid="42"/>
                                        </p:tgtEl>
                                      </p:cBhvr>
                                    </p:animEffect>
                                  </p:childTnLst>
                                </p:cTn>
                              </p:par>
                            </p:childTnLst>
                          </p:cTn>
                        </p:par>
                        <p:par>
                          <p:cTn id="48" fill="hold">
                            <p:stCondLst>
                              <p:cond delay="8000"/>
                            </p:stCondLst>
                            <p:childTnLst>
                              <p:par>
                                <p:cTn id="49" presetID="22" presetClass="entr" presetSubtype="2" fill="hold" grpId="0"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wipe(right)">
                                      <p:cBhvr>
                                        <p:cTn id="51" dur="500"/>
                                        <p:tgtEl>
                                          <p:spTgt spid="41"/>
                                        </p:tgtEl>
                                      </p:cBhvr>
                                    </p:animEffect>
                                  </p:childTnLst>
                                </p:cTn>
                              </p:par>
                            </p:childTnLst>
                          </p:cTn>
                        </p:par>
                        <p:par>
                          <p:cTn id="52" fill="hold">
                            <p:stCondLst>
                              <p:cond delay="8500"/>
                            </p:stCondLst>
                            <p:childTnLst>
                              <p:par>
                                <p:cTn id="53" presetID="22" presetClass="entr" presetSubtype="8" fill="hold" nodeType="afterEffect">
                                  <p:stCondLst>
                                    <p:cond delay="0"/>
                                  </p:stCondLst>
                                  <p:childTnLst>
                                    <p:set>
                                      <p:cBhvr>
                                        <p:cTn id="54" dur="1" fill="hold">
                                          <p:stCondLst>
                                            <p:cond delay="0"/>
                                          </p:stCondLst>
                                        </p:cTn>
                                        <p:tgtEl>
                                          <p:spTgt spid="51"/>
                                        </p:tgtEl>
                                        <p:attrNameLst>
                                          <p:attrName>style.visibility</p:attrName>
                                        </p:attrNameLst>
                                      </p:cBhvr>
                                      <p:to>
                                        <p:strVal val="visible"/>
                                      </p:to>
                                    </p:set>
                                    <p:animEffect transition="in" filter="wipe(left)">
                                      <p:cBhvr>
                                        <p:cTn id="55" dur="500"/>
                                        <p:tgtEl>
                                          <p:spTgt spid="51"/>
                                        </p:tgtEl>
                                      </p:cBhvr>
                                    </p:animEffect>
                                  </p:childTnLst>
                                </p:cTn>
                              </p:par>
                            </p:childTnLst>
                          </p:cTn>
                        </p:par>
                        <p:par>
                          <p:cTn id="56" fill="hold">
                            <p:stCondLst>
                              <p:cond delay="9000"/>
                            </p:stCondLst>
                            <p:childTnLst>
                              <p:par>
                                <p:cTn id="57" presetID="22" presetClass="entr" presetSubtype="1" fill="hold" grpId="0" nodeType="afterEffect">
                                  <p:stCondLst>
                                    <p:cond delay="0"/>
                                  </p:stCondLst>
                                  <p:childTnLst>
                                    <p:set>
                                      <p:cBhvr>
                                        <p:cTn id="58" dur="1" fill="hold">
                                          <p:stCondLst>
                                            <p:cond delay="0"/>
                                          </p:stCondLst>
                                        </p:cTn>
                                        <p:tgtEl>
                                          <p:spTgt spid="54"/>
                                        </p:tgtEl>
                                        <p:attrNameLst>
                                          <p:attrName>style.visibility</p:attrName>
                                        </p:attrNameLst>
                                      </p:cBhvr>
                                      <p:to>
                                        <p:strVal val="visible"/>
                                      </p:to>
                                    </p:set>
                                    <p:animEffect transition="in" filter="wipe(up)">
                                      <p:cBhvr>
                                        <p:cTn id="59" dur="500"/>
                                        <p:tgtEl>
                                          <p:spTgt spid="54"/>
                                        </p:tgtEl>
                                      </p:cBhvr>
                                    </p:animEffect>
                                  </p:childTnLst>
                                </p:cTn>
                              </p:par>
                            </p:childTnLst>
                          </p:cTn>
                        </p:par>
                        <p:par>
                          <p:cTn id="60" fill="hold">
                            <p:stCondLst>
                              <p:cond delay="9500"/>
                            </p:stCondLst>
                            <p:childTnLst>
                              <p:par>
                                <p:cTn id="61" presetID="22" presetClass="entr" presetSubtype="1" fill="hold" grpId="0" nodeType="afterEffect">
                                  <p:stCondLst>
                                    <p:cond delay="0"/>
                                  </p:stCondLst>
                                  <p:childTnLst>
                                    <p:set>
                                      <p:cBhvr>
                                        <p:cTn id="62" dur="1" fill="hold">
                                          <p:stCondLst>
                                            <p:cond delay="0"/>
                                          </p:stCondLst>
                                        </p:cTn>
                                        <p:tgtEl>
                                          <p:spTgt spid="55"/>
                                        </p:tgtEl>
                                        <p:attrNameLst>
                                          <p:attrName>style.visibility</p:attrName>
                                        </p:attrNameLst>
                                      </p:cBhvr>
                                      <p:to>
                                        <p:strVal val="visible"/>
                                      </p:to>
                                    </p:set>
                                    <p:animEffect transition="in" filter="wipe(up)">
                                      <p:cBhvr>
                                        <p:cTn id="63" dur="500"/>
                                        <p:tgtEl>
                                          <p:spTgt spid="55"/>
                                        </p:tgtEl>
                                      </p:cBhvr>
                                    </p:animEffect>
                                  </p:childTnLst>
                                </p:cTn>
                              </p:par>
                            </p:childTnLst>
                          </p:cTn>
                        </p:par>
                        <p:par>
                          <p:cTn id="64" fill="hold">
                            <p:stCondLst>
                              <p:cond delay="10000"/>
                            </p:stCondLst>
                            <p:childTnLst>
                              <p:par>
                                <p:cTn id="65" presetID="22" presetClass="entr" presetSubtype="1" fill="hold" grpId="0" nodeType="afterEffect">
                                  <p:stCondLst>
                                    <p:cond delay="0"/>
                                  </p:stCondLst>
                                  <p:childTnLst>
                                    <p:set>
                                      <p:cBhvr>
                                        <p:cTn id="66" dur="1" fill="hold">
                                          <p:stCondLst>
                                            <p:cond delay="0"/>
                                          </p:stCondLst>
                                        </p:cTn>
                                        <p:tgtEl>
                                          <p:spTgt spid="56"/>
                                        </p:tgtEl>
                                        <p:attrNameLst>
                                          <p:attrName>style.visibility</p:attrName>
                                        </p:attrNameLst>
                                      </p:cBhvr>
                                      <p:to>
                                        <p:strVal val="visible"/>
                                      </p:to>
                                    </p:set>
                                    <p:animEffect transition="in" filter="wipe(up)">
                                      <p:cBhvr>
                                        <p:cTn id="67"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33" grpId="0" animBg="1"/>
      <p:bldP spid="37" grpId="0" animBg="1"/>
      <p:bldP spid="41" grpId="0" animBg="1"/>
      <p:bldP spid="54" grpId="0"/>
      <p:bldP spid="55" grpId="0"/>
      <p:bldP spid="5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3126837" y="1059582"/>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latin typeface="微软雅黑" panose="020B0503020204020204" pitchFamily="34" charset="-122"/>
                <a:ea typeface="微软雅黑" panose="020B0503020204020204" pitchFamily="34" charset="-122"/>
              </a:rPr>
              <a:t>添加文本标题</a:t>
            </a:r>
            <a:endParaRPr lang="zh-CN" altLang="en-US" dirty="0">
              <a:latin typeface="微软雅黑" panose="020B0503020204020204" pitchFamily="34" charset="-122"/>
              <a:ea typeface="微软雅黑" panose="020B0503020204020204" pitchFamily="34" charset="-122"/>
            </a:endParaRPr>
          </a:p>
        </p:txBody>
      </p:sp>
      <p:sp>
        <p:nvSpPr>
          <p:cNvPr id="9" name="矩形 8"/>
          <p:cNvSpPr/>
          <p:nvPr/>
        </p:nvSpPr>
        <p:spPr>
          <a:xfrm>
            <a:off x="3126837" y="1933523"/>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endParaRPr lang="zh-CN" altLang="en-US" dirty="0">
              <a:latin typeface="微软雅黑" panose="020B0503020204020204" pitchFamily="34" charset="-122"/>
              <a:ea typeface="微软雅黑" panose="020B0503020204020204" pitchFamily="34" charset="-122"/>
            </a:endParaRPr>
          </a:p>
        </p:txBody>
      </p:sp>
      <p:sp>
        <p:nvSpPr>
          <p:cNvPr id="10" name="矩形 9"/>
          <p:cNvSpPr/>
          <p:nvPr/>
        </p:nvSpPr>
        <p:spPr>
          <a:xfrm>
            <a:off x="3136844" y="2807464"/>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endParaRPr lang="zh-CN" altLang="en-US" dirty="0">
              <a:latin typeface="微软雅黑" panose="020B0503020204020204" pitchFamily="34" charset="-122"/>
              <a:ea typeface="微软雅黑" panose="020B0503020204020204" pitchFamily="34" charset="-122"/>
            </a:endParaRPr>
          </a:p>
        </p:txBody>
      </p:sp>
      <p:sp>
        <p:nvSpPr>
          <p:cNvPr id="11" name="矩形 10"/>
          <p:cNvSpPr/>
          <p:nvPr/>
        </p:nvSpPr>
        <p:spPr>
          <a:xfrm>
            <a:off x="3136844" y="3681405"/>
            <a:ext cx="2880320" cy="864096"/>
          </a:xfrm>
          <a:prstGeom prst="rect">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latin typeface="微软雅黑" panose="020B0503020204020204" pitchFamily="34" charset="-122"/>
                <a:ea typeface="微软雅黑" panose="020B0503020204020204" pitchFamily="34" charset="-122"/>
              </a:rPr>
              <a:t>添加文本标题</a:t>
            </a:r>
            <a:endParaRPr lang="zh-CN" altLang="en-US" dirty="0">
              <a:latin typeface="微软雅黑" panose="020B0503020204020204" pitchFamily="34" charset="-122"/>
              <a:ea typeface="微软雅黑" panose="020B0503020204020204" pitchFamily="34" charset="-122"/>
            </a:endParaRPr>
          </a:p>
        </p:txBody>
      </p:sp>
      <p:sp>
        <p:nvSpPr>
          <p:cNvPr id="12" name="等腰三角形 11"/>
          <p:cNvSpPr/>
          <p:nvPr/>
        </p:nvSpPr>
        <p:spPr>
          <a:xfrm rot="1800000">
            <a:off x="2753100" y="1347614"/>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等腰三角形 12"/>
          <p:cNvSpPr/>
          <p:nvPr/>
        </p:nvSpPr>
        <p:spPr>
          <a:xfrm rot="1800000">
            <a:off x="2753100" y="3095496"/>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3"/>
          <p:cNvSpPr/>
          <p:nvPr/>
        </p:nvSpPr>
        <p:spPr>
          <a:xfrm rot="19800000" flipH="1">
            <a:off x="6060464" y="2221556"/>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4"/>
          <p:cNvSpPr/>
          <p:nvPr/>
        </p:nvSpPr>
        <p:spPr>
          <a:xfrm rot="19800000" flipH="1">
            <a:off x="6060464" y="3969437"/>
            <a:ext cx="334117" cy="288032"/>
          </a:xfrm>
          <a:prstGeom prs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7"/>
          <p:cNvSpPr txBox="1">
            <a:spLocks noChangeArrowheads="1"/>
          </p:cNvSpPr>
          <p:nvPr/>
        </p:nvSpPr>
        <p:spPr bwMode="auto">
          <a:xfrm>
            <a:off x="179512" y="1382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7" name="文本框 7"/>
          <p:cNvSpPr txBox="1">
            <a:spLocks noChangeArrowheads="1"/>
          </p:cNvSpPr>
          <p:nvPr/>
        </p:nvSpPr>
        <p:spPr bwMode="auto">
          <a:xfrm>
            <a:off x="179512" y="3110791"/>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lgn="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gn="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r>
              <a:rPr lang="zh-CN" altLang="en-US" sz="1100" dirty="0">
                <a:solidFill>
                  <a:schemeClr val="tx1">
                    <a:lumMod val="85000"/>
                    <a:lumOff val="15000"/>
                  </a:schemeClr>
                </a:solidFill>
                <a:latin typeface="微软雅黑" panose="020B0503020204020204" pitchFamily="34" charset="-122"/>
              </a:rPr>
              <a:t>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8" name="文本框 7"/>
          <p:cNvSpPr txBox="1">
            <a:spLocks noChangeArrowheads="1"/>
          </p:cNvSpPr>
          <p:nvPr/>
        </p:nvSpPr>
        <p:spPr bwMode="auto">
          <a:xfrm>
            <a:off x="6444208" y="2226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
        <p:nvSpPr>
          <p:cNvPr id="19" name="文本框 7"/>
          <p:cNvSpPr txBox="1">
            <a:spLocks noChangeArrowheads="1"/>
          </p:cNvSpPr>
          <p:nvPr/>
        </p:nvSpPr>
        <p:spPr bwMode="auto">
          <a:xfrm>
            <a:off x="6444208" y="3954477"/>
            <a:ext cx="2403375" cy="10906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anose="020B0606020202030204" pitchFamily="34" charset="0"/>
                <a:ea typeface="微软雅黑" panose="020B0503020204020204" pitchFamily="34" charset="-122"/>
              </a:defRPr>
            </a:lvl1pPr>
            <a:lvl2pPr>
              <a:defRPr sz="2800">
                <a:solidFill>
                  <a:schemeClr val="tx1"/>
                </a:solidFill>
                <a:latin typeface="Arial Narrow" panose="020B0606020202030204" pitchFamily="34" charset="0"/>
                <a:ea typeface="微软雅黑" panose="020B0503020204020204" pitchFamily="34" charset="-122"/>
              </a:defRPr>
            </a:lvl2pPr>
            <a:lvl3pPr>
              <a:defRPr sz="2400">
                <a:solidFill>
                  <a:schemeClr val="tx1"/>
                </a:solidFill>
                <a:latin typeface="Arial Narrow" panose="020B0606020202030204" pitchFamily="34" charset="0"/>
                <a:ea typeface="微软雅黑" panose="020B0503020204020204" pitchFamily="34" charset="-122"/>
              </a:defRPr>
            </a:lvl3pPr>
            <a:lvl4pPr>
              <a:defRPr sz="2000">
                <a:solidFill>
                  <a:schemeClr val="tx1"/>
                </a:solidFill>
                <a:latin typeface="Arial Narrow" panose="020B0606020202030204" pitchFamily="34" charset="0"/>
                <a:ea typeface="微软雅黑" panose="020B0503020204020204" pitchFamily="34" charset="-122"/>
              </a:defRPr>
            </a:lvl4pPr>
            <a:lvl5pPr>
              <a:defRPr sz="2000">
                <a:solidFill>
                  <a:schemeClr val="tx1"/>
                </a:solidFill>
                <a:latin typeface="Arial Narrow" panose="020B0606020202030204" pitchFamily="34" charset="0"/>
                <a:ea typeface="微软雅黑" panose="020B0503020204020204" pitchFamily="34" charset="-122"/>
              </a:defRPr>
            </a:lvl5pPr>
            <a:lvl6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eaLnBrk="0" fontAlgn="base" hangingPunct="0">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r>
              <a:rPr lang="zh-CN" altLang="en-US" sz="1400" b="1" dirty="0" smtClean="0">
                <a:solidFill>
                  <a:schemeClr val="tx1">
                    <a:lumMod val="85000"/>
                    <a:lumOff val="15000"/>
                  </a:schemeClr>
                </a:solidFill>
                <a:latin typeface="微软雅黑" panose="020B0503020204020204" pitchFamily="34" charset="-122"/>
              </a:rPr>
              <a:t>添加文本信息</a:t>
            </a:r>
            <a:endParaRPr lang="en-US" altLang="zh-CN" sz="1400" b="1" dirty="0" smtClean="0">
              <a:solidFill>
                <a:schemeClr val="tx1">
                  <a:lumMod val="85000"/>
                  <a:lumOff val="15000"/>
                </a:schemeClr>
              </a:solidFill>
              <a:latin typeface="微软雅黑" panose="020B0503020204020204" pitchFamily="34" charset="-122"/>
            </a:endParaRPr>
          </a:p>
          <a:p>
            <a:pPr>
              <a:lnSpc>
                <a:spcPct val="150000"/>
              </a:lnSpc>
              <a:spcBef>
                <a:spcPts val="300"/>
              </a:spcBef>
            </a:pPr>
            <a:r>
              <a:rPr lang="zh-CN" altLang="en-US" sz="1100" dirty="0">
                <a:solidFill>
                  <a:schemeClr val="tx1">
                    <a:lumMod val="85000"/>
                    <a:lumOff val="15000"/>
                  </a:schemeClr>
                </a:solidFill>
                <a:latin typeface="微软雅黑" panose="020B0503020204020204" pitchFamily="34" charset="-122"/>
              </a:rPr>
              <a:t>此处</a:t>
            </a:r>
            <a:r>
              <a:rPr lang="zh-CN" altLang="en-US" sz="1100" dirty="0" smtClean="0">
                <a:solidFill>
                  <a:schemeClr val="tx1">
                    <a:lumMod val="85000"/>
                    <a:lumOff val="15000"/>
                  </a:schemeClr>
                </a:solidFill>
                <a:latin typeface="微软雅黑" panose="020B0503020204020204" pitchFamily="34" charset="-122"/>
              </a:rPr>
              <a:t>添加说明文字添加</a:t>
            </a:r>
            <a:r>
              <a:rPr lang="zh-CN" altLang="en-US" sz="1100" dirty="0">
                <a:solidFill>
                  <a:schemeClr val="tx1">
                    <a:lumMod val="85000"/>
                    <a:lumOff val="15000"/>
                  </a:schemeClr>
                </a:solidFill>
                <a:latin typeface="微软雅黑" panose="020B0503020204020204" pitchFamily="34" charset="-122"/>
              </a:rPr>
              <a:t>说明文字添加说明文字此处添加说明</a:t>
            </a:r>
            <a:r>
              <a:rPr lang="zh-CN" altLang="en-US" sz="1100" dirty="0" smtClean="0">
                <a:solidFill>
                  <a:schemeClr val="tx1">
                    <a:lumMod val="85000"/>
                    <a:lumOff val="15000"/>
                  </a:schemeClr>
                </a:solidFill>
                <a:latin typeface="微软雅黑" panose="020B0503020204020204" pitchFamily="34" charset="-122"/>
              </a:rPr>
              <a:t>文字。</a:t>
            </a:r>
            <a:endParaRPr lang="zh-CN" altLang="en-US" sz="1100" dirty="0">
              <a:solidFill>
                <a:schemeClr val="tx1">
                  <a:lumMod val="85000"/>
                  <a:lumOff val="15000"/>
                </a:schemeClr>
              </a:solidFill>
              <a:latin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400" fill="hold"/>
                                        <p:tgtEl>
                                          <p:spTgt spid="8"/>
                                        </p:tgtEl>
                                        <p:attrNameLst>
                                          <p:attrName>ppt_x</p:attrName>
                                        </p:attrNameLst>
                                      </p:cBhvr>
                                      <p:tavLst>
                                        <p:tav tm="0">
                                          <p:val>
                                            <p:strVal val="#ppt_x"/>
                                          </p:val>
                                        </p:tav>
                                        <p:tav tm="100000">
                                          <p:val>
                                            <p:strVal val="#ppt_x"/>
                                          </p:val>
                                        </p:tav>
                                      </p:tavLst>
                                    </p:anim>
                                    <p:anim calcmode="lin" valueType="num">
                                      <p:cBhvr additive="base">
                                        <p:cTn id="24" dur="400" fill="hold"/>
                                        <p:tgtEl>
                                          <p:spTgt spid="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22" presetClass="entr" presetSubtype="2"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right)">
                                      <p:cBhvr>
                                        <p:cTn id="28" dur="500"/>
                                        <p:tgtEl>
                                          <p:spTgt spid="12"/>
                                        </p:tgtEl>
                                      </p:cBhvr>
                                    </p:animEffect>
                                  </p:childTnLst>
                                </p:cTn>
                              </p:par>
                            </p:childTnLst>
                          </p:cTn>
                        </p:par>
                        <p:par>
                          <p:cTn id="29" fill="hold">
                            <p:stCondLst>
                              <p:cond delay="2500"/>
                            </p:stCondLst>
                            <p:childTnLst>
                              <p:par>
                                <p:cTn id="30" presetID="2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right)">
                                      <p:cBhvr>
                                        <p:cTn id="32" dur="500"/>
                                        <p:tgtEl>
                                          <p:spTgt spid="16"/>
                                        </p:tgtEl>
                                      </p:cBhvr>
                                    </p:animEffect>
                                  </p:childTnLst>
                                </p:cTn>
                              </p:par>
                            </p:childTnLst>
                          </p:cTn>
                        </p:par>
                        <p:par>
                          <p:cTn id="33" fill="hold">
                            <p:stCondLst>
                              <p:cond delay="3000"/>
                            </p:stCondLst>
                            <p:childTnLst>
                              <p:par>
                                <p:cTn id="34" presetID="2" presetClass="entr" presetSubtype="4"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 calcmode="lin" valueType="num">
                                      <p:cBhvr additive="base">
                                        <p:cTn id="36" dur="400" fill="hold"/>
                                        <p:tgtEl>
                                          <p:spTgt spid="9"/>
                                        </p:tgtEl>
                                        <p:attrNameLst>
                                          <p:attrName>ppt_x</p:attrName>
                                        </p:attrNameLst>
                                      </p:cBhvr>
                                      <p:tavLst>
                                        <p:tav tm="0">
                                          <p:val>
                                            <p:strVal val="#ppt_x"/>
                                          </p:val>
                                        </p:tav>
                                        <p:tav tm="100000">
                                          <p:val>
                                            <p:strVal val="#ppt_x"/>
                                          </p:val>
                                        </p:tav>
                                      </p:tavLst>
                                    </p:anim>
                                    <p:anim calcmode="lin" valueType="num">
                                      <p:cBhvr additive="base">
                                        <p:cTn id="37" dur="400" fill="hold"/>
                                        <p:tgtEl>
                                          <p:spTgt spid="9"/>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wipe(left)">
                                      <p:cBhvr>
                                        <p:cTn id="45" dur="500"/>
                                        <p:tgtEl>
                                          <p:spTgt spid="18"/>
                                        </p:tgtEl>
                                      </p:cBhvr>
                                    </p:animEffect>
                                  </p:childTnLst>
                                </p:cTn>
                              </p:par>
                            </p:childTnLst>
                          </p:cTn>
                        </p:par>
                        <p:par>
                          <p:cTn id="46" fill="hold">
                            <p:stCondLst>
                              <p:cond delay="4500"/>
                            </p:stCondLst>
                            <p:childTnLst>
                              <p:par>
                                <p:cTn id="47" presetID="2" presetClass="entr" presetSubtype="4"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additive="base">
                                        <p:cTn id="49" dur="400" fill="hold"/>
                                        <p:tgtEl>
                                          <p:spTgt spid="10"/>
                                        </p:tgtEl>
                                        <p:attrNameLst>
                                          <p:attrName>ppt_x</p:attrName>
                                        </p:attrNameLst>
                                      </p:cBhvr>
                                      <p:tavLst>
                                        <p:tav tm="0">
                                          <p:val>
                                            <p:strVal val="#ppt_x"/>
                                          </p:val>
                                        </p:tav>
                                        <p:tav tm="100000">
                                          <p:val>
                                            <p:strVal val="#ppt_x"/>
                                          </p:val>
                                        </p:tav>
                                      </p:tavLst>
                                    </p:anim>
                                    <p:anim calcmode="lin" valueType="num">
                                      <p:cBhvr additive="base">
                                        <p:cTn id="50" dur="400" fill="hold"/>
                                        <p:tgtEl>
                                          <p:spTgt spid="10"/>
                                        </p:tgtEl>
                                        <p:attrNameLst>
                                          <p:attrName>ppt_y</p:attrName>
                                        </p:attrNameLst>
                                      </p:cBhvr>
                                      <p:tavLst>
                                        <p:tav tm="0">
                                          <p:val>
                                            <p:strVal val="1+#ppt_h/2"/>
                                          </p:val>
                                        </p:tav>
                                        <p:tav tm="100000">
                                          <p:val>
                                            <p:strVal val="#ppt_y"/>
                                          </p:val>
                                        </p:tav>
                                      </p:tavLst>
                                    </p:anim>
                                  </p:childTnLst>
                                </p:cTn>
                              </p:par>
                            </p:childTnLst>
                          </p:cTn>
                        </p:par>
                        <p:par>
                          <p:cTn id="51" fill="hold">
                            <p:stCondLst>
                              <p:cond delay="5000"/>
                            </p:stCondLst>
                            <p:childTnLst>
                              <p:par>
                                <p:cTn id="52" presetID="22" presetClass="entr" presetSubtype="2"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right)">
                                      <p:cBhvr>
                                        <p:cTn id="54" dur="500"/>
                                        <p:tgtEl>
                                          <p:spTgt spid="13"/>
                                        </p:tgtEl>
                                      </p:cBhvr>
                                    </p:animEffect>
                                  </p:childTnLst>
                                </p:cTn>
                              </p:par>
                            </p:childTnLst>
                          </p:cTn>
                        </p:par>
                        <p:par>
                          <p:cTn id="55" fill="hold">
                            <p:stCondLst>
                              <p:cond delay="5500"/>
                            </p:stCondLst>
                            <p:childTnLst>
                              <p:par>
                                <p:cTn id="56" presetID="22" presetClass="entr" presetSubtype="2"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wipe(right)">
                                      <p:cBhvr>
                                        <p:cTn id="58" dur="500"/>
                                        <p:tgtEl>
                                          <p:spTgt spid="17"/>
                                        </p:tgtEl>
                                      </p:cBhvr>
                                    </p:animEffect>
                                  </p:childTnLst>
                                </p:cTn>
                              </p:par>
                            </p:childTnLst>
                          </p:cTn>
                        </p:par>
                        <p:par>
                          <p:cTn id="59" fill="hold">
                            <p:stCondLst>
                              <p:cond delay="6000"/>
                            </p:stCondLst>
                            <p:childTnLst>
                              <p:par>
                                <p:cTn id="60" presetID="2" presetClass="entr" presetSubtype="4"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additive="base">
                                        <p:cTn id="62" dur="400" fill="hold"/>
                                        <p:tgtEl>
                                          <p:spTgt spid="11"/>
                                        </p:tgtEl>
                                        <p:attrNameLst>
                                          <p:attrName>ppt_x</p:attrName>
                                        </p:attrNameLst>
                                      </p:cBhvr>
                                      <p:tavLst>
                                        <p:tav tm="0">
                                          <p:val>
                                            <p:strVal val="#ppt_x"/>
                                          </p:val>
                                        </p:tav>
                                        <p:tav tm="100000">
                                          <p:val>
                                            <p:strVal val="#ppt_x"/>
                                          </p:val>
                                        </p:tav>
                                      </p:tavLst>
                                    </p:anim>
                                    <p:anim calcmode="lin" valueType="num">
                                      <p:cBhvr additive="base">
                                        <p:cTn id="63" dur="400" fill="hold"/>
                                        <p:tgtEl>
                                          <p:spTgt spid="11"/>
                                        </p:tgtEl>
                                        <p:attrNameLst>
                                          <p:attrName>ppt_y</p:attrName>
                                        </p:attrNameLst>
                                      </p:cBhvr>
                                      <p:tavLst>
                                        <p:tav tm="0">
                                          <p:val>
                                            <p:strVal val="1+#ppt_h/2"/>
                                          </p:val>
                                        </p:tav>
                                        <p:tav tm="100000">
                                          <p:val>
                                            <p:strVal val="#ppt_y"/>
                                          </p:val>
                                        </p:tav>
                                      </p:tavLst>
                                    </p:anim>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wipe(left)">
                                      <p:cBhvr>
                                        <p:cTn id="67" dur="500"/>
                                        <p:tgtEl>
                                          <p:spTgt spid="15"/>
                                        </p:tgtEl>
                                      </p:cBhvr>
                                    </p:animEffect>
                                  </p:childTnLst>
                                </p:cTn>
                              </p:par>
                            </p:childTnLst>
                          </p:cTn>
                        </p:par>
                        <p:par>
                          <p:cTn id="68" fill="hold">
                            <p:stCondLst>
                              <p:cond delay="7000"/>
                            </p:stCondLst>
                            <p:childTnLst>
                              <p:par>
                                <p:cTn id="69" presetID="22" presetClass="entr" presetSubtype="8" fill="hold" grpId="0"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9144000" cy="698625"/>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6">
                  <a:lumMod val="75000"/>
                </a:schemeClr>
              </a:solidFill>
            </a:endParaRPr>
          </a:p>
        </p:txBody>
      </p:sp>
      <p:sp>
        <p:nvSpPr>
          <p:cNvPr id="3" name="矩形 2"/>
          <p:cNvSpPr/>
          <p:nvPr/>
        </p:nvSpPr>
        <p:spPr>
          <a:xfrm>
            <a:off x="0" y="627542"/>
            <a:ext cx="9144000" cy="72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1" cstate="print">
            <a:lum bright="70000" contrast="-70000"/>
            <a:extLst>
              <a:ext uri="{28A0092B-C50C-407E-A947-70E740481C1C}">
                <a14:useLocalDpi xmlns:a14="http://schemas.microsoft.com/office/drawing/2010/main" val="0"/>
              </a:ext>
            </a:extLst>
          </a:blip>
          <a:stretch>
            <a:fillRect/>
          </a:stretch>
        </p:blipFill>
        <p:spPr>
          <a:xfrm>
            <a:off x="7616945" y="107672"/>
            <a:ext cx="1247070" cy="423292"/>
          </a:xfrm>
          <a:prstGeom prst="rect">
            <a:avLst/>
          </a:prstGeom>
        </p:spPr>
      </p:pic>
      <p:sp>
        <p:nvSpPr>
          <p:cNvPr id="5" name="TextBox 14"/>
          <p:cNvSpPr txBox="1">
            <a:spLocks noChangeArrowheads="1"/>
          </p:cNvSpPr>
          <p:nvPr/>
        </p:nvSpPr>
        <p:spPr bwMode="auto">
          <a:xfrm>
            <a:off x="611560" y="186194"/>
            <a:ext cx="2304256" cy="369332"/>
          </a:xfrm>
          <a:prstGeom prst="rect">
            <a:avLst/>
          </a:prstGeom>
          <a:noFill/>
          <a:ln w="9525">
            <a:noFill/>
            <a:miter lim="800000"/>
          </a:ln>
        </p:spPr>
        <p:txBody>
          <a:bodyPr wrap="square">
            <a:spAutoFit/>
          </a:bodyPr>
          <a:lstStyle/>
          <a:p>
            <a:pPr lvl="0">
              <a:defRPr/>
            </a:pPr>
            <a:r>
              <a:rPr lang="zh-CN" altLang="en-US" b="1" kern="0" dirty="0">
                <a:solidFill>
                  <a:schemeClr val="bg1"/>
                </a:solidFill>
                <a:latin typeface="微软雅黑" panose="020B0503020204020204" pitchFamily="34" charset="-122"/>
                <a:ea typeface="微软雅黑" panose="020B0503020204020204" pitchFamily="34" charset="-122"/>
              </a:rPr>
              <a:t>单击添加文本标题</a:t>
            </a:r>
            <a:endParaRPr lang="zh-CN" altLang="en-US" b="1" kern="0"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251520" y="163548"/>
            <a:ext cx="288000" cy="28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95560" y="307588"/>
            <a:ext cx="216000" cy="21600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8" name="组合 7"/>
          <p:cNvGrpSpPr/>
          <p:nvPr/>
        </p:nvGrpSpPr>
        <p:grpSpPr>
          <a:xfrm>
            <a:off x="1615772" y="989850"/>
            <a:ext cx="1887597" cy="1293676"/>
            <a:chOff x="834186" y="1203598"/>
            <a:chExt cx="2206153" cy="1512000"/>
          </a:xfrm>
        </p:grpSpPr>
        <p:sp>
          <p:nvSpPr>
            <p:cNvPr id="9" name="矩形 8"/>
            <p:cNvSpPr/>
            <p:nvPr/>
          </p:nvSpPr>
          <p:spPr>
            <a:xfrm>
              <a:off x="834186" y="1203598"/>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929263" y="1268759"/>
              <a:ext cx="2015999" cy="1381677"/>
            </a:xfrm>
            <a:prstGeom prst="rect">
              <a:avLst/>
            </a:prstGeom>
            <a:blipFill dpi="0" rotWithShape="1">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a:off x="2957392" y="1853187"/>
            <a:ext cx="1887597" cy="1293676"/>
            <a:chOff x="6063554" y="3147814"/>
            <a:chExt cx="2206153" cy="1512000"/>
          </a:xfrm>
        </p:grpSpPr>
        <p:sp>
          <p:nvSpPr>
            <p:cNvPr id="12" name="矩形 11"/>
            <p:cNvSpPr/>
            <p:nvPr/>
          </p:nvSpPr>
          <p:spPr>
            <a:xfrm>
              <a:off x="6063554" y="3147814"/>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158631" y="3212975"/>
              <a:ext cx="2015999" cy="1381677"/>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a:off x="4299012" y="2716524"/>
            <a:ext cx="1887597" cy="1293676"/>
            <a:chOff x="6063554" y="3147814"/>
            <a:chExt cx="2206153" cy="1512000"/>
          </a:xfrm>
        </p:grpSpPr>
        <p:sp>
          <p:nvSpPr>
            <p:cNvPr id="15" name="矩形 14"/>
            <p:cNvSpPr/>
            <p:nvPr/>
          </p:nvSpPr>
          <p:spPr>
            <a:xfrm>
              <a:off x="6063554" y="3147814"/>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158631" y="3212975"/>
              <a:ext cx="2015999" cy="138167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a:off x="5640631" y="3579862"/>
            <a:ext cx="1887597" cy="1293676"/>
            <a:chOff x="6063554" y="3147814"/>
            <a:chExt cx="2206153" cy="1512000"/>
          </a:xfrm>
        </p:grpSpPr>
        <p:sp>
          <p:nvSpPr>
            <p:cNvPr id="18" name="矩形 17"/>
            <p:cNvSpPr/>
            <p:nvPr/>
          </p:nvSpPr>
          <p:spPr>
            <a:xfrm>
              <a:off x="6063554" y="3147814"/>
              <a:ext cx="2206153" cy="1512000"/>
            </a:xfrm>
            <a:prstGeom prst="rect">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6158631" y="3212975"/>
              <a:ext cx="2015999" cy="1381677"/>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Text Box 14"/>
          <p:cNvSpPr txBox="1">
            <a:spLocks noChangeArrowheads="1"/>
          </p:cNvSpPr>
          <p:nvPr/>
        </p:nvSpPr>
        <p:spPr bwMode="black">
          <a:xfrm>
            <a:off x="3563888" y="1021952"/>
            <a:ext cx="31320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lvl="0" indent="0" eaLnBrk="1" hangingPunct="1">
              <a:lnSpc>
                <a:spcPct val="150000"/>
              </a:lnSpc>
              <a:defRPr/>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根据</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1" name="Text Box 14"/>
          <p:cNvSpPr txBox="1">
            <a:spLocks noChangeArrowheads="1"/>
          </p:cNvSpPr>
          <p:nvPr/>
        </p:nvSpPr>
        <p:spPr bwMode="black">
          <a:xfrm>
            <a:off x="395808" y="2355726"/>
            <a:ext cx="2448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lvl="0" indent="0" algn="r" eaLnBrk="1" hangingPunct="1">
              <a:lnSpc>
                <a:spcPct val="150000"/>
              </a:lnSpc>
              <a:defRPr/>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根据</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200" dirty="0" smtClean="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2" name="Text Box 14"/>
          <p:cNvSpPr txBox="1">
            <a:spLocks noChangeArrowheads="1"/>
          </p:cNvSpPr>
          <p:nvPr/>
        </p:nvSpPr>
        <p:spPr bwMode="black">
          <a:xfrm>
            <a:off x="2304096" y="4190304"/>
            <a:ext cx="31320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lvl="0" indent="0" algn="r" eaLnBrk="1" hangingPunct="1">
              <a:lnSpc>
                <a:spcPct val="150000"/>
              </a:lnSpc>
              <a:defRPr/>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根据</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字，根据需要添加适当的文字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23" name="Text Box 14"/>
          <p:cNvSpPr txBox="1">
            <a:spLocks noChangeArrowheads="1"/>
          </p:cNvSpPr>
          <p:nvPr/>
        </p:nvSpPr>
        <p:spPr bwMode="black">
          <a:xfrm>
            <a:off x="6228184" y="2584524"/>
            <a:ext cx="2448000" cy="613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120650" indent="-120650"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lvl="0" indent="0" eaLnBrk="1" hangingPunct="1">
              <a:lnSpc>
                <a:spcPct val="150000"/>
              </a:lnSpc>
              <a:defRPr/>
            </a:pP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根据</a:t>
            </a:r>
            <a:r>
              <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rPr>
              <a:t>需要添加适当的文字，一页的文字最好不要超过</a:t>
            </a:r>
            <a:r>
              <a:rPr lang="en-US" altLang="zh-CN" sz="1200" dirty="0">
                <a:solidFill>
                  <a:prstClr val="black">
                    <a:lumMod val="75000"/>
                    <a:lumOff val="25000"/>
                  </a:prstClr>
                </a:solidFill>
                <a:latin typeface="微软雅黑" panose="020B0503020204020204" pitchFamily="34" charset="-122"/>
                <a:ea typeface="微软雅黑" panose="020B0503020204020204" pitchFamily="34" charset="-122"/>
              </a:rPr>
              <a:t>200</a:t>
            </a:r>
            <a:r>
              <a:rPr lang="zh-CN" altLang="en-US" sz="1200" dirty="0" smtClean="0">
                <a:solidFill>
                  <a:prstClr val="black">
                    <a:lumMod val="75000"/>
                    <a:lumOff val="25000"/>
                  </a:prstClr>
                </a:solidFill>
                <a:latin typeface="微软雅黑" panose="020B0503020204020204" pitchFamily="34" charset="-122"/>
                <a:ea typeface="微软雅黑" panose="020B0503020204020204" pitchFamily="34" charset="-122"/>
              </a:rPr>
              <a:t>字</a:t>
            </a:r>
            <a:endParaRPr lang="zh-CN" altLang="en-US" sz="1200" dirty="0">
              <a:solidFill>
                <a:prstClr val="black">
                  <a:lumMod val="75000"/>
                  <a:lumOff val="25000"/>
                </a:prstClr>
              </a:solidFill>
              <a:latin typeface="微软雅黑" panose="020B0503020204020204" pitchFamily="34" charset="-122"/>
              <a:ea typeface="微软雅黑" panose="020B0503020204020204" pitchFamily="34" charset="-122"/>
            </a:endParaRPr>
          </a:p>
        </p:txBody>
      </p:sp>
    </p:spTree>
  </p:cSld>
  <p:clrMapOvr>
    <a:masterClrMapping/>
  </p:clrMapOvr>
  <p:transition>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4" presetClass="entr" presetSubtype="32"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ox(out)">
                                      <p:cBhvr>
                                        <p:cTn id="12" dur="500"/>
                                        <p:tgtEl>
                                          <p:spTgt spid="6"/>
                                        </p:tgtEl>
                                      </p:cBhvr>
                                    </p:animEffect>
                                  </p:childTnLst>
                                </p:cTn>
                              </p:par>
                              <p:par>
                                <p:cTn id="13" presetID="4" presetClass="entr" presetSubtype="32"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ox(out)">
                                      <p:cBhvr>
                                        <p:cTn id="15" dur="500"/>
                                        <p:tgtEl>
                                          <p:spTgt spid="7"/>
                                        </p:tgtEl>
                                      </p:cBhvr>
                                    </p:animEffect>
                                  </p:childTnLst>
                                </p:cTn>
                              </p:par>
                            </p:childTnLst>
                          </p:cTn>
                        </p:par>
                        <p:par>
                          <p:cTn id="16" fill="hold">
                            <p:stCondLst>
                              <p:cond delay="1000"/>
                            </p:stCondLst>
                            <p:childTnLst>
                              <p:par>
                                <p:cTn id="17" presetID="22" presetClass="entr" presetSubtype="8"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left)">
                                      <p:cBhvr>
                                        <p:cTn id="19" dur="500"/>
                                        <p:tgtEl>
                                          <p:spTgt spid="5"/>
                                        </p:tgtEl>
                                      </p:cBhvr>
                                    </p:animEffect>
                                  </p:childTnLst>
                                </p:cTn>
                              </p:par>
                            </p:childTnLst>
                          </p:cTn>
                        </p:par>
                        <p:par>
                          <p:cTn id="20" fill="hold">
                            <p:stCondLst>
                              <p:cond delay="1500"/>
                            </p:stCondLst>
                            <p:childTnLst>
                              <p:par>
                                <p:cTn id="21" presetID="49" presetClass="entr" presetSubtype="0" decel="10000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p:cTn id="23" dur="750" fill="hold"/>
                                        <p:tgtEl>
                                          <p:spTgt spid="8"/>
                                        </p:tgtEl>
                                        <p:attrNameLst>
                                          <p:attrName>ppt_w</p:attrName>
                                        </p:attrNameLst>
                                      </p:cBhvr>
                                      <p:tavLst>
                                        <p:tav tm="0">
                                          <p:val>
                                            <p:fltVal val="0"/>
                                          </p:val>
                                        </p:tav>
                                        <p:tav tm="100000">
                                          <p:val>
                                            <p:strVal val="#ppt_w"/>
                                          </p:val>
                                        </p:tav>
                                      </p:tavLst>
                                    </p:anim>
                                    <p:anim calcmode="lin" valueType="num">
                                      <p:cBhvr>
                                        <p:cTn id="24" dur="750" fill="hold"/>
                                        <p:tgtEl>
                                          <p:spTgt spid="8"/>
                                        </p:tgtEl>
                                        <p:attrNameLst>
                                          <p:attrName>ppt_h</p:attrName>
                                        </p:attrNameLst>
                                      </p:cBhvr>
                                      <p:tavLst>
                                        <p:tav tm="0">
                                          <p:val>
                                            <p:fltVal val="0"/>
                                          </p:val>
                                        </p:tav>
                                        <p:tav tm="100000">
                                          <p:val>
                                            <p:strVal val="#ppt_h"/>
                                          </p:val>
                                        </p:tav>
                                      </p:tavLst>
                                    </p:anim>
                                    <p:anim calcmode="lin" valueType="num">
                                      <p:cBhvr>
                                        <p:cTn id="25" dur="750" fill="hold"/>
                                        <p:tgtEl>
                                          <p:spTgt spid="8"/>
                                        </p:tgtEl>
                                        <p:attrNameLst>
                                          <p:attrName>style.rotation</p:attrName>
                                        </p:attrNameLst>
                                      </p:cBhvr>
                                      <p:tavLst>
                                        <p:tav tm="0">
                                          <p:val>
                                            <p:fltVal val="360"/>
                                          </p:val>
                                        </p:tav>
                                        <p:tav tm="100000">
                                          <p:val>
                                            <p:fltVal val="0"/>
                                          </p:val>
                                        </p:tav>
                                      </p:tavLst>
                                    </p:anim>
                                    <p:animEffect transition="in" filter="fade">
                                      <p:cBhvr>
                                        <p:cTn id="26" dur="750"/>
                                        <p:tgtEl>
                                          <p:spTgt spid="8"/>
                                        </p:tgtEl>
                                      </p:cBhvr>
                                    </p:animEffect>
                                  </p:childTnLst>
                                </p:cTn>
                              </p:par>
                              <p:par>
                                <p:cTn id="27" presetID="49" presetClass="entr" presetSubtype="0" decel="100000" fill="hold" nodeType="withEffect">
                                  <p:stCondLst>
                                    <p:cond delay="250"/>
                                  </p:stCondLst>
                                  <p:childTnLst>
                                    <p:set>
                                      <p:cBhvr>
                                        <p:cTn id="28" dur="1" fill="hold">
                                          <p:stCondLst>
                                            <p:cond delay="0"/>
                                          </p:stCondLst>
                                        </p:cTn>
                                        <p:tgtEl>
                                          <p:spTgt spid="11"/>
                                        </p:tgtEl>
                                        <p:attrNameLst>
                                          <p:attrName>style.visibility</p:attrName>
                                        </p:attrNameLst>
                                      </p:cBhvr>
                                      <p:to>
                                        <p:strVal val="visible"/>
                                      </p:to>
                                    </p:set>
                                    <p:anim calcmode="lin" valueType="num">
                                      <p:cBhvr>
                                        <p:cTn id="29" dur="750" fill="hold"/>
                                        <p:tgtEl>
                                          <p:spTgt spid="11"/>
                                        </p:tgtEl>
                                        <p:attrNameLst>
                                          <p:attrName>ppt_w</p:attrName>
                                        </p:attrNameLst>
                                      </p:cBhvr>
                                      <p:tavLst>
                                        <p:tav tm="0">
                                          <p:val>
                                            <p:fltVal val="0"/>
                                          </p:val>
                                        </p:tav>
                                        <p:tav tm="100000">
                                          <p:val>
                                            <p:strVal val="#ppt_w"/>
                                          </p:val>
                                        </p:tav>
                                      </p:tavLst>
                                    </p:anim>
                                    <p:anim calcmode="lin" valueType="num">
                                      <p:cBhvr>
                                        <p:cTn id="30" dur="750" fill="hold"/>
                                        <p:tgtEl>
                                          <p:spTgt spid="11"/>
                                        </p:tgtEl>
                                        <p:attrNameLst>
                                          <p:attrName>ppt_h</p:attrName>
                                        </p:attrNameLst>
                                      </p:cBhvr>
                                      <p:tavLst>
                                        <p:tav tm="0">
                                          <p:val>
                                            <p:fltVal val="0"/>
                                          </p:val>
                                        </p:tav>
                                        <p:tav tm="100000">
                                          <p:val>
                                            <p:strVal val="#ppt_h"/>
                                          </p:val>
                                        </p:tav>
                                      </p:tavLst>
                                    </p:anim>
                                    <p:anim calcmode="lin" valueType="num">
                                      <p:cBhvr>
                                        <p:cTn id="31" dur="750" fill="hold"/>
                                        <p:tgtEl>
                                          <p:spTgt spid="11"/>
                                        </p:tgtEl>
                                        <p:attrNameLst>
                                          <p:attrName>style.rotation</p:attrName>
                                        </p:attrNameLst>
                                      </p:cBhvr>
                                      <p:tavLst>
                                        <p:tav tm="0">
                                          <p:val>
                                            <p:fltVal val="360"/>
                                          </p:val>
                                        </p:tav>
                                        <p:tav tm="100000">
                                          <p:val>
                                            <p:fltVal val="0"/>
                                          </p:val>
                                        </p:tav>
                                      </p:tavLst>
                                    </p:anim>
                                    <p:animEffect transition="in" filter="fade">
                                      <p:cBhvr>
                                        <p:cTn id="32" dur="750"/>
                                        <p:tgtEl>
                                          <p:spTgt spid="11"/>
                                        </p:tgtEl>
                                      </p:cBhvr>
                                    </p:animEffect>
                                  </p:childTnLst>
                                </p:cTn>
                              </p:par>
                              <p:par>
                                <p:cTn id="33" presetID="49" presetClass="entr" presetSubtype="0" decel="100000" fill="hold" nodeType="withEffect">
                                  <p:stCondLst>
                                    <p:cond delay="500"/>
                                  </p:stCondLst>
                                  <p:childTnLst>
                                    <p:set>
                                      <p:cBhvr>
                                        <p:cTn id="34" dur="1" fill="hold">
                                          <p:stCondLst>
                                            <p:cond delay="0"/>
                                          </p:stCondLst>
                                        </p:cTn>
                                        <p:tgtEl>
                                          <p:spTgt spid="14"/>
                                        </p:tgtEl>
                                        <p:attrNameLst>
                                          <p:attrName>style.visibility</p:attrName>
                                        </p:attrNameLst>
                                      </p:cBhvr>
                                      <p:to>
                                        <p:strVal val="visible"/>
                                      </p:to>
                                    </p:set>
                                    <p:anim calcmode="lin" valueType="num">
                                      <p:cBhvr>
                                        <p:cTn id="35" dur="750" fill="hold"/>
                                        <p:tgtEl>
                                          <p:spTgt spid="14"/>
                                        </p:tgtEl>
                                        <p:attrNameLst>
                                          <p:attrName>ppt_w</p:attrName>
                                        </p:attrNameLst>
                                      </p:cBhvr>
                                      <p:tavLst>
                                        <p:tav tm="0">
                                          <p:val>
                                            <p:fltVal val="0"/>
                                          </p:val>
                                        </p:tav>
                                        <p:tav tm="100000">
                                          <p:val>
                                            <p:strVal val="#ppt_w"/>
                                          </p:val>
                                        </p:tav>
                                      </p:tavLst>
                                    </p:anim>
                                    <p:anim calcmode="lin" valueType="num">
                                      <p:cBhvr>
                                        <p:cTn id="36" dur="750" fill="hold"/>
                                        <p:tgtEl>
                                          <p:spTgt spid="14"/>
                                        </p:tgtEl>
                                        <p:attrNameLst>
                                          <p:attrName>ppt_h</p:attrName>
                                        </p:attrNameLst>
                                      </p:cBhvr>
                                      <p:tavLst>
                                        <p:tav tm="0">
                                          <p:val>
                                            <p:fltVal val="0"/>
                                          </p:val>
                                        </p:tav>
                                        <p:tav tm="100000">
                                          <p:val>
                                            <p:strVal val="#ppt_h"/>
                                          </p:val>
                                        </p:tav>
                                      </p:tavLst>
                                    </p:anim>
                                    <p:anim calcmode="lin" valueType="num">
                                      <p:cBhvr>
                                        <p:cTn id="37" dur="750" fill="hold"/>
                                        <p:tgtEl>
                                          <p:spTgt spid="14"/>
                                        </p:tgtEl>
                                        <p:attrNameLst>
                                          <p:attrName>style.rotation</p:attrName>
                                        </p:attrNameLst>
                                      </p:cBhvr>
                                      <p:tavLst>
                                        <p:tav tm="0">
                                          <p:val>
                                            <p:fltVal val="360"/>
                                          </p:val>
                                        </p:tav>
                                        <p:tav tm="100000">
                                          <p:val>
                                            <p:fltVal val="0"/>
                                          </p:val>
                                        </p:tav>
                                      </p:tavLst>
                                    </p:anim>
                                    <p:animEffect transition="in" filter="fade">
                                      <p:cBhvr>
                                        <p:cTn id="38" dur="750"/>
                                        <p:tgtEl>
                                          <p:spTgt spid="14"/>
                                        </p:tgtEl>
                                      </p:cBhvr>
                                    </p:animEffect>
                                  </p:childTnLst>
                                </p:cTn>
                              </p:par>
                              <p:par>
                                <p:cTn id="39" presetID="49" presetClass="entr" presetSubtype="0" decel="100000" fill="hold" nodeType="withEffect">
                                  <p:stCondLst>
                                    <p:cond delay="750"/>
                                  </p:stCondLst>
                                  <p:childTnLst>
                                    <p:set>
                                      <p:cBhvr>
                                        <p:cTn id="40" dur="1" fill="hold">
                                          <p:stCondLst>
                                            <p:cond delay="0"/>
                                          </p:stCondLst>
                                        </p:cTn>
                                        <p:tgtEl>
                                          <p:spTgt spid="17"/>
                                        </p:tgtEl>
                                        <p:attrNameLst>
                                          <p:attrName>style.visibility</p:attrName>
                                        </p:attrNameLst>
                                      </p:cBhvr>
                                      <p:to>
                                        <p:strVal val="visible"/>
                                      </p:to>
                                    </p:set>
                                    <p:anim calcmode="lin" valueType="num">
                                      <p:cBhvr>
                                        <p:cTn id="41" dur="750" fill="hold"/>
                                        <p:tgtEl>
                                          <p:spTgt spid="17"/>
                                        </p:tgtEl>
                                        <p:attrNameLst>
                                          <p:attrName>ppt_w</p:attrName>
                                        </p:attrNameLst>
                                      </p:cBhvr>
                                      <p:tavLst>
                                        <p:tav tm="0">
                                          <p:val>
                                            <p:fltVal val="0"/>
                                          </p:val>
                                        </p:tav>
                                        <p:tav tm="100000">
                                          <p:val>
                                            <p:strVal val="#ppt_w"/>
                                          </p:val>
                                        </p:tav>
                                      </p:tavLst>
                                    </p:anim>
                                    <p:anim calcmode="lin" valueType="num">
                                      <p:cBhvr>
                                        <p:cTn id="42" dur="750" fill="hold"/>
                                        <p:tgtEl>
                                          <p:spTgt spid="17"/>
                                        </p:tgtEl>
                                        <p:attrNameLst>
                                          <p:attrName>ppt_h</p:attrName>
                                        </p:attrNameLst>
                                      </p:cBhvr>
                                      <p:tavLst>
                                        <p:tav tm="0">
                                          <p:val>
                                            <p:fltVal val="0"/>
                                          </p:val>
                                        </p:tav>
                                        <p:tav tm="100000">
                                          <p:val>
                                            <p:strVal val="#ppt_h"/>
                                          </p:val>
                                        </p:tav>
                                      </p:tavLst>
                                    </p:anim>
                                    <p:anim calcmode="lin" valueType="num">
                                      <p:cBhvr>
                                        <p:cTn id="43" dur="750" fill="hold"/>
                                        <p:tgtEl>
                                          <p:spTgt spid="17"/>
                                        </p:tgtEl>
                                        <p:attrNameLst>
                                          <p:attrName>style.rotation</p:attrName>
                                        </p:attrNameLst>
                                      </p:cBhvr>
                                      <p:tavLst>
                                        <p:tav tm="0">
                                          <p:val>
                                            <p:fltVal val="360"/>
                                          </p:val>
                                        </p:tav>
                                        <p:tav tm="100000">
                                          <p:val>
                                            <p:fltVal val="0"/>
                                          </p:val>
                                        </p:tav>
                                      </p:tavLst>
                                    </p:anim>
                                    <p:animEffect transition="in" filter="fade">
                                      <p:cBhvr>
                                        <p:cTn id="44" dur="750"/>
                                        <p:tgtEl>
                                          <p:spTgt spid="17"/>
                                        </p:tgtEl>
                                      </p:cBhvr>
                                    </p:animEffect>
                                  </p:childTnLst>
                                </p:cTn>
                              </p:par>
                            </p:childTnLst>
                          </p:cTn>
                        </p:par>
                        <p:par>
                          <p:cTn id="45" fill="hold">
                            <p:stCondLst>
                              <p:cond delay="2500"/>
                            </p:stCondLst>
                            <p:childTnLst>
                              <p:par>
                                <p:cTn id="46" presetID="22" presetClass="entr" presetSubtype="8" fill="hold" grpId="0" nodeType="after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wipe(left)">
                                      <p:cBhvr>
                                        <p:cTn id="48" dur="500"/>
                                        <p:tgtEl>
                                          <p:spTgt spid="20"/>
                                        </p:tgtEl>
                                      </p:cBhvr>
                                    </p:animEffect>
                                  </p:childTnLst>
                                </p:cTn>
                              </p:par>
                            </p:childTnLst>
                          </p:cTn>
                        </p:par>
                        <p:par>
                          <p:cTn id="49" fill="hold">
                            <p:stCondLst>
                              <p:cond delay="3000"/>
                            </p:stCondLst>
                            <p:childTnLst>
                              <p:par>
                                <p:cTn id="50" presetID="22" presetClass="entr" presetSubtype="2"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wipe(right)">
                                      <p:cBhvr>
                                        <p:cTn id="52" dur="500"/>
                                        <p:tgtEl>
                                          <p:spTgt spid="21"/>
                                        </p:tgtEl>
                                      </p:cBhvr>
                                    </p:animEffect>
                                  </p:childTnLst>
                                </p:cTn>
                              </p:par>
                            </p:childTnLst>
                          </p:cTn>
                        </p:par>
                        <p:par>
                          <p:cTn id="53" fill="hold">
                            <p:stCondLst>
                              <p:cond delay="3500"/>
                            </p:stCondLst>
                            <p:childTnLst>
                              <p:par>
                                <p:cTn id="54" presetID="22" presetClass="entr" presetSubtype="8" fill="hold" grpId="0" nodeType="after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wipe(left)">
                                      <p:cBhvr>
                                        <p:cTn id="56" dur="500"/>
                                        <p:tgtEl>
                                          <p:spTgt spid="23"/>
                                        </p:tgtEl>
                                      </p:cBhvr>
                                    </p:animEffect>
                                  </p:childTnLst>
                                </p:cTn>
                              </p:par>
                            </p:childTnLst>
                          </p:cTn>
                        </p:par>
                        <p:par>
                          <p:cTn id="57" fill="hold">
                            <p:stCondLst>
                              <p:cond delay="4000"/>
                            </p:stCondLst>
                            <p:childTnLst>
                              <p:par>
                                <p:cTn id="58" presetID="22" presetClass="entr" presetSubtype="2" fill="hold" grpId="0" nodeType="after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right)">
                                      <p:cBhvr>
                                        <p:cTn id="6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20" grpId="0"/>
      <p:bldP spid="21" grpId="0"/>
      <p:bldP spid="22" grpId="0"/>
      <p:bldP spid="23" grpId="0"/>
    </p:bldLst>
  </p:timing>
</p:sld>
</file>

<file path=ppt/tags/tag1.xml><?xml version="1.0" encoding="utf-8"?>
<p:tagLst xmlns:p="http://schemas.openxmlformats.org/presentationml/2006/main">
  <p:tag name="MH" val="20151121191650"/>
  <p:tag name="MH_LIBRARY" val="GRAPHIC"/>
  <p:tag name="MH_TYPE" val="SubTitle"/>
  <p:tag name="MH_ORDER" val="4"/>
</p:tagLst>
</file>

<file path=ppt/tags/tag10.xml><?xml version="1.0" encoding="utf-8"?>
<p:tagLst xmlns:p="http://schemas.openxmlformats.org/presentationml/2006/main">
  <p:tag name="MH" val="20151121191650"/>
  <p:tag name="MH_LIBRARY" val="GRAPHIC"/>
  <p:tag name="MH_TYPE" val="Other"/>
  <p:tag name="MH_ORDER" val="7"/>
</p:tagLst>
</file>

<file path=ppt/tags/tag11.xml><?xml version="1.0" encoding="utf-8"?>
<p:tagLst xmlns:p="http://schemas.openxmlformats.org/presentationml/2006/main">
  <p:tag name="MH" val="20151121191650"/>
  <p:tag name="MH_LIBRARY" val="GRAPHIC"/>
  <p:tag name="MH_TYPE" val="Other"/>
  <p:tag name="MH_ORDER" val="8"/>
</p:tagLst>
</file>

<file path=ppt/tags/tag12.xml><?xml version="1.0" encoding="utf-8"?>
<p:tagLst xmlns:p="http://schemas.openxmlformats.org/presentationml/2006/main">
  <p:tag name="MH" val="20151121191650"/>
  <p:tag name="MH_LIBRARY" val="GRAPHIC"/>
  <p:tag name="MH_TYPE" val="SubTitle"/>
  <p:tag name="MH_ORDER" val="4"/>
</p:tagLst>
</file>

<file path=ppt/tags/tag13.xml><?xml version="1.0" encoding="utf-8"?>
<p:tagLst xmlns:p="http://schemas.openxmlformats.org/presentationml/2006/main">
  <p:tag name="MH" val="20151121192522"/>
  <p:tag name="MH_LIBRARY" val="GRAPHIC"/>
  <p:tag name="MH_TYPE" val="Other"/>
  <p:tag name="MH_ORDER" val="1"/>
</p:tagLst>
</file>

<file path=ppt/tags/tag14.xml><?xml version="1.0" encoding="utf-8"?>
<p:tagLst xmlns:p="http://schemas.openxmlformats.org/presentationml/2006/main">
  <p:tag name="MH" val="20151121192522"/>
  <p:tag name="MH_LIBRARY" val="GRAPHIC"/>
  <p:tag name="MH_TYPE" val="Other"/>
  <p:tag name="MH_ORDER" val="2"/>
</p:tagLst>
</file>

<file path=ppt/tags/tag15.xml><?xml version="1.0" encoding="utf-8"?>
<p:tagLst xmlns:p="http://schemas.openxmlformats.org/presentationml/2006/main">
  <p:tag name="MH" val="20151121192522"/>
  <p:tag name="MH_LIBRARY" val="GRAPHIC"/>
  <p:tag name="MH_TYPE" val="Other"/>
  <p:tag name="MH_ORDER" val="4"/>
</p:tagLst>
</file>

<file path=ppt/tags/tag16.xml><?xml version="1.0" encoding="utf-8"?>
<p:tagLst xmlns:p="http://schemas.openxmlformats.org/presentationml/2006/main">
  <p:tag name="MH" val="20151121192522"/>
  <p:tag name="MH_LIBRARY" val="GRAPHIC"/>
  <p:tag name="MH_TYPE" val="Other"/>
  <p:tag name="MH_ORDER" val="5"/>
</p:tagLst>
</file>

<file path=ppt/tags/tag17.xml><?xml version="1.0" encoding="utf-8"?>
<p:tagLst xmlns:p="http://schemas.openxmlformats.org/presentationml/2006/main">
  <p:tag name="MH" val="20151121192522"/>
  <p:tag name="MH_LIBRARY" val="GRAPHIC"/>
  <p:tag name="MH_TYPE" val="Other"/>
  <p:tag name="MH_ORDER" val="7"/>
</p:tagLst>
</file>

<file path=ppt/tags/tag18.xml><?xml version="1.0" encoding="utf-8"?>
<p:tagLst xmlns:p="http://schemas.openxmlformats.org/presentationml/2006/main">
  <p:tag name="MH" val="20151121192522"/>
  <p:tag name="MH_LIBRARY" val="GRAPHIC"/>
  <p:tag name="MH_TYPE" val="Other"/>
  <p:tag name="MH_ORDER" val="8"/>
</p:tagLst>
</file>

<file path=ppt/tags/tag19.xml><?xml version="1.0" encoding="utf-8"?>
<p:tagLst xmlns:p="http://schemas.openxmlformats.org/presentationml/2006/main">
  <p:tag name="MH" val="20151121191650"/>
  <p:tag name="MH_LIBRARY" val="GRAPHIC"/>
  <p:tag name="MH_TYPE" val="SubTitle"/>
  <p:tag name="MH_ORDER" val="4"/>
</p:tagLst>
</file>

<file path=ppt/tags/tag2.xml><?xml version="1.0" encoding="utf-8"?>
<p:tagLst xmlns:p="http://schemas.openxmlformats.org/presentationml/2006/main">
  <p:tag name="MH" val="20151121191650"/>
  <p:tag name="MH_LIBRARY" val="GRAPHIC"/>
  <p:tag name="MH_TYPE" val="SubTitle"/>
  <p:tag name="MH_ORDER" val="4"/>
</p:tagLst>
</file>

<file path=ppt/tags/tag20.xml><?xml version="1.0" encoding="utf-8"?>
<p:tagLst xmlns:p="http://schemas.openxmlformats.org/presentationml/2006/main">
  <p:tag name="MH" val="20151121191650"/>
  <p:tag name="MH_LIBRARY" val="GRAPHIC"/>
  <p:tag name="MH_TYPE" val="SubTitle"/>
  <p:tag name="MH_ORDER" val="4"/>
</p:tagLst>
</file>

<file path=ppt/tags/tag21.xml><?xml version="1.0" encoding="utf-8"?>
<p:tagLst xmlns:p="http://schemas.openxmlformats.org/presentationml/2006/main">
  <p:tag name="MH" val="20151121191650"/>
  <p:tag name="MH_LIBRARY" val="GRAPHIC"/>
  <p:tag name="MH_TYPE" val="SubTitle"/>
  <p:tag name="MH_ORDER" val="4"/>
</p:tagLst>
</file>

<file path=ppt/tags/tag3.xml><?xml version="1.0" encoding="utf-8"?>
<p:tagLst xmlns:p="http://schemas.openxmlformats.org/presentationml/2006/main">
  <p:tag name="MH" val="20151121191650"/>
  <p:tag name="MH_LIBRARY" val="GRAPHIC"/>
  <p:tag name="MH_TYPE" val="SubTitle"/>
  <p:tag name="MH_ORDER" val="4"/>
</p:tagLst>
</file>

<file path=ppt/tags/tag4.xml><?xml version="1.0" encoding="utf-8"?>
<p:tagLst xmlns:p="http://schemas.openxmlformats.org/presentationml/2006/main">
  <p:tag name="MH" val="20151121191650"/>
  <p:tag name="MH_LIBRARY" val="GRAPHIC"/>
  <p:tag name="MH_TYPE" val="Other"/>
  <p:tag name="MH_ORDER" val="1"/>
</p:tagLst>
</file>

<file path=ppt/tags/tag5.xml><?xml version="1.0" encoding="utf-8"?>
<p:tagLst xmlns:p="http://schemas.openxmlformats.org/presentationml/2006/main">
  <p:tag name="MH" val="20151121191650"/>
  <p:tag name="MH_LIBRARY" val="GRAPHIC"/>
  <p:tag name="MH_TYPE" val="Other"/>
  <p:tag name="MH_ORDER" val="2"/>
</p:tagLst>
</file>

<file path=ppt/tags/tag6.xml><?xml version="1.0" encoding="utf-8"?>
<p:tagLst xmlns:p="http://schemas.openxmlformats.org/presentationml/2006/main">
  <p:tag name="MH" val="20151121191650"/>
  <p:tag name="MH_LIBRARY" val="GRAPHIC"/>
  <p:tag name="MH_TYPE" val="Other"/>
  <p:tag name="MH_ORDER" val="3"/>
</p:tagLst>
</file>

<file path=ppt/tags/tag7.xml><?xml version="1.0" encoding="utf-8"?>
<p:tagLst xmlns:p="http://schemas.openxmlformats.org/presentationml/2006/main">
  <p:tag name="MH" val="20151121191650"/>
  <p:tag name="MH_LIBRARY" val="GRAPHIC"/>
  <p:tag name="MH_TYPE" val="Other"/>
  <p:tag name="MH_ORDER" val="4"/>
</p:tagLst>
</file>

<file path=ppt/tags/tag8.xml><?xml version="1.0" encoding="utf-8"?>
<p:tagLst xmlns:p="http://schemas.openxmlformats.org/presentationml/2006/main">
  <p:tag name="MH" val="20151121191650"/>
  <p:tag name="MH_LIBRARY" val="GRAPHIC"/>
  <p:tag name="MH_TYPE" val="Other"/>
  <p:tag name="MH_ORDER" val="5"/>
</p:tagLst>
</file>

<file path=ppt/tags/tag9.xml><?xml version="1.0" encoding="utf-8"?>
<p:tagLst xmlns:p="http://schemas.openxmlformats.org/presentationml/2006/main">
  <p:tag name="MH" val="20151121191650"/>
  <p:tag name="MH_LIBRARY" val="GRAPHIC"/>
  <p:tag name="MH_TYPE" val="Other"/>
  <p:tag name="MH_ORDER" val="6"/>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5781</Words>
  <Application>WPS 演示</Application>
  <PresentationFormat>全屏显示(16:9)</PresentationFormat>
  <Paragraphs>584</Paragraphs>
  <Slides>37</Slides>
  <Notes>37</Notes>
  <HiddenSlides>0</HiddenSlides>
  <MMClips>1</MMClips>
  <ScaleCrop>false</ScaleCrop>
  <HeadingPairs>
    <vt:vector size="6" baseType="variant">
      <vt:variant>
        <vt:lpstr>已用的字体</vt:lpstr>
      </vt:variant>
      <vt:variant>
        <vt:i4>24</vt:i4>
      </vt:variant>
      <vt:variant>
        <vt:lpstr>主题</vt:lpstr>
      </vt:variant>
      <vt:variant>
        <vt:i4>1</vt:i4>
      </vt:variant>
      <vt:variant>
        <vt:lpstr>幻灯片标题</vt:lpstr>
      </vt:variant>
      <vt:variant>
        <vt:i4>37</vt:i4>
      </vt:variant>
    </vt:vector>
  </HeadingPairs>
  <TitlesOfParts>
    <vt:vector size="62" baseType="lpstr">
      <vt:lpstr>Arial</vt:lpstr>
      <vt:lpstr>宋体</vt:lpstr>
      <vt:lpstr>Wingdings</vt:lpstr>
      <vt:lpstr>微软雅黑</vt:lpstr>
      <vt:lpstr>Agency FB</vt:lpstr>
      <vt:lpstr>Adobe Gothic Std B</vt:lpstr>
      <vt:lpstr>华文中宋</vt:lpstr>
      <vt:lpstr>Arial Unicode MS</vt:lpstr>
      <vt:lpstr>Calibri</vt:lpstr>
      <vt:lpstr>Impact</vt:lpstr>
      <vt:lpstr>经典特宋简</vt:lpstr>
      <vt:lpstr>方正正大黑简体</vt:lpstr>
      <vt:lpstr>Arial Narrow</vt:lpstr>
      <vt:lpstr>Open Sans</vt:lpstr>
      <vt:lpstr>等线</vt:lpstr>
      <vt:lpstr>黑体</vt:lpstr>
      <vt:lpstr>Calibri Light</vt:lpstr>
      <vt:lpstr>Verdana</vt:lpstr>
      <vt:lpstr>Roboto condensed</vt:lpstr>
      <vt:lpstr>Arial</vt:lpstr>
      <vt:lpstr>Rockwell</vt:lpstr>
      <vt:lpstr>Calibri</vt:lpstr>
      <vt:lpstr>Arial Black</vt:lpstr>
      <vt:lpstr>AMGDT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dell</dc:creator>
  <cp:lastModifiedBy>Administrator</cp:lastModifiedBy>
  <cp:revision>69</cp:revision>
  <dcterms:created xsi:type="dcterms:W3CDTF">2015-12-18T02:53:00Z</dcterms:created>
  <dcterms:modified xsi:type="dcterms:W3CDTF">2016-08-10T01:19:46Z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2052-10.1.0.5850</vt:lpwstr>
  </property>
</Properties>
</file>