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3004800" cy="97536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96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2C30C-EC1B-4F36-884E-FB80BCE1208A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06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F15A-B2C7-473F-956C-A2398AD8A716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188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C8927-AE70-45F0-9C49-465015188601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97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8B461-FFA3-4903-88F5-7C4DCF32A1F0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53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4E84D-09FF-44E0-9E42-FF2780DA692D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391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B0F7-D434-417E-B9E3-D1BAAE2D145D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578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73BD5-1178-43F3-A5D2-2D96B4CBC9C4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522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A8931-8F73-4D8C-94E2-AE0E4C7CDE52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70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DA6E5-169E-4025-B8B9-80960C2B0665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876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E792D-E2B6-4A76-91F2-B7CEB7FDDD5C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327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A02AC-C586-437A-8C93-06863F88C83A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636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Second level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Third level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Fourth level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ED549A8D-6F22-4040-B7D3-7919BE7D3D24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9318628-B2BD-4AD9-A5DD-18445FB5E943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51pptmoban.com/" TargetMode="Externa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blog.zocdoc.com/sunburn-remedies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1"/>
          <p:cNvSpPr>
            <a:spLocks noChangeArrowheads="1"/>
          </p:cNvSpPr>
          <p:nvPr/>
        </p:nvSpPr>
        <p:spPr bwMode="auto">
          <a:xfrm>
            <a:off x="6667500" y="7593013"/>
            <a:ext cx="21764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000">
                <a:solidFill>
                  <a:srgbClr val="EC6829"/>
                </a:solidFill>
                <a:latin typeface="Segoe Print" pitchFamily="2" charset="0"/>
                <a:sym typeface="Times New Roman" pitchFamily="18" charset="0"/>
              </a:rPr>
              <a:t>7</a:t>
            </a:r>
            <a:r>
              <a:rPr lang="en-US" sz="2000">
                <a:solidFill>
                  <a:srgbClr val="000000"/>
                </a:solidFill>
                <a:latin typeface="Segoe Print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EC6829"/>
                </a:solidFill>
                <a:latin typeface="Segoe Print" pitchFamily="2" charset="0"/>
                <a:sym typeface="Times New Roman" pitchFamily="18" charset="0"/>
              </a:rPr>
              <a:t>Curious</a:t>
            </a:r>
            <a:r>
              <a:rPr lang="en-US" sz="2000">
                <a:solidFill>
                  <a:srgbClr val="000000"/>
                </a:solidFill>
                <a:latin typeface="Segoe Print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EC6829"/>
                </a:solidFill>
                <a:latin typeface="Segoe Print" pitchFamily="2" charset="0"/>
                <a:sym typeface="Times New Roman" pitchFamily="18" charset="0"/>
              </a:rPr>
              <a:t>Things</a:t>
            </a:r>
            <a:endParaRPr lang="zh-CN" altLang="en-US"/>
          </a:p>
        </p:txBody>
      </p:sp>
      <p:sp>
        <p:nvSpPr>
          <p:cNvPr id="3076" name="TextBox 1"/>
          <p:cNvSpPr>
            <a:spLocks noChangeArrowheads="1"/>
          </p:cNvSpPr>
          <p:nvPr/>
        </p:nvSpPr>
        <p:spPr bwMode="auto">
          <a:xfrm>
            <a:off x="6350000" y="7897813"/>
            <a:ext cx="2509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000">
                <a:solidFill>
                  <a:srgbClr val="EC6829"/>
                </a:solidFill>
                <a:latin typeface="Segoe Print" pitchFamily="2" charset="0"/>
                <a:sym typeface="Times New Roman" pitchFamily="18" charset="0"/>
              </a:rPr>
              <a:t>People Do To Treat</a:t>
            </a:r>
            <a:endParaRPr lang="zh-CN" altLang="en-US"/>
          </a:p>
        </p:txBody>
      </p:sp>
      <p:sp>
        <p:nvSpPr>
          <p:cNvPr id="3077" name="TextBox 1"/>
          <p:cNvSpPr>
            <a:spLocks noChangeArrowheads="1"/>
          </p:cNvSpPr>
          <p:nvPr/>
        </p:nvSpPr>
        <p:spPr bwMode="auto">
          <a:xfrm>
            <a:off x="7124700" y="8202613"/>
            <a:ext cx="1204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000">
                <a:solidFill>
                  <a:srgbClr val="EC6829"/>
                </a:solidFill>
                <a:latin typeface="Segoe Print" pitchFamily="2" charset="0"/>
                <a:sym typeface="Times New Roman" pitchFamily="18" charset="0"/>
              </a:rPr>
              <a:t>Sunburns</a:t>
            </a:r>
            <a:endParaRPr lang="zh-CN" altLang="en-US"/>
          </a:p>
        </p:txBody>
      </p:sp>
      <p:sp>
        <p:nvSpPr>
          <p:cNvPr id="3078" name="TextBox 1"/>
          <p:cNvSpPr>
            <a:spLocks noChangeArrowheads="1"/>
          </p:cNvSpPr>
          <p:nvPr/>
        </p:nvSpPr>
        <p:spPr bwMode="auto">
          <a:xfrm>
            <a:off x="1739900" y="431800"/>
            <a:ext cx="9283700" cy="162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2300"/>
              </a:lnSpc>
            </a:pPr>
            <a:r>
              <a:rPr lang="en-US" sz="7600" b="1">
                <a:solidFill>
                  <a:srgbClr val="EC6829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14 Wild Ways People</a:t>
            </a:r>
          </a:p>
        </p:txBody>
      </p:sp>
      <p:sp>
        <p:nvSpPr>
          <p:cNvPr id="3079" name="TextBox 1"/>
          <p:cNvSpPr>
            <a:spLocks noChangeArrowheads="1"/>
          </p:cNvSpPr>
          <p:nvPr/>
        </p:nvSpPr>
        <p:spPr bwMode="auto">
          <a:xfrm>
            <a:off x="1219200" y="1447800"/>
            <a:ext cx="10239375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2300"/>
              </a:lnSpc>
            </a:pPr>
            <a:r>
              <a:rPr lang="en-US" sz="7600" b="1">
                <a:solidFill>
                  <a:srgbClr val="EC6829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Soothe</a:t>
            </a:r>
            <a:r>
              <a:rPr lang="en-US" sz="7600">
                <a:solidFill>
                  <a:srgbClr val="00000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 </a:t>
            </a:r>
            <a:r>
              <a:rPr lang="en-US" sz="7600" b="1">
                <a:solidFill>
                  <a:srgbClr val="EC6829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Their</a:t>
            </a:r>
            <a:r>
              <a:rPr lang="en-US" sz="7600">
                <a:solidFill>
                  <a:srgbClr val="00000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 </a:t>
            </a:r>
            <a:r>
              <a:rPr lang="en-US" sz="7600" b="1">
                <a:solidFill>
                  <a:srgbClr val="EC6829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Sunburns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3"/>
          <p:cNvSpPr>
            <a:spLocks noChangeArrowheads="1"/>
          </p:cNvSpPr>
          <p:nvPr/>
        </p:nvSpPr>
        <p:spPr bwMode="auto">
          <a:xfrm>
            <a:off x="1652588" y="5335588"/>
            <a:ext cx="3382962" cy="1795462"/>
          </a:xfrm>
          <a:custGeom>
            <a:avLst/>
            <a:gdLst>
              <a:gd name="T0" fmla="*/ 3234731 w 3383014"/>
              <a:gd name="T1" fmla="*/ 752836 h 1796393"/>
              <a:gd name="T2" fmla="*/ 3172247 w 3383014"/>
              <a:gd name="T3" fmla="*/ 724668 h 1796393"/>
              <a:gd name="T4" fmla="*/ 1096165 w 3383014"/>
              <a:gd name="T5" fmla="*/ 8642 h 1796393"/>
              <a:gd name="T6" fmla="*/ 1001956 w 3383014"/>
              <a:gd name="T7" fmla="*/ 1568 h 1796393"/>
              <a:gd name="T8" fmla="*/ 866028 w 3383014"/>
              <a:gd name="T9" fmla="*/ 26613 h 1796393"/>
              <a:gd name="T10" fmla="*/ 780011 w 3383014"/>
              <a:gd name="T11" fmla="*/ 66160 h 1796393"/>
              <a:gd name="T12" fmla="*/ 92802 w 3383014"/>
              <a:gd name="T13" fmla="*/ 621417 h 1796393"/>
              <a:gd name="T14" fmla="*/ 15420 w 3383014"/>
              <a:gd name="T15" fmla="*/ 680992 h 1796393"/>
              <a:gd name="T16" fmla="*/ 48682 w 3383014"/>
              <a:gd name="T17" fmla="*/ 798645 h 1796393"/>
              <a:gd name="T18" fmla="*/ 272862 w 3383014"/>
              <a:gd name="T19" fmla="*/ 900550 h 1796393"/>
              <a:gd name="T20" fmla="*/ 339182 w 3383014"/>
              <a:gd name="T21" fmla="*/ 964444 h 1796393"/>
              <a:gd name="T22" fmla="*/ 344325 w 3383014"/>
              <a:gd name="T23" fmla="*/ 974756 h 1796393"/>
              <a:gd name="T24" fmla="*/ 412156 w 3383014"/>
              <a:gd name="T25" fmla="*/ 1034942 h 1796393"/>
              <a:gd name="T26" fmla="*/ 558320 w 3383014"/>
              <a:gd name="T27" fmla="*/ 1087418 h 1796393"/>
              <a:gd name="T28" fmla="*/ 637873 w 3383014"/>
              <a:gd name="T29" fmla="*/ 1082554 h 1796393"/>
              <a:gd name="T30" fmla="*/ 695874 w 3383014"/>
              <a:gd name="T31" fmla="*/ 1064228 h 1796393"/>
              <a:gd name="T32" fmla="*/ 732513 w 3383014"/>
              <a:gd name="T33" fmla="*/ 1110024 h 1796393"/>
              <a:gd name="T34" fmla="*/ 789727 w 3383014"/>
              <a:gd name="T35" fmla="*/ 1171721 h 1796393"/>
              <a:gd name="T36" fmla="*/ 931713 w 3383014"/>
              <a:gd name="T37" fmla="*/ 1231499 h 1796393"/>
              <a:gd name="T38" fmla="*/ 1016422 w 3383014"/>
              <a:gd name="T39" fmla="*/ 1226026 h 1796393"/>
              <a:gd name="T40" fmla="*/ 1077471 w 3383014"/>
              <a:gd name="T41" fmla="*/ 1210760 h 1796393"/>
              <a:gd name="T42" fmla="*/ 1117158 w 3383014"/>
              <a:gd name="T43" fmla="*/ 1256557 h 1796393"/>
              <a:gd name="T44" fmla="*/ 1181065 w 3383014"/>
              <a:gd name="T45" fmla="*/ 1310722 h 1796393"/>
              <a:gd name="T46" fmla="*/ 1327978 w 3383014"/>
              <a:gd name="T47" fmla="*/ 1367237 h 1796393"/>
              <a:gd name="T48" fmla="*/ 1407163 w 3383014"/>
              <a:gd name="T49" fmla="*/ 1363402 h 1796393"/>
              <a:gd name="T50" fmla="*/ 1465164 w 3383014"/>
              <a:gd name="T51" fmla="*/ 1348149 h 1796393"/>
              <a:gd name="T52" fmla="*/ 1501435 w 3383014"/>
              <a:gd name="T53" fmla="*/ 1401641 h 1796393"/>
              <a:gd name="T54" fmla="*/ 1502159 w 3383014"/>
              <a:gd name="T55" fmla="*/ 1404537 h 1796393"/>
              <a:gd name="T56" fmla="*/ 1559093 w 3383014"/>
              <a:gd name="T57" fmla="*/ 1470704 h 1796393"/>
              <a:gd name="T58" fmla="*/ 1688734 w 3383014"/>
              <a:gd name="T59" fmla="*/ 1524717 h 1796393"/>
              <a:gd name="T60" fmla="*/ 1778079 w 3383014"/>
              <a:gd name="T61" fmla="*/ 1522863 h 1796393"/>
              <a:gd name="T62" fmla="*/ 1781127 w 3383014"/>
              <a:gd name="T63" fmla="*/ 1521440 h 1796393"/>
              <a:gd name="T64" fmla="*/ 1858965 w 3383014"/>
              <a:gd name="T65" fmla="*/ 1509934 h 1796393"/>
              <a:gd name="T66" fmla="*/ 1910870 w 3383014"/>
              <a:gd name="T67" fmla="*/ 1561826 h 1796393"/>
              <a:gd name="T68" fmla="*/ 1974268 w 3383014"/>
              <a:gd name="T69" fmla="*/ 1623358 h 1796393"/>
              <a:gd name="T70" fmla="*/ 2103910 w 3383014"/>
              <a:gd name="T71" fmla="*/ 1677371 h 1796393"/>
              <a:gd name="T72" fmla="*/ 2188670 w 3383014"/>
              <a:gd name="T73" fmla="*/ 1677828 h 1796393"/>
              <a:gd name="T74" fmla="*/ 2258875 w 3383014"/>
              <a:gd name="T75" fmla="*/ 1665624 h 1796393"/>
              <a:gd name="T76" fmla="*/ 2333107 w 3383014"/>
              <a:gd name="T77" fmla="*/ 1693576 h 1796393"/>
              <a:gd name="T78" fmla="*/ 2441082 w 3383014"/>
              <a:gd name="T79" fmla="*/ 1747564 h 1796393"/>
              <a:gd name="T80" fmla="*/ 2531481 w 3383014"/>
              <a:gd name="T81" fmla="*/ 1783682 h 1796393"/>
              <a:gd name="T82" fmla="*/ 2777836 w 3383014"/>
              <a:gd name="T83" fmla="*/ 1726673 h 1796393"/>
              <a:gd name="T84" fmla="*/ 3369566 w 3383014"/>
              <a:gd name="T85" fmla="*/ 1007319 h 1796393"/>
              <a:gd name="T86" fmla="*/ 3371764 w 3383014"/>
              <a:gd name="T87" fmla="*/ 930167 h 1796393"/>
              <a:gd name="T88" fmla="*/ 3279867 w 3383014"/>
              <a:gd name="T89" fmla="*/ 804500 h 1796393"/>
              <a:gd name="T90" fmla="*/ 3234731 w 3383014"/>
              <a:gd name="T91" fmla="*/ 752836 h 179639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383014"/>
              <a:gd name="T139" fmla="*/ 0 h 1796393"/>
              <a:gd name="T140" fmla="*/ 3383014 w 3383014"/>
              <a:gd name="T141" fmla="*/ 1796393 h 179639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383014" h="1796393">
                <a:moveTo>
                  <a:pt x="3234731" y="752836"/>
                </a:moveTo>
                <a:cubicBezTo>
                  <a:pt x="3225752" y="746106"/>
                  <a:pt x="3197647" y="733431"/>
                  <a:pt x="3172247" y="724668"/>
                </a:cubicBezTo>
                <a:lnTo>
                  <a:pt x="1096165" y="8642"/>
                </a:lnTo>
                <a:cubicBezTo>
                  <a:pt x="1070765" y="-107"/>
                  <a:pt x="1028372" y="-3295"/>
                  <a:pt x="1001956" y="1568"/>
                </a:cubicBezTo>
                <a:lnTo>
                  <a:pt x="866028" y="26613"/>
                </a:lnTo>
                <a:cubicBezTo>
                  <a:pt x="839612" y="31477"/>
                  <a:pt x="800890" y="49282"/>
                  <a:pt x="780011" y="66160"/>
                </a:cubicBezTo>
                <a:lnTo>
                  <a:pt x="92802" y="621417"/>
                </a:lnTo>
                <a:cubicBezTo>
                  <a:pt x="71910" y="638295"/>
                  <a:pt x="37087" y="665105"/>
                  <a:pt x="15420" y="680992"/>
                </a:cubicBezTo>
                <a:cubicBezTo>
                  <a:pt x="15420" y="680992"/>
                  <a:pt x="-36788" y="719270"/>
                  <a:pt x="48682" y="798645"/>
                </a:cubicBezTo>
                <a:lnTo>
                  <a:pt x="272862" y="900550"/>
                </a:lnTo>
                <a:cubicBezTo>
                  <a:pt x="297322" y="911663"/>
                  <a:pt x="327167" y="940415"/>
                  <a:pt x="339182" y="964444"/>
                </a:cubicBezTo>
                <a:lnTo>
                  <a:pt x="344325" y="974756"/>
                </a:lnTo>
                <a:cubicBezTo>
                  <a:pt x="356339" y="998785"/>
                  <a:pt x="386870" y="1025874"/>
                  <a:pt x="412156" y="1034942"/>
                </a:cubicBezTo>
                <a:lnTo>
                  <a:pt x="558320" y="1087418"/>
                </a:lnTo>
                <a:cubicBezTo>
                  <a:pt x="583606" y="1096498"/>
                  <a:pt x="619394" y="1094301"/>
                  <a:pt x="637873" y="1082554"/>
                </a:cubicBezTo>
                <a:cubicBezTo>
                  <a:pt x="656351" y="1070794"/>
                  <a:pt x="682437" y="1062551"/>
                  <a:pt x="695874" y="1064228"/>
                </a:cubicBezTo>
                <a:cubicBezTo>
                  <a:pt x="709298" y="1065904"/>
                  <a:pt x="725782" y="1086517"/>
                  <a:pt x="732513" y="1110024"/>
                </a:cubicBezTo>
                <a:cubicBezTo>
                  <a:pt x="739219" y="1133532"/>
                  <a:pt x="764962" y="1161294"/>
                  <a:pt x="789727" y="1171721"/>
                </a:cubicBezTo>
                <a:lnTo>
                  <a:pt x="931713" y="1231499"/>
                </a:lnTo>
                <a:cubicBezTo>
                  <a:pt x="956478" y="1241926"/>
                  <a:pt x="994590" y="1239450"/>
                  <a:pt x="1016422" y="1226026"/>
                </a:cubicBezTo>
                <a:cubicBezTo>
                  <a:pt x="1038240" y="1212589"/>
                  <a:pt x="1065710" y="1205719"/>
                  <a:pt x="1077471" y="1210760"/>
                </a:cubicBezTo>
                <a:cubicBezTo>
                  <a:pt x="1089231" y="1215802"/>
                  <a:pt x="1107087" y="1236414"/>
                  <a:pt x="1117158" y="1256557"/>
                </a:cubicBezTo>
                <a:cubicBezTo>
                  <a:pt x="1127229" y="1276712"/>
                  <a:pt x="1155982" y="1301082"/>
                  <a:pt x="1181065" y="1310722"/>
                </a:cubicBezTo>
                <a:lnTo>
                  <a:pt x="1327978" y="1367237"/>
                </a:lnTo>
                <a:cubicBezTo>
                  <a:pt x="1353061" y="1376889"/>
                  <a:pt x="1388697" y="1375149"/>
                  <a:pt x="1407163" y="1363402"/>
                </a:cubicBezTo>
                <a:cubicBezTo>
                  <a:pt x="1425628" y="1351655"/>
                  <a:pt x="1451727" y="1344784"/>
                  <a:pt x="1465164" y="1348149"/>
                </a:cubicBezTo>
                <a:cubicBezTo>
                  <a:pt x="1478600" y="1351502"/>
                  <a:pt x="1494920" y="1375581"/>
                  <a:pt x="1501435" y="1401641"/>
                </a:cubicBezTo>
                <a:lnTo>
                  <a:pt x="1502159" y="1404537"/>
                </a:lnTo>
                <a:cubicBezTo>
                  <a:pt x="1508674" y="1430597"/>
                  <a:pt x="1534290" y="1460379"/>
                  <a:pt x="1559093" y="1470704"/>
                </a:cubicBezTo>
                <a:lnTo>
                  <a:pt x="1688734" y="1524717"/>
                </a:lnTo>
                <a:cubicBezTo>
                  <a:pt x="1713525" y="1535055"/>
                  <a:pt x="1753733" y="1534217"/>
                  <a:pt x="1778079" y="1522863"/>
                </a:cubicBezTo>
                <a:lnTo>
                  <a:pt x="1781127" y="1521440"/>
                </a:lnTo>
                <a:cubicBezTo>
                  <a:pt x="1805473" y="1510074"/>
                  <a:pt x="1840499" y="1504905"/>
                  <a:pt x="1858965" y="1509934"/>
                </a:cubicBezTo>
                <a:cubicBezTo>
                  <a:pt x="1877444" y="1514976"/>
                  <a:pt x="1900799" y="1538332"/>
                  <a:pt x="1910870" y="1561826"/>
                </a:cubicBezTo>
                <a:cubicBezTo>
                  <a:pt x="1920941" y="1585347"/>
                  <a:pt x="1949478" y="1613020"/>
                  <a:pt x="1974268" y="1623358"/>
                </a:cubicBezTo>
                <a:lnTo>
                  <a:pt x="2103910" y="1677371"/>
                </a:lnTo>
                <a:cubicBezTo>
                  <a:pt x="2128700" y="1687696"/>
                  <a:pt x="2166838" y="1687912"/>
                  <a:pt x="2188670" y="1677828"/>
                </a:cubicBezTo>
                <a:cubicBezTo>
                  <a:pt x="2210501" y="1667757"/>
                  <a:pt x="2242086" y="1662258"/>
                  <a:pt x="2258875" y="1665624"/>
                </a:cubicBezTo>
                <a:cubicBezTo>
                  <a:pt x="2275665" y="1668976"/>
                  <a:pt x="2309066" y="1681549"/>
                  <a:pt x="2333107" y="1693576"/>
                </a:cubicBezTo>
                <a:lnTo>
                  <a:pt x="2441082" y="1747564"/>
                </a:lnTo>
                <a:cubicBezTo>
                  <a:pt x="2465111" y="1759579"/>
                  <a:pt x="2505801" y="1775834"/>
                  <a:pt x="2531481" y="1783682"/>
                </a:cubicBezTo>
                <a:cubicBezTo>
                  <a:pt x="2531481" y="1783682"/>
                  <a:pt x="2704582" y="1836578"/>
                  <a:pt x="2777836" y="1726673"/>
                </a:cubicBezTo>
                <a:lnTo>
                  <a:pt x="3369566" y="1007319"/>
                </a:lnTo>
                <a:cubicBezTo>
                  <a:pt x="3386636" y="986567"/>
                  <a:pt x="3387626" y="951846"/>
                  <a:pt x="3371764" y="930167"/>
                </a:cubicBezTo>
                <a:lnTo>
                  <a:pt x="3279867" y="804500"/>
                </a:lnTo>
                <a:cubicBezTo>
                  <a:pt x="3264004" y="782809"/>
                  <a:pt x="3243684" y="759567"/>
                  <a:pt x="3234731" y="752836"/>
                </a:cubicBezTo>
              </a:path>
            </a:pathLst>
          </a:custGeom>
          <a:solidFill>
            <a:srgbClr val="B2D6DE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Freeform 3"/>
          <p:cNvSpPr>
            <a:spLocks noChangeArrowheads="1"/>
          </p:cNvSpPr>
          <p:nvPr/>
        </p:nvSpPr>
        <p:spPr bwMode="auto">
          <a:xfrm>
            <a:off x="1638300" y="5321300"/>
            <a:ext cx="3411538" cy="1824038"/>
          </a:xfrm>
          <a:custGeom>
            <a:avLst/>
            <a:gdLst>
              <a:gd name="T0" fmla="*/ 3248516 w 3410586"/>
              <a:gd name="T1" fmla="*/ 766622 h 1823964"/>
              <a:gd name="T2" fmla="*/ 3186033 w 3410586"/>
              <a:gd name="T3" fmla="*/ 738454 h 1823964"/>
              <a:gd name="T4" fmla="*/ 1109951 w 3410586"/>
              <a:gd name="T5" fmla="*/ 22428 h 1823964"/>
              <a:gd name="T6" fmla="*/ 1015742 w 3410586"/>
              <a:gd name="T7" fmla="*/ 15354 h 1823964"/>
              <a:gd name="T8" fmla="*/ 879814 w 3410586"/>
              <a:gd name="T9" fmla="*/ 40399 h 1823964"/>
              <a:gd name="T10" fmla="*/ 793797 w 3410586"/>
              <a:gd name="T11" fmla="*/ 79946 h 1823964"/>
              <a:gd name="T12" fmla="*/ 106587 w 3410586"/>
              <a:gd name="T13" fmla="*/ 635203 h 1823964"/>
              <a:gd name="T14" fmla="*/ 29206 w 3410586"/>
              <a:gd name="T15" fmla="*/ 694778 h 1823964"/>
              <a:gd name="T16" fmla="*/ 62468 w 3410586"/>
              <a:gd name="T17" fmla="*/ 812431 h 1823964"/>
              <a:gd name="T18" fmla="*/ 286648 w 3410586"/>
              <a:gd name="T19" fmla="*/ 914336 h 1823964"/>
              <a:gd name="T20" fmla="*/ 352967 w 3410586"/>
              <a:gd name="T21" fmla="*/ 978230 h 1823964"/>
              <a:gd name="T22" fmla="*/ 358111 w 3410586"/>
              <a:gd name="T23" fmla="*/ 988542 h 1823964"/>
              <a:gd name="T24" fmla="*/ 425942 w 3410586"/>
              <a:gd name="T25" fmla="*/ 1048728 h 1823964"/>
              <a:gd name="T26" fmla="*/ 572106 w 3410586"/>
              <a:gd name="T27" fmla="*/ 1101204 h 1823964"/>
              <a:gd name="T28" fmla="*/ 651659 w 3410586"/>
              <a:gd name="T29" fmla="*/ 1096340 h 1823964"/>
              <a:gd name="T30" fmla="*/ 709659 w 3410586"/>
              <a:gd name="T31" fmla="*/ 1078014 h 1823964"/>
              <a:gd name="T32" fmla="*/ 746299 w 3410586"/>
              <a:gd name="T33" fmla="*/ 1123810 h 1823964"/>
              <a:gd name="T34" fmla="*/ 803512 w 3410586"/>
              <a:gd name="T35" fmla="*/ 1185507 h 1823964"/>
              <a:gd name="T36" fmla="*/ 945499 w 3410586"/>
              <a:gd name="T37" fmla="*/ 1245285 h 1823964"/>
              <a:gd name="T38" fmla="*/ 1030208 w 3410586"/>
              <a:gd name="T39" fmla="*/ 1239812 h 1823964"/>
              <a:gd name="T40" fmla="*/ 1091256 w 3410586"/>
              <a:gd name="T41" fmla="*/ 1224546 h 1823964"/>
              <a:gd name="T42" fmla="*/ 1130944 w 3410586"/>
              <a:gd name="T43" fmla="*/ 1270343 h 1823964"/>
              <a:gd name="T44" fmla="*/ 1194850 w 3410586"/>
              <a:gd name="T45" fmla="*/ 1324508 h 1823964"/>
              <a:gd name="T46" fmla="*/ 1341764 w 3410586"/>
              <a:gd name="T47" fmla="*/ 1381023 h 1823964"/>
              <a:gd name="T48" fmla="*/ 1420948 w 3410586"/>
              <a:gd name="T49" fmla="*/ 1377188 h 1823964"/>
              <a:gd name="T50" fmla="*/ 1478949 w 3410586"/>
              <a:gd name="T51" fmla="*/ 1361935 h 1823964"/>
              <a:gd name="T52" fmla="*/ 1515221 w 3410586"/>
              <a:gd name="T53" fmla="*/ 1415427 h 1823964"/>
              <a:gd name="T54" fmla="*/ 1515944 w 3410586"/>
              <a:gd name="T55" fmla="*/ 1418323 h 1823964"/>
              <a:gd name="T56" fmla="*/ 1572878 w 3410586"/>
              <a:gd name="T57" fmla="*/ 1484490 h 1823964"/>
              <a:gd name="T58" fmla="*/ 1702520 w 3410586"/>
              <a:gd name="T59" fmla="*/ 1538503 h 1823964"/>
              <a:gd name="T60" fmla="*/ 1791865 w 3410586"/>
              <a:gd name="T61" fmla="*/ 1536649 h 1823964"/>
              <a:gd name="T62" fmla="*/ 1794913 w 3410586"/>
              <a:gd name="T63" fmla="*/ 1535226 h 1823964"/>
              <a:gd name="T64" fmla="*/ 1872751 w 3410586"/>
              <a:gd name="T65" fmla="*/ 1523720 h 1823964"/>
              <a:gd name="T66" fmla="*/ 1924656 w 3410586"/>
              <a:gd name="T67" fmla="*/ 1575612 h 1823964"/>
              <a:gd name="T68" fmla="*/ 1988054 w 3410586"/>
              <a:gd name="T69" fmla="*/ 1637144 h 1823964"/>
              <a:gd name="T70" fmla="*/ 2117696 w 3410586"/>
              <a:gd name="T71" fmla="*/ 1691157 h 1823964"/>
              <a:gd name="T72" fmla="*/ 2202456 w 3410586"/>
              <a:gd name="T73" fmla="*/ 1691614 h 1823964"/>
              <a:gd name="T74" fmla="*/ 2272661 w 3410586"/>
              <a:gd name="T75" fmla="*/ 1679410 h 1823964"/>
              <a:gd name="T76" fmla="*/ 2346893 w 3410586"/>
              <a:gd name="T77" fmla="*/ 1707362 h 1823964"/>
              <a:gd name="T78" fmla="*/ 2454868 w 3410586"/>
              <a:gd name="T79" fmla="*/ 1761350 h 1823964"/>
              <a:gd name="T80" fmla="*/ 2545267 w 3410586"/>
              <a:gd name="T81" fmla="*/ 1797468 h 1823964"/>
              <a:gd name="T82" fmla="*/ 2791621 w 3410586"/>
              <a:gd name="T83" fmla="*/ 1740459 h 1823964"/>
              <a:gd name="T84" fmla="*/ 3383352 w 3410586"/>
              <a:gd name="T85" fmla="*/ 1021105 h 1823964"/>
              <a:gd name="T86" fmla="*/ 3385549 w 3410586"/>
              <a:gd name="T87" fmla="*/ 943953 h 1823964"/>
              <a:gd name="T88" fmla="*/ 3293652 w 3410586"/>
              <a:gd name="T89" fmla="*/ 818286 h 1823964"/>
              <a:gd name="T90" fmla="*/ 3248516 w 3410586"/>
              <a:gd name="T91" fmla="*/ 766622 h 182396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410586"/>
              <a:gd name="T139" fmla="*/ 0 h 1823964"/>
              <a:gd name="T140" fmla="*/ 3410586 w 3410586"/>
              <a:gd name="T141" fmla="*/ 1823964 h 1823964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410586" h="1823964">
                <a:moveTo>
                  <a:pt x="3248516" y="766622"/>
                </a:moveTo>
                <a:cubicBezTo>
                  <a:pt x="3239538" y="759891"/>
                  <a:pt x="3211433" y="747217"/>
                  <a:pt x="3186033" y="738454"/>
                </a:cubicBezTo>
                <a:lnTo>
                  <a:pt x="1109951" y="22428"/>
                </a:lnTo>
                <a:cubicBezTo>
                  <a:pt x="1084551" y="13678"/>
                  <a:pt x="1042158" y="10490"/>
                  <a:pt x="1015742" y="15354"/>
                </a:cubicBezTo>
                <a:lnTo>
                  <a:pt x="879814" y="40399"/>
                </a:lnTo>
                <a:cubicBezTo>
                  <a:pt x="853398" y="45263"/>
                  <a:pt x="814676" y="63068"/>
                  <a:pt x="793797" y="79946"/>
                </a:cubicBezTo>
                <a:lnTo>
                  <a:pt x="106587" y="635203"/>
                </a:lnTo>
                <a:cubicBezTo>
                  <a:pt x="85696" y="652081"/>
                  <a:pt x="50872" y="678891"/>
                  <a:pt x="29206" y="694778"/>
                </a:cubicBezTo>
                <a:cubicBezTo>
                  <a:pt x="29206" y="694778"/>
                  <a:pt x="-23002" y="733056"/>
                  <a:pt x="62468" y="812431"/>
                </a:cubicBezTo>
                <a:lnTo>
                  <a:pt x="286648" y="914336"/>
                </a:lnTo>
                <a:cubicBezTo>
                  <a:pt x="311108" y="925449"/>
                  <a:pt x="340953" y="954201"/>
                  <a:pt x="352967" y="978230"/>
                </a:cubicBezTo>
                <a:lnTo>
                  <a:pt x="358111" y="988542"/>
                </a:lnTo>
                <a:cubicBezTo>
                  <a:pt x="370125" y="1012571"/>
                  <a:pt x="400656" y="1039660"/>
                  <a:pt x="425942" y="1048728"/>
                </a:cubicBezTo>
                <a:lnTo>
                  <a:pt x="572106" y="1101204"/>
                </a:lnTo>
                <a:cubicBezTo>
                  <a:pt x="597392" y="1110284"/>
                  <a:pt x="633180" y="1108087"/>
                  <a:pt x="651659" y="1096340"/>
                </a:cubicBezTo>
                <a:cubicBezTo>
                  <a:pt x="670137" y="1084580"/>
                  <a:pt x="696223" y="1076337"/>
                  <a:pt x="709659" y="1078014"/>
                </a:cubicBezTo>
                <a:cubicBezTo>
                  <a:pt x="723083" y="1079690"/>
                  <a:pt x="739568" y="1100302"/>
                  <a:pt x="746299" y="1123810"/>
                </a:cubicBezTo>
                <a:cubicBezTo>
                  <a:pt x="753005" y="1147318"/>
                  <a:pt x="778748" y="1175080"/>
                  <a:pt x="803512" y="1185507"/>
                </a:cubicBezTo>
                <a:lnTo>
                  <a:pt x="945499" y="1245285"/>
                </a:lnTo>
                <a:cubicBezTo>
                  <a:pt x="970264" y="1255712"/>
                  <a:pt x="1008376" y="1253236"/>
                  <a:pt x="1030208" y="1239812"/>
                </a:cubicBezTo>
                <a:cubicBezTo>
                  <a:pt x="1052026" y="1226375"/>
                  <a:pt x="1079496" y="1219505"/>
                  <a:pt x="1091256" y="1224546"/>
                </a:cubicBezTo>
                <a:cubicBezTo>
                  <a:pt x="1103017" y="1229588"/>
                  <a:pt x="1120873" y="1250200"/>
                  <a:pt x="1130944" y="1270343"/>
                </a:cubicBezTo>
                <a:cubicBezTo>
                  <a:pt x="1141015" y="1290498"/>
                  <a:pt x="1169768" y="1314868"/>
                  <a:pt x="1194850" y="1324508"/>
                </a:cubicBezTo>
                <a:lnTo>
                  <a:pt x="1341764" y="1381023"/>
                </a:lnTo>
                <a:cubicBezTo>
                  <a:pt x="1366846" y="1390675"/>
                  <a:pt x="1402483" y="1388935"/>
                  <a:pt x="1420948" y="1377188"/>
                </a:cubicBezTo>
                <a:cubicBezTo>
                  <a:pt x="1439414" y="1365441"/>
                  <a:pt x="1465513" y="1358570"/>
                  <a:pt x="1478949" y="1361935"/>
                </a:cubicBezTo>
                <a:cubicBezTo>
                  <a:pt x="1492386" y="1365288"/>
                  <a:pt x="1508705" y="1389367"/>
                  <a:pt x="1515221" y="1415427"/>
                </a:cubicBezTo>
                <a:lnTo>
                  <a:pt x="1515944" y="1418323"/>
                </a:lnTo>
                <a:cubicBezTo>
                  <a:pt x="1522459" y="1444383"/>
                  <a:pt x="1548075" y="1474165"/>
                  <a:pt x="1572878" y="1484490"/>
                </a:cubicBezTo>
                <a:lnTo>
                  <a:pt x="1702520" y="1538503"/>
                </a:lnTo>
                <a:cubicBezTo>
                  <a:pt x="1727310" y="1548841"/>
                  <a:pt x="1767519" y="1548003"/>
                  <a:pt x="1791865" y="1536649"/>
                </a:cubicBezTo>
                <a:lnTo>
                  <a:pt x="1794913" y="1535226"/>
                </a:lnTo>
                <a:cubicBezTo>
                  <a:pt x="1819259" y="1523860"/>
                  <a:pt x="1854285" y="1518691"/>
                  <a:pt x="1872751" y="1523720"/>
                </a:cubicBezTo>
                <a:cubicBezTo>
                  <a:pt x="1891229" y="1528762"/>
                  <a:pt x="1914585" y="1552118"/>
                  <a:pt x="1924656" y="1575612"/>
                </a:cubicBezTo>
                <a:cubicBezTo>
                  <a:pt x="1934727" y="1599133"/>
                  <a:pt x="1963264" y="1626806"/>
                  <a:pt x="1988054" y="1637144"/>
                </a:cubicBezTo>
                <a:lnTo>
                  <a:pt x="2117696" y="1691157"/>
                </a:lnTo>
                <a:cubicBezTo>
                  <a:pt x="2142486" y="1701482"/>
                  <a:pt x="2180624" y="1701698"/>
                  <a:pt x="2202456" y="1691614"/>
                </a:cubicBezTo>
                <a:cubicBezTo>
                  <a:pt x="2224287" y="1681543"/>
                  <a:pt x="2255872" y="1676044"/>
                  <a:pt x="2272661" y="1679410"/>
                </a:cubicBezTo>
                <a:cubicBezTo>
                  <a:pt x="2289450" y="1682762"/>
                  <a:pt x="2322852" y="1695335"/>
                  <a:pt x="2346893" y="1707362"/>
                </a:cubicBezTo>
                <a:lnTo>
                  <a:pt x="2454868" y="1761350"/>
                </a:lnTo>
                <a:cubicBezTo>
                  <a:pt x="2478897" y="1773365"/>
                  <a:pt x="2519587" y="1789620"/>
                  <a:pt x="2545267" y="1797468"/>
                </a:cubicBezTo>
                <a:cubicBezTo>
                  <a:pt x="2545267" y="1797468"/>
                  <a:pt x="2718368" y="1850364"/>
                  <a:pt x="2791621" y="1740459"/>
                </a:cubicBezTo>
                <a:lnTo>
                  <a:pt x="3383352" y="1021105"/>
                </a:lnTo>
                <a:cubicBezTo>
                  <a:pt x="3400421" y="1000353"/>
                  <a:pt x="3401412" y="965632"/>
                  <a:pt x="3385549" y="943953"/>
                </a:cubicBezTo>
                <a:lnTo>
                  <a:pt x="3293652" y="818286"/>
                </a:lnTo>
                <a:cubicBezTo>
                  <a:pt x="3277790" y="796595"/>
                  <a:pt x="3257470" y="773353"/>
                  <a:pt x="3248516" y="766622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Freeform 3"/>
          <p:cNvSpPr>
            <a:spLocks noChangeArrowheads="1"/>
          </p:cNvSpPr>
          <p:nvPr/>
        </p:nvSpPr>
        <p:spPr bwMode="auto">
          <a:xfrm>
            <a:off x="1879600" y="5411788"/>
            <a:ext cx="2908300" cy="1495425"/>
          </a:xfrm>
          <a:custGeom>
            <a:avLst/>
            <a:gdLst>
              <a:gd name="T0" fmla="*/ 698549 w 2907502"/>
              <a:gd name="T1" fmla="*/ 17551 h 1495716"/>
              <a:gd name="T2" fmla="*/ 59257 w 2907502"/>
              <a:gd name="T3" fmla="*/ 532574 h 1495716"/>
              <a:gd name="T4" fmla="*/ 22605 w 2907502"/>
              <a:gd name="T5" fmla="*/ 636371 h 1495716"/>
              <a:gd name="T6" fmla="*/ 2171762 w 2907502"/>
              <a:gd name="T7" fmla="*/ 1478927 h 1495716"/>
              <a:gd name="T8" fmla="*/ 2324416 w 2907502"/>
              <a:gd name="T9" fmla="*/ 1466710 h 1495716"/>
              <a:gd name="T10" fmla="*/ 2884309 w 2907502"/>
              <a:gd name="T11" fmla="*/ 768527 h 1495716"/>
              <a:gd name="T12" fmla="*/ 2878212 w 2907502"/>
              <a:gd name="T13" fmla="*/ 713575 h 1495716"/>
              <a:gd name="T14" fmla="*/ 771828 w 2907502"/>
              <a:gd name="T15" fmla="*/ 5346 h 1495716"/>
              <a:gd name="T16" fmla="*/ 698549 w 2907502"/>
              <a:gd name="T17" fmla="*/ 17551 h 149571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07502"/>
              <a:gd name="T28" fmla="*/ 0 h 1495716"/>
              <a:gd name="T29" fmla="*/ 2907502 w 2907502"/>
              <a:gd name="T30" fmla="*/ 1495716 h 149571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07502" h="1495716">
                <a:moveTo>
                  <a:pt x="698549" y="17551"/>
                </a:moveTo>
                <a:lnTo>
                  <a:pt x="59257" y="532574"/>
                </a:lnTo>
                <a:cubicBezTo>
                  <a:pt x="59257" y="532574"/>
                  <a:pt x="-44552" y="599731"/>
                  <a:pt x="22605" y="636371"/>
                </a:cubicBezTo>
                <a:lnTo>
                  <a:pt x="2171762" y="1478927"/>
                </a:lnTo>
                <a:cubicBezTo>
                  <a:pt x="2171762" y="1478927"/>
                  <a:pt x="2275559" y="1527772"/>
                  <a:pt x="2324416" y="1466710"/>
                </a:cubicBezTo>
                <a:lnTo>
                  <a:pt x="2884309" y="768527"/>
                </a:lnTo>
                <a:cubicBezTo>
                  <a:pt x="2884309" y="768527"/>
                  <a:pt x="2945383" y="738009"/>
                  <a:pt x="2878212" y="713575"/>
                </a:cubicBezTo>
                <a:lnTo>
                  <a:pt x="771828" y="5346"/>
                </a:lnTo>
                <a:cubicBezTo>
                  <a:pt x="771828" y="5346"/>
                  <a:pt x="741285" y="-12979"/>
                  <a:pt x="698549" y="17551"/>
                </a:cubicBezTo>
              </a:path>
            </a:pathLst>
          </a:custGeom>
          <a:solidFill>
            <a:srgbClr val="9CB376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1" name="Freeform 3"/>
          <p:cNvSpPr>
            <a:spLocks noChangeArrowheads="1"/>
          </p:cNvSpPr>
          <p:nvPr/>
        </p:nvSpPr>
        <p:spPr bwMode="auto">
          <a:xfrm>
            <a:off x="1866900" y="5399088"/>
            <a:ext cx="2935288" cy="1522412"/>
          </a:xfrm>
          <a:custGeom>
            <a:avLst/>
            <a:gdLst>
              <a:gd name="T0" fmla="*/ 712335 w 2935074"/>
              <a:gd name="T1" fmla="*/ 31337 h 1523288"/>
              <a:gd name="T2" fmla="*/ 73043 w 2935074"/>
              <a:gd name="T3" fmla="*/ 546360 h 1523288"/>
              <a:gd name="T4" fmla="*/ 36390 w 2935074"/>
              <a:gd name="T5" fmla="*/ 650157 h 1523288"/>
              <a:gd name="T6" fmla="*/ 2185548 w 2935074"/>
              <a:gd name="T7" fmla="*/ 1492713 h 1523288"/>
              <a:gd name="T8" fmla="*/ 2338202 w 2935074"/>
              <a:gd name="T9" fmla="*/ 1480496 h 1523288"/>
              <a:gd name="T10" fmla="*/ 2898094 w 2935074"/>
              <a:gd name="T11" fmla="*/ 782313 h 1523288"/>
              <a:gd name="T12" fmla="*/ 2891998 w 2935074"/>
              <a:gd name="T13" fmla="*/ 727361 h 1523288"/>
              <a:gd name="T14" fmla="*/ 785614 w 2935074"/>
              <a:gd name="T15" fmla="*/ 19132 h 1523288"/>
              <a:gd name="T16" fmla="*/ 712335 w 2935074"/>
              <a:gd name="T17" fmla="*/ 31337 h 15232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35074"/>
              <a:gd name="T28" fmla="*/ 0 h 1523288"/>
              <a:gd name="T29" fmla="*/ 2935074 w 2935074"/>
              <a:gd name="T30" fmla="*/ 1523288 h 152328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35074" h="1523288">
                <a:moveTo>
                  <a:pt x="712335" y="31337"/>
                </a:moveTo>
                <a:lnTo>
                  <a:pt x="73043" y="546360"/>
                </a:lnTo>
                <a:cubicBezTo>
                  <a:pt x="73043" y="546360"/>
                  <a:pt x="-30766" y="613517"/>
                  <a:pt x="36390" y="650157"/>
                </a:cubicBezTo>
                <a:lnTo>
                  <a:pt x="2185548" y="1492713"/>
                </a:lnTo>
                <a:cubicBezTo>
                  <a:pt x="2185548" y="1492713"/>
                  <a:pt x="2289345" y="1541558"/>
                  <a:pt x="2338202" y="1480496"/>
                </a:cubicBezTo>
                <a:lnTo>
                  <a:pt x="2898094" y="782313"/>
                </a:lnTo>
                <a:cubicBezTo>
                  <a:pt x="2898094" y="782313"/>
                  <a:pt x="2959168" y="751795"/>
                  <a:pt x="2891998" y="727361"/>
                </a:cubicBezTo>
                <a:lnTo>
                  <a:pt x="785614" y="19132"/>
                </a:lnTo>
                <a:cubicBezTo>
                  <a:pt x="785614" y="19132"/>
                  <a:pt x="755071" y="806"/>
                  <a:pt x="712335" y="31337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2" name="Freeform 3"/>
          <p:cNvSpPr>
            <a:spLocks noChangeArrowheads="1"/>
          </p:cNvSpPr>
          <p:nvPr/>
        </p:nvSpPr>
        <p:spPr bwMode="auto">
          <a:xfrm>
            <a:off x="2249488" y="5686425"/>
            <a:ext cx="2262187" cy="850900"/>
          </a:xfrm>
          <a:custGeom>
            <a:avLst/>
            <a:gdLst>
              <a:gd name="T0" fmla="*/ 13785 w 2262352"/>
              <a:gd name="T1" fmla="*/ 13785 h 850887"/>
              <a:gd name="T2" fmla="*/ 2248566 w 2262352"/>
              <a:gd name="T3" fmla="*/ 837101 h 850887"/>
              <a:gd name="T4" fmla="*/ 0 60000 65536"/>
              <a:gd name="T5" fmla="*/ 0 60000 65536"/>
              <a:gd name="T6" fmla="*/ 0 w 2262352"/>
              <a:gd name="T7" fmla="*/ 0 h 850887"/>
              <a:gd name="T8" fmla="*/ 2262352 w 2262352"/>
              <a:gd name="T9" fmla="*/ 850887 h 85088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262352" h="850887">
                <a:moveTo>
                  <a:pt x="13785" y="13785"/>
                </a:moveTo>
                <a:lnTo>
                  <a:pt x="2248566" y="837101"/>
                </a:ln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3" name="Freeform 3"/>
          <p:cNvSpPr>
            <a:spLocks noChangeArrowheads="1"/>
          </p:cNvSpPr>
          <p:nvPr/>
        </p:nvSpPr>
        <p:spPr bwMode="auto">
          <a:xfrm>
            <a:off x="3870325" y="6042025"/>
            <a:ext cx="693738" cy="790575"/>
          </a:xfrm>
          <a:custGeom>
            <a:avLst/>
            <a:gdLst>
              <a:gd name="T0" fmla="*/ 679494 w 693280"/>
              <a:gd name="T1" fmla="*/ 13785 h 789863"/>
              <a:gd name="T2" fmla="*/ 13785 w 693280"/>
              <a:gd name="T3" fmla="*/ 776078 h 789863"/>
              <a:gd name="T4" fmla="*/ 0 60000 65536"/>
              <a:gd name="T5" fmla="*/ 0 60000 65536"/>
              <a:gd name="T6" fmla="*/ 0 w 693280"/>
              <a:gd name="T7" fmla="*/ 0 h 789863"/>
              <a:gd name="T8" fmla="*/ 693280 w 693280"/>
              <a:gd name="T9" fmla="*/ 789863 h 78986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93280" h="789863">
                <a:moveTo>
                  <a:pt x="679494" y="13785"/>
                </a:moveTo>
                <a:lnTo>
                  <a:pt x="13785" y="776078"/>
                </a:ln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4" name="Freeform 3"/>
          <p:cNvSpPr>
            <a:spLocks noChangeArrowheads="1"/>
          </p:cNvSpPr>
          <p:nvPr/>
        </p:nvSpPr>
        <p:spPr bwMode="auto">
          <a:xfrm>
            <a:off x="3457575" y="5907088"/>
            <a:ext cx="703263" cy="754062"/>
          </a:xfrm>
          <a:custGeom>
            <a:avLst/>
            <a:gdLst>
              <a:gd name="T0" fmla="*/ 688625 w 702411"/>
              <a:gd name="T1" fmla="*/ 13785 h 753237"/>
              <a:gd name="T2" fmla="*/ 13785 w 702411"/>
              <a:gd name="T3" fmla="*/ 739450 h 753237"/>
              <a:gd name="T4" fmla="*/ 0 60000 65536"/>
              <a:gd name="T5" fmla="*/ 0 60000 65536"/>
              <a:gd name="T6" fmla="*/ 0 w 702411"/>
              <a:gd name="T7" fmla="*/ 0 h 753237"/>
              <a:gd name="T8" fmla="*/ 702411 w 702411"/>
              <a:gd name="T9" fmla="*/ 753237 h 75323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02411" h="753237">
                <a:moveTo>
                  <a:pt x="688625" y="13785"/>
                </a:moveTo>
                <a:lnTo>
                  <a:pt x="13785" y="739450"/>
                </a:ln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5" name="Freeform 3"/>
          <p:cNvSpPr>
            <a:spLocks noChangeArrowheads="1"/>
          </p:cNvSpPr>
          <p:nvPr/>
        </p:nvSpPr>
        <p:spPr bwMode="auto">
          <a:xfrm>
            <a:off x="3055938" y="5776913"/>
            <a:ext cx="690562" cy="725487"/>
          </a:xfrm>
          <a:custGeom>
            <a:avLst/>
            <a:gdLst>
              <a:gd name="T0" fmla="*/ 676433 w 690219"/>
              <a:gd name="T1" fmla="*/ 13785 h 725766"/>
              <a:gd name="T2" fmla="*/ 13785 w 690219"/>
              <a:gd name="T3" fmla="*/ 711980 h 725766"/>
              <a:gd name="T4" fmla="*/ 0 60000 65536"/>
              <a:gd name="T5" fmla="*/ 0 60000 65536"/>
              <a:gd name="T6" fmla="*/ 0 w 690219"/>
              <a:gd name="T7" fmla="*/ 0 h 725766"/>
              <a:gd name="T8" fmla="*/ 690219 w 690219"/>
              <a:gd name="T9" fmla="*/ 725766 h 72576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90219" h="725766">
                <a:moveTo>
                  <a:pt x="676433" y="13785"/>
                </a:moveTo>
                <a:lnTo>
                  <a:pt x="13785" y="711980"/>
                </a:ln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6" name="Freeform 3"/>
          <p:cNvSpPr>
            <a:spLocks noChangeArrowheads="1"/>
          </p:cNvSpPr>
          <p:nvPr/>
        </p:nvSpPr>
        <p:spPr bwMode="auto">
          <a:xfrm>
            <a:off x="2676525" y="5661025"/>
            <a:ext cx="709613" cy="695325"/>
          </a:xfrm>
          <a:custGeom>
            <a:avLst/>
            <a:gdLst>
              <a:gd name="T0" fmla="*/ 694734 w 708520"/>
              <a:gd name="T1" fmla="*/ 13785 h 695210"/>
              <a:gd name="T2" fmla="*/ 13785 w 708520"/>
              <a:gd name="T3" fmla="*/ 681424 h 695210"/>
              <a:gd name="T4" fmla="*/ 0 60000 65536"/>
              <a:gd name="T5" fmla="*/ 0 60000 65536"/>
              <a:gd name="T6" fmla="*/ 0 w 708520"/>
              <a:gd name="T7" fmla="*/ 0 h 695210"/>
              <a:gd name="T8" fmla="*/ 708520 w 708520"/>
              <a:gd name="T9" fmla="*/ 695210 h 6952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08520" h="695210">
                <a:moveTo>
                  <a:pt x="694734" y="13785"/>
                </a:moveTo>
                <a:lnTo>
                  <a:pt x="13785" y="681424"/>
                </a:ln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7" name="Freeform 3"/>
          <p:cNvSpPr>
            <a:spLocks noChangeArrowheads="1"/>
          </p:cNvSpPr>
          <p:nvPr/>
        </p:nvSpPr>
        <p:spPr bwMode="auto">
          <a:xfrm>
            <a:off x="2273300" y="5526088"/>
            <a:ext cx="720725" cy="682625"/>
          </a:xfrm>
          <a:custGeom>
            <a:avLst/>
            <a:gdLst>
              <a:gd name="T0" fmla="*/ 706951 w 720737"/>
              <a:gd name="T1" fmla="*/ 13785 h 683018"/>
              <a:gd name="T2" fmla="*/ 13785 w 720737"/>
              <a:gd name="T3" fmla="*/ 669233 h 683018"/>
              <a:gd name="T4" fmla="*/ 0 60000 65536"/>
              <a:gd name="T5" fmla="*/ 0 60000 65536"/>
              <a:gd name="T6" fmla="*/ 0 w 720737"/>
              <a:gd name="T7" fmla="*/ 0 h 683018"/>
              <a:gd name="T8" fmla="*/ 720737 w 720737"/>
              <a:gd name="T9" fmla="*/ 683018 h 68301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0737" h="683018">
                <a:moveTo>
                  <a:pt x="706951" y="13785"/>
                </a:moveTo>
                <a:lnTo>
                  <a:pt x="13785" y="669233"/>
                </a:ln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8" name="Freeform 3"/>
          <p:cNvSpPr>
            <a:spLocks noChangeArrowheads="1"/>
          </p:cNvSpPr>
          <p:nvPr/>
        </p:nvSpPr>
        <p:spPr bwMode="auto">
          <a:xfrm>
            <a:off x="6464300" y="1009650"/>
            <a:ext cx="127000" cy="7747000"/>
          </a:xfrm>
          <a:custGeom>
            <a:avLst/>
            <a:gdLst>
              <a:gd name="T0" fmla="*/ 31750 w 127000"/>
              <a:gd name="T1" fmla="*/ 31750 h 7747000"/>
              <a:gd name="T2" fmla="*/ 31750 w 127000"/>
              <a:gd name="T3" fmla="*/ 7715250 h 7747000"/>
              <a:gd name="T4" fmla="*/ 0 60000 65536"/>
              <a:gd name="T5" fmla="*/ 0 60000 65536"/>
              <a:gd name="T6" fmla="*/ 0 w 127000"/>
              <a:gd name="T7" fmla="*/ 0 h 7747000"/>
              <a:gd name="T8" fmla="*/ 127000 w 127000"/>
              <a:gd name="T9" fmla="*/ 7747000 h 7747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7000" h="7747000">
                <a:moveTo>
                  <a:pt x="31750" y="31750"/>
                </a:moveTo>
                <a:lnTo>
                  <a:pt x="31750" y="7715250"/>
                </a:lnTo>
              </a:path>
            </a:pathLst>
          </a:custGeom>
          <a:noFill/>
          <a:ln w="63500" cap="flat" cmpd="sng">
            <a:solidFill>
              <a:srgbClr val="CDCDC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9" name="Freeform 3"/>
          <p:cNvSpPr>
            <a:spLocks noChangeArrowheads="1"/>
          </p:cNvSpPr>
          <p:nvPr/>
        </p:nvSpPr>
        <p:spPr bwMode="auto">
          <a:xfrm>
            <a:off x="288925" y="9264650"/>
            <a:ext cx="203200" cy="255588"/>
          </a:xfrm>
          <a:custGeom>
            <a:avLst/>
            <a:gdLst>
              <a:gd name="T0" fmla="*/ 199707 w 204050"/>
              <a:gd name="T1" fmla="*/ 29984 h 255955"/>
              <a:gd name="T2" fmla="*/ 199783 w 204050"/>
              <a:gd name="T3" fmla="*/ 29882 h 255955"/>
              <a:gd name="T4" fmla="*/ 199783 w 204050"/>
              <a:gd name="T5" fmla="*/ 0 h 255955"/>
              <a:gd name="T6" fmla="*/ 12090 w 204050"/>
              <a:gd name="T7" fmla="*/ 0 h 255955"/>
              <a:gd name="T8" fmla="*/ 12090 w 204050"/>
              <a:gd name="T9" fmla="*/ 30568 h 255955"/>
              <a:gd name="T10" fmla="*/ 156679 w 204050"/>
              <a:gd name="T11" fmla="*/ 30568 h 255955"/>
              <a:gd name="T12" fmla="*/ 241 w 204050"/>
              <a:gd name="T13" fmla="*/ 225793 h 255955"/>
              <a:gd name="T14" fmla="*/ 0 w 204050"/>
              <a:gd name="T15" fmla="*/ 226059 h 255955"/>
              <a:gd name="T16" fmla="*/ 0 w 204050"/>
              <a:gd name="T17" fmla="*/ 255955 h 255955"/>
              <a:gd name="T18" fmla="*/ 204050 w 204050"/>
              <a:gd name="T19" fmla="*/ 255955 h 255955"/>
              <a:gd name="T20" fmla="*/ 204050 w 204050"/>
              <a:gd name="T21" fmla="*/ 225399 h 255955"/>
              <a:gd name="T22" fmla="*/ 43446 w 204050"/>
              <a:gd name="T23" fmla="*/ 225399 h 255955"/>
              <a:gd name="T24" fmla="*/ 199707 w 204050"/>
              <a:gd name="T25" fmla="*/ 29984 h 2559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4050"/>
              <a:gd name="T40" fmla="*/ 0 h 255955"/>
              <a:gd name="T41" fmla="*/ 204050 w 204050"/>
              <a:gd name="T42" fmla="*/ 255955 h 2559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4050" h="255955">
                <a:moveTo>
                  <a:pt x="199707" y="29984"/>
                </a:moveTo>
                <a:lnTo>
                  <a:pt x="199783" y="29882"/>
                </a:lnTo>
                <a:lnTo>
                  <a:pt x="199783" y="0"/>
                </a:lnTo>
                <a:lnTo>
                  <a:pt x="12090" y="0"/>
                </a:lnTo>
                <a:lnTo>
                  <a:pt x="12090" y="30568"/>
                </a:lnTo>
                <a:lnTo>
                  <a:pt x="156679" y="30568"/>
                </a:lnTo>
                <a:lnTo>
                  <a:pt x="241" y="225793"/>
                </a:lnTo>
                <a:lnTo>
                  <a:pt x="0" y="226059"/>
                </a:lnTo>
                <a:lnTo>
                  <a:pt x="0" y="255955"/>
                </a:lnTo>
                <a:lnTo>
                  <a:pt x="204050" y="255955"/>
                </a:lnTo>
                <a:lnTo>
                  <a:pt x="204050" y="225399"/>
                </a:lnTo>
                <a:lnTo>
                  <a:pt x="43446" y="225399"/>
                </a:lnTo>
                <a:lnTo>
                  <a:pt x="199707" y="29984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0" name="Freeform 3"/>
          <p:cNvSpPr>
            <a:spLocks noChangeArrowheads="1"/>
          </p:cNvSpPr>
          <p:nvPr/>
        </p:nvSpPr>
        <p:spPr bwMode="auto">
          <a:xfrm>
            <a:off x="696913" y="9329738"/>
            <a:ext cx="169862" cy="195262"/>
          </a:xfrm>
          <a:custGeom>
            <a:avLst/>
            <a:gdLst>
              <a:gd name="T0" fmla="*/ 136283 w 169379"/>
              <a:gd name="T1" fmla="*/ 120866 h 194462"/>
              <a:gd name="T2" fmla="*/ 136131 w 169379"/>
              <a:gd name="T3" fmla="*/ 121780 h 194462"/>
              <a:gd name="T4" fmla="*/ 86740 w 169379"/>
              <a:gd name="T5" fmla="*/ 165658 h 194462"/>
              <a:gd name="T6" fmla="*/ 34124 w 169379"/>
              <a:gd name="T7" fmla="*/ 99542 h 194462"/>
              <a:gd name="T8" fmla="*/ 90296 w 169379"/>
              <a:gd name="T9" fmla="*/ 28803 h 194462"/>
              <a:gd name="T10" fmla="*/ 134759 w 169379"/>
              <a:gd name="T11" fmla="*/ 64554 h 194462"/>
              <a:gd name="T12" fmla="*/ 134937 w 169379"/>
              <a:gd name="T13" fmla="*/ 65417 h 194462"/>
              <a:gd name="T14" fmla="*/ 168249 w 169379"/>
              <a:gd name="T15" fmla="*/ 65417 h 194462"/>
              <a:gd name="T16" fmla="*/ 168135 w 169379"/>
              <a:gd name="T17" fmla="*/ 64249 h 194462"/>
              <a:gd name="T18" fmla="*/ 87820 w 169379"/>
              <a:gd name="T19" fmla="*/ 0 h 194462"/>
              <a:gd name="T20" fmla="*/ 0 w 169379"/>
              <a:gd name="T21" fmla="*/ 99542 h 194462"/>
              <a:gd name="T22" fmla="*/ 87109 w 169379"/>
              <a:gd name="T23" fmla="*/ 194462 h 194462"/>
              <a:gd name="T24" fmla="*/ 169202 w 169379"/>
              <a:gd name="T25" fmla="*/ 122110 h 194462"/>
              <a:gd name="T26" fmla="*/ 169379 w 169379"/>
              <a:gd name="T27" fmla="*/ 120866 h 194462"/>
              <a:gd name="T28" fmla="*/ 136283 w 169379"/>
              <a:gd name="T29" fmla="*/ 120866 h 1944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9379"/>
              <a:gd name="T46" fmla="*/ 0 h 194462"/>
              <a:gd name="T47" fmla="*/ 169379 w 169379"/>
              <a:gd name="T48" fmla="*/ 194462 h 1944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9379" h="194462">
                <a:moveTo>
                  <a:pt x="136283" y="120866"/>
                </a:moveTo>
                <a:lnTo>
                  <a:pt x="136131" y="121780"/>
                </a:lnTo>
                <a:cubicBezTo>
                  <a:pt x="132181" y="150088"/>
                  <a:pt x="114630" y="165658"/>
                  <a:pt x="86740" y="165658"/>
                </a:cubicBezTo>
                <a:cubicBezTo>
                  <a:pt x="47955" y="165658"/>
                  <a:pt x="34124" y="131509"/>
                  <a:pt x="34124" y="99542"/>
                </a:cubicBezTo>
                <a:cubicBezTo>
                  <a:pt x="34124" y="73114"/>
                  <a:pt x="41427" y="28803"/>
                  <a:pt x="90296" y="28803"/>
                </a:cubicBezTo>
                <a:cubicBezTo>
                  <a:pt x="114350" y="28803"/>
                  <a:pt x="130136" y="41491"/>
                  <a:pt x="134759" y="64554"/>
                </a:cubicBezTo>
                <a:lnTo>
                  <a:pt x="134937" y="65417"/>
                </a:lnTo>
                <a:lnTo>
                  <a:pt x="168249" y="65417"/>
                </a:lnTo>
                <a:lnTo>
                  <a:pt x="168135" y="64249"/>
                </a:lnTo>
                <a:cubicBezTo>
                  <a:pt x="164160" y="23431"/>
                  <a:pt x="134886" y="0"/>
                  <a:pt x="87820" y="0"/>
                </a:cubicBezTo>
                <a:cubicBezTo>
                  <a:pt x="33642" y="0"/>
                  <a:pt x="0" y="38151"/>
                  <a:pt x="0" y="99542"/>
                </a:cubicBezTo>
                <a:cubicBezTo>
                  <a:pt x="0" y="158089"/>
                  <a:pt x="33362" y="194462"/>
                  <a:pt x="87109" y="194462"/>
                </a:cubicBezTo>
                <a:cubicBezTo>
                  <a:pt x="132994" y="194462"/>
                  <a:pt x="162153" y="168757"/>
                  <a:pt x="169202" y="122110"/>
                </a:cubicBezTo>
                <a:lnTo>
                  <a:pt x="169379" y="120866"/>
                </a:lnTo>
                <a:lnTo>
                  <a:pt x="136283" y="120866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1" name="Freeform 3"/>
          <p:cNvSpPr>
            <a:spLocks noChangeArrowheads="1"/>
          </p:cNvSpPr>
          <p:nvPr/>
        </p:nvSpPr>
        <p:spPr bwMode="auto">
          <a:xfrm>
            <a:off x="1309688" y="9331325"/>
            <a:ext cx="163512" cy="193675"/>
          </a:xfrm>
          <a:custGeom>
            <a:avLst/>
            <a:gdLst>
              <a:gd name="T0" fmla="*/ 138645 w 162458"/>
              <a:gd name="T1" fmla="*/ 62927 h 194094"/>
              <a:gd name="T2" fmla="*/ 86728 w 162458"/>
              <a:gd name="T3" fmla="*/ 18846 h 194094"/>
              <a:gd name="T4" fmla="*/ 22415 w 162458"/>
              <a:gd name="T5" fmla="*/ 97066 h 194094"/>
              <a:gd name="T6" fmla="*/ 86728 w 162458"/>
              <a:gd name="T7" fmla="*/ 175272 h 194094"/>
              <a:gd name="T8" fmla="*/ 140055 w 162458"/>
              <a:gd name="T9" fmla="*/ 123011 h 194094"/>
              <a:gd name="T10" fmla="*/ 162458 w 162458"/>
              <a:gd name="T11" fmla="*/ 123011 h 194094"/>
              <a:gd name="T12" fmla="*/ 86728 w 162458"/>
              <a:gd name="T13" fmla="*/ 194093 h 194094"/>
              <a:gd name="T14" fmla="*/ 0 w 162458"/>
              <a:gd name="T15" fmla="*/ 97066 h 194094"/>
              <a:gd name="T16" fmla="*/ 86728 w 162458"/>
              <a:gd name="T17" fmla="*/ 0 h 194094"/>
              <a:gd name="T18" fmla="*/ 161061 w 162458"/>
              <a:gd name="T19" fmla="*/ 62927 h 194094"/>
              <a:gd name="T20" fmla="*/ 138645 w 162458"/>
              <a:gd name="T21" fmla="*/ 62927 h 19409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2458"/>
              <a:gd name="T34" fmla="*/ 0 h 194094"/>
              <a:gd name="T35" fmla="*/ 162458 w 162458"/>
              <a:gd name="T36" fmla="*/ 194094 h 19409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2458" h="194094">
                <a:moveTo>
                  <a:pt x="138645" y="62927"/>
                </a:moveTo>
                <a:cubicBezTo>
                  <a:pt x="132600" y="35572"/>
                  <a:pt x="115900" y="18846"/>
                  <a:pt x="86728" y="18846"/>
                </a:cubicBezTo>
                <a:cubicBezTo>
                  <a:pt x="43700" y="18846"/>
                  <a:pt x="22415" y="57949"/>
                  <a:pt x="22415" y="97066"/>
                </a:cubicBezTo>
                <a:cubicBezTo>
                  <a:pt x="22415" y="136156"/>
                  <a:pt x="43700" y="175272"/>
                  <a:pt x="86728" y="175272"/>
                </a:cubicBezTo>
                <a:cubicBezTo>
                  <a:pt x="114465" y="175272"/>
                  <a:pt x="137223" y="153580"/>
                  <a:pt x="140055" y="123011"/>
                </a:cubicBezTo>
                <a:lnTo>
                  <a:pt x="162458" y="123011"/>
                </a:lnTo>
                <a:cubicBezTo>
                  <a:pt x="156413" y="167093"/>
                  <a:pt x="127635" y="194093"/>
                  <a:pt x="86728" y="194093"/>
                </a:cubicBezTo>
                <a:cubicBezTo>
                  <a:pt x="30568" y="194093"/>
                  <a:pt x="0" y="149656"/>
                  <a:pt x="0" y="97066"/>
                </a:cubicBezTo>
                <a:cubicBezTo>
                  <a:pt x="0" y="44450"/>
                  <a:pt x="30568" y="0"/>
                  <a:pt x="86728" y="0"/>
                </a:cubicBezTo>
                <a:cubicBezTo>
                  <a:pt x="125844" y="0"/>
                  <a:pt x="156032" y="20980"/>
                  <a:pt x="161061" y="62927"/>
                </a:cubicBezTo>
                <a:lnTo>
                  <a:pt x="138645" y="62927"/>
                </a:lnTo>
              </a:path>
            </a:pathLst>
          </a:custGeom>
          <a:solidFill>
            <a:srgbClr val="5D5A56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41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3873500"/>
            <a:ext cx="4660900" cy="466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9321800"/>
            <a:ext cx="203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9258300"/>
            <a:ext cx="4191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00" y="50800"/>
            <a:ext cx="4546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600" y="5448300"/>
            <a:ext cx="455930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7" name="TextBox 1"/>
          <p:cNvSpPr>
            <a:spLocks noChangeArrowheads="1"/>
          </p:cNvSpPr>
          <p:nvPr/>
        </p:nvSpPr>
        <p:spPr bwMode="auto">
          <a:xfrm>
            <a:off x="8636000" y="6172200"/>
            <a:ext cx="27749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300"/>
              </a:lnSpc>
            </a:pPr>
            <a:r>
              <a:rPr lang="en-US" sz="45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Cold</a:t>
            </a:r>
            <a:r>
              <a:rPr lang="en-US" sz="4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45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Milk</a:t>
            </a:r>
            <a:endParaRPr lang="zh-CN" altLang="en-US"/>
          </a:p>
        </p:txBody>
      </p:sp>
      <p:sp>
        <p:nvSpPr>
          <p:cNvPr id="4118" name="TextBox 1"/>
          <p:cNvSpPr>
            <a:spLocks noChangeArrowheads="1"/>
          </p:cNvSpPr>
          <p:nvPr/>
        </p:nvSpPr>
        <p:spPr bwMode="auto">
          <a:xfrm>
            <a:off x="1778000" y="2006600"/>
            <a:ext cx="30480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people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freeze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aloe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vera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ice</a:t>
            </a:r>
            <a:endParaRPr lang="zh-CN" altLang="en-US"/>
          </a:p>
        </p:txBody>
      </p:sp>
      <p:sp>
        <p:nvSpPr>
          <p:cNvPr id="4119" name="TextBox 1"/>
          <p:cNvSpPr>
            <a:spLocks noChangeArrowheads="1"/>
          </p:cNvSpPr>
          <p:nvPr/>
        </p:nvSpPr>
        <p:spPr bwMode="auto">
          <a:xfrm>
            <a:off x="1778000" y="2832100"/>
            <a:ext cx="3516313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cube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tray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rub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gently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burned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skin.</a:t>
            </a:r>
            <a:endParaRPr lang="zh-CN" altLang="en-US"/>
          </a:p>
        </p:txBody>
      </p:sp>
      <p:sp>
        <p:nvSpPr>
          <p:cNvPr id="4120" name="TextBox 1"/>
          <p:cNvSpPr>
            <a:spLocks noChangeArrowheads="1"/>
          </p:cNvSpPr>
          <p:nvPr/>
        </p:nvSpPr>
        <p:spPr bwMode="auto">
          <a:xfrm>
            <a:off x="1778000" y="228600"/>
            <a:ext cx="175577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/>
          </a:p>
        </p:txBody>
      </p:sp>
      <p:sp>
        <p:nvSpPr>
          <p:cNvPr id="4121" name="TextBox 1"/>
          <p:cNvSpPr>
            <a:spLocks noChangeArrowheads="1"/>
          </p:cNvSpPr>
          <p:nvPr/>
        </p:nvSpPr>
        <p:spPr bwMode="auto">
          <a:xfrm>
            <a:off x="1778000" y="508000"/>
            <a:ext cx="2700338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Aloe</a:t>
            </a:r>
            <a:r>
              <a:rPr lang="en-US" sz="43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Vera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46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Ice</a:t>
            </a:r>
            <a:r>
              <a:rPr lang="en-US" sz="43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Cubes</a:t>
            </a:r>
            <a:endParaRPr lang="zh-CN" altLang="en-US"/>
          </a:p>
        </p:txBody>
      </p:sp>
      <p:sp>
        <p:nvSpPr>
          <p:cNvPr id="4122" name="TextBox 1"/>
          <p:cNvSpPr>
            <a:spLocks noChangeArrowheads="1"/>
          </p:cNvSpPr>
          <p:nvPr/>
        </p:nvSpPr>
        <p:spPr bwMode="auto">
          <a:xfrm>
            <a:off x="8636000" y="7696200"/>
            <a:ext cx="23114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bathe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in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cold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milk.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They</a:t>
            </a:r>
            <a:endParaRPr lang="zh-CN" altLang="en-US"/>
          </a:p>
        </p:txBody>
      </p:sp>
      <p:sp>
        <p:nvSpPr>
          <p:cNvPr id="4123" name="TextBox 1"/>
          <p:cNvSpPr>
            <a:spLocks noChangeArrowheads="1"/>
          </p:cNvSpPr>
          <p:nvPr/>
        </p:nvSpPr>
        <p:spPr bwMode="auto">
          <a:xfrm>
            <a:off x="8636000" y="8521700"/>
            <a:ext cx="28257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argue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it's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great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for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burned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skin.</a:t>
            </a:r>
            <a:endParaRPr lang="zh-CN" altLang="en-US"/>
          </a:p>
        </p:txBody>
      </p:sp>
      <p:sp>
        <p:nvSpPr>
          <p:cNvPr id="4124" name="TextBox 1"/>
          <p:cNvSpPr>
            <a:spLocks noChangeArrowheads="1"/>
          </p:cNvSpPr>
          <p:nvPr/>
        </p:nvSpPr>
        <p:spPr bwMode="auto">
          <a:xfrm>
            <a:off x="8636000" y="5918200"/>
            <a:ext cx="175577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/>
          </a:p>
        </p:txBody>
      </p:sp>
      <p:sp>
        <p:nvSpPr>
          <p:cNvPr id="4125" name="TextBox 1"/>
          <p:cNvSpPr>
            <a:spLocks noChangeArrowheads="1"/>
          </p:cNvSpPr>
          <p:nvPr/>
        </p:nvSpPr>
        <p:spPr bwMode="auto">
          <a:xfrm>
            <a:off x="8636000" y="6769100"/>
            <a:ext cx="1338263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300"/>
              </a:lnSpc>
            </a:pPr>
            <a:r>
              <a:rPr lang="en-US" sz="45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Bath</a:t>
            </a:r>
            <a:endParaRPr lang="zh-CN" altLang="en-US"/>
          </a:p>
        </p:txBody>
      </p:sp>
      <p:sp>
        <p:nvSpPr>
          <p:cNvPr id="4126" name="Freeform 3"/>
          <p:cNvSpPr>
            <a:spLocks noChangeArrowheads="1"/>
          </p:cNvSpPr>
          <p:nvPr/>
        </p:nvSpPr>
        <p:spPr bwMode="auto">
          <a:xfrm>
            <a:off x="1066800" y="-133350"/>
            <a:ext cx="4241800" cy="4441825"/>
          </a:xfrm>
          <a:custGeom>
            <a:avLst/>
            <a:gdLst>
              <a:gd name="T0" fmla="*/ 6350 w 4241800"/>
              <a:gd name="T1" fmla="*/ 4440364 h 4446714"/>
              <a:gd name="T2" fmla="*/ 6350 w 4241800"/>
              <a:gd name="T3" fmla="*/ 6350 h 4446714"/>
              <a:gd name="T4" fmla="*/ 4235450 w 4241800"/>
              <a:gd name="T5" fmla="*/ 6350 h 4446714"/>
              <a:gd name="T6" fmla="*/ 4235450 w 4241800"/>
              <a:gd name="T7" fmla="*/ 4440364 h 4446714"/>
              <a:gd name="T8" fmla="*/ 2136775 w 4241800"/>
              <a:gd name="T9" fmla="*/ 4122864 h 4446714"/>
              <a:gd name="T10" fmla="*/ 6350 w 4241800"/>
              <a:gd name="T11" fmla="*/ 4440364 h 44467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41800"/>
              <a:gd name="T19" fmla="*/ 0 h 4446714"/>
              <a:gd name="T20" fmla="*/ 4241800 w 4241800"/>
              <a:gd name="T21" fmla="*/ 4446714 h 44467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41800" h="4446714">
                <a:moveTo>
                  <a:pt x="6350" y="4440364"/>
                </a:moveTo>
                <a:lnTo>
                  <a:pt x="6350" y="6350"/>
                </a:lnTo>
                <a:lnTo>
                  <a:pt x="4235450" y="6350"/>
                </a:lnTo>
                <a:lnTo>
                  <a:pt x="4235450" y="4440364"/>
                </a:lnTo>
                <a:lnTo>
                  <a:pt x="2136775" y="4122864"/>
                </a:lnTo>
                <a:lnTo>
                  <a:pt x="6350" y="4440364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3"/>
          <p:cNvSpPr>
            <a:spLocks noChangeArrowheads="1"/>
          </p:cNvSpPr>
          <p:nvPr/>
        </p:nvSpPr>
        <p:spPr bwMode="auto">
          <a:xfrm>
            <a:off x="914400" y="-120650"/>
            <a:ext cx="4559300" cy="5192713"/>
          </a:xfrm>
          <a:custGeom>
            <a:avLst/>
            <a:gdLst>
              <a:gd name="T0" fmla="*/ 4552950 w 4559300"/>
              <a:gd name="T1" fmla="*/ 5191493 h 5197843"/>
              <a:gd name="T2" fmla="*/ 4552950 w 4559300"/>
              <a:gd name="T3" fmla="*/ 6350 h 5197843"/>
              <a:gd name="T4" fmla="*/ 6350 w 4559300"/>
              <a:gd name="T5" fmla="*/ 6350 h 5197843"/>
              <a:gd name="T6" fmla="*/ 6350 w 4559300"/>
              <a:gd name="T7" fmla="*/ 5191493 h 5197843"/>
              <a:gd name="T8" fmla="*/ 2263775 w 4559300"/>
              <a:gd name="T9" fmla="*/ 4873993 h 5197843"/>
              <a:gd name="T10" fmla="*/ 4552950 w 4559300"/>
              <a:gd name="T11" fmla="*/ 5191493 h 519784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59300"/>
              <a:gd name="T19" fmla="*/ 0 h 5197843"/>
              <a:gd name="T20" fmla="*/ 4559300 w 4559300"/>
              <a:gd name="T21" fmla="*/ 5197843 h 519784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59300" h="5197843">
                <a:moveTo>
                  <a:pt x="4552950" y="5191493"/>
                </a:moveTo>
                <a:lnTo>
                  <a:pt x="4552950" y="6350"/>
                </a:lnTo>
                <a:lnTo>
                  <a:pt x="6350" y="6350"/>
                </a:lnTo>
                <a:lnTo>
                  <a:pt x="6350" y="5191493"/>
                </a:lnTo>
                <a:lnTo>
                  <a:pt x="2263775" y="4873993"/>
                </a:lnTo>
                <a:lnTo>
                  <a:pt x="4552950" y="5191493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3" name="Freeform 3"/>
          <p:cNvSpPr>
            <a:spLocks noChangeArrowheads="1"/>
          </p:cNvSpPr>
          <p:nvPr/>
        </p:nvSpPr>
        <p:spPr bwMode="auto">
          <a:xfrm>
            <a:off x="2309813" y="5826125"/>
            <a:ext cx="514350" cy="3055938"/>
          </a:xfrm>
          <a:custGeom>
            <a:avLst/>
            <a:gdLst>
              <a:gd name="T0" fmla="*/ 443857 w 515300"/>
              <a:gd name="T1" fmla="*/ 3040132 h 3055441"/>
              <a:gd name="T2" fmla="*/ 341977 w 515300"/>
              <a:gd name="T3" fmla="*/ 2712180 h 3055441"/>
              <a:gd name="T4" fmla="*/ 97007 w 515300"/>
              <a:gd name="T5" fmla="*/ 593744 h 3055441"/>
              <a:gd name="T6" fmla="*/ 65092 w 515300"/>
              <a:gd name="T7" fmla="*/ 285921 h 3055441"/>
              <a:gd name="T8" fmla="*/ 499991 w 515300"/>
              <a:gd name="T9" fmla="*/ 15309 h 3055441"/>
              <a:gd name="T10" fmla="*/ 443857 w 515300"/>
              <a:gd name="T11" fmla="*/ 3040132 h 305544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15300"/>
              <a:gd name="T19" fmla="*/ 0 h 3055441"/>
              <a:gd name="T20" fmla="*/ 515300 w 515300"/>
              <a:gd name="T21" fmla="*/ 3055441 h 305544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15300" h="3055441">
                <a:moveTo>
                  <a:pt x="443857" y="3040132"/>
                </a:moveTo>
                <a:cubicBezTo>
                  <a:pt x="235259" y="2904255"/>
                  <a:pt x="341977" y="2712180"/>
                  <a:pt x="341977" y="2712180"/>
                </a:cubicBezTo>
                <a:lnTo>
                  <a:pt x="97007" y="593744"/>
                </a:lnTo>
                <a:cubicBezTo>
                  <a:pt x="-65920" y="405606"/>
                  <a:pt x="65092" y="285921"/>
                  <a:pt x="65092" y="285921"/>
                </a:cubicBezTo>
                <a:lnTo>
                  <a:pt x="499991" y="15309"/>
                </a:lnTo>
                <a:lnTo>
                  <a:pt x="443857" y="3040132"/>
                </a:lnTo>
              </a:path>
            </a:pathLst>
          </a:custGeom>
          <a:solidFill>
            <a:srgbClr val="F1E2D8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4" name="Freeform 3"/>
          <p:cNvSpPr>
            <a:spLocks noChangeArrowheads="1"/>
          </p:cNvSpPr>
          <p:nvPr/>
        </p:nvSpPr>
        <p:spPr bwMode="auto">
          <a:xfrm>
            <a:off x="2392363" y="5035550"/>
            <a:ext cx="1787525" cy="3838575"/>
          </a:xfrm>
          <a:custGeom>
            <a:avLst/>
            <a:gdLst>
              <a:gd name="T0" fmla="*/ 381655 w 1787337"/>
              <a:gd name="T1" fmla="*/ 720762 h 3838000"/>
              <a:gd name="T2" fmla="*/ 310002 w 1787337"/>
              <a:gd name="T3" fmla="*/ 85915 h 3838000"/>
              <a:gd name="T4" fmla="*/ 862884 w 1787337"/>
              <a:gd name="T5" fmla="*/ 19596 h 3838000"/>
              <a:gd name="T6" fmla="*/ 954705 w 1787337"/>
              <a:gd name="T7" fmla="*/ 652817 h 3838000"/>
              <a:gd name="T8" fmla="*/ 896932 w 1787337"/>
              <a:gd name="T9" fmla="*/ 691045 h 3838000"/>
              <a:gd name="T10" fmla="*/ 908223 w 1787337"/>
              <a:gd name="T11" fmla="*/ 741667 h 3838000"/>
              <a:gd name="T12" fmla="*/ 1379583 w 1787337"/>
              <a:gd name="T13" fmla="*/ 903046 h 3838000"/>
              <a:gd name="T14" fmla="*/ 1491127 w 1787337"/>
              <a:gd name="T15" fmla="*/ 1138948 h 3838000"/>
              <a:gd name="T16" fmla="*/ 1448582 w 1787337"/>
              <a:gd name="T17" fmla="*/ 1216812 h 3838000"/>
              <a:gd name="T18" fmla="*/ 1668432 w 1787337"/>
              <a:gd name="T19" fmla="*/ 3299320 h 3838000"/>
              <a:gd name="T20" fmla="*/ 1727030 w 1787337"/>
              <a:gd name="T21" fmla="*/ 3354590 h 3838000"/>
              <a:gd name="T22" fmla="*/ 1756659 w 1787337"/>
              <a:gd name="T23" fmla="*/ 3600335 h 3838000"/>
              <a:gd name="T24" fmla="*/ 361145 w 1787337"/>
              <a:gd name="T25" fmla="*/ 3830904 h 3838000"/>
              <a:gd name="T26" fmla="*/ 315565 w 1787337"/>
              <a:gd name="T27" fmla="*/ 3602621 h 3838000"/>
              <a:gd name="T28" fmla="*/ 321089 w 1787337"/>
              <a:gd name="T29" fmla="*/ 3539642 h 3838000"/>
              <a:gd name="T30" fmla="*/ 65895 w 1787337"/>
              <a:gd name="T31" fmla="*/ 1422437 h 3838000"/>
              <a:gd name="T32" fmla="*/ 31262 w 1787337"/>
              <a:gd name="T33" fmla="*/ 1335722 h 3838000"/>
              <a:gd name="T34" fmla="*/ 21534 w 1787337"/>
              <a:gd name="T35" fmla="*/ 1134287 h 3838000"/>
              <a:gd name="T36" fmla="*/ 415234 w 1787337"/>
              <a:gd name="T37" fmla="*/ 806322 h 3838000"/>
              <a:gd name="T38" fmla="*/ 419717 w 1787337"/>
              <a:gd name="T39" fmla="*/ 748652 h 3838000"/>
              <a:gd name="T40" fmla="*/ 381655 w 1787337"/>
              <a:gd name="T41" fmla="*/ 720762 h 383800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787337"/>
              <a:gd name="T64" fmla="*/ 0 h 3838000"/>
              <a:gd name="T65" fmla="*/ 1787337 w 1787337"/>
              <a:gd name="T66" fmla="*/ 3838000 h 383800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787337" h="3838000">
                <a:moveTo>
                  <a:pt x="381655" y="720762"/>
                </a:moveTo>
                <a:lnTo>
                  <a:pt x="310002" y="85915"/>
                </a:lnTo>
                <a:cubicBezTo>
                  <a:pt x="310002" y="85915"/>
                  <a:pt x="532468" y="-49657"/>
                  <a:pt x="862884" y="19596"/>
                </a:cubicBezTo>
                <a:lnTo>
                  <a:pt x="954705" y="652817"/>
                </a:lnTo>
                <a:lnTo>
                  <a:pt x="896932" y="691045"/>
                </a:lnTo>
                <a:lnTo>
                  <a:pt x="908223" y="741667"/>
                </a:lnTo>
                <a:lnTo>
                  <a:pt x="1379583" y="903046"/>
                </a:lnTo>
                <a:cubicBezTo>
                  <a:pt x="1379583" y="903046"/>
                  <a:pt x="1491432" y="925931"/>
                  <a:pt x="1491127" y="1138948"/>
                </a:cubicBezTo>
                <a:lnTo>
                  <a:pt x="1448582" y="1216812"/>
                </a:lnTo>
                <a:lnTo>
                  <a:pt x="1668432" y="3299320"/>
                </a:lnTo>
                <a:lnTo>
                  <a:pt x="1727030" y="3354590"/>
                </a:lnTo>
                <a:cubicBezTo>
                  <a:pt x="1727030" y="3354590"/>
                  <a:pt x="1840352" y="3475990"/>
                  <a:pt x="1756659" y="3600335"/>
                </a:cubicBezTo>
                <a:cubicBezTo>
                  <a:pt x="1756659" y="3600335"/>
                  <a:pt x="1323627" y="3886301"/>
                  <a:pt x="361145" y="3830904"/>
                </a:cubicBezTo>
                <a:cubicBezTo>
                  <a:pt x="361145" y="3830904"/>
                  <a:pt x="236977" y="3726408"/>
                  <a:pt x="315565" y="3602621"/>
                </a:cubicBezTo>
                <a:lnTo>
                  <a:pt x="321089" y="3539642"/>
                </a:lnTo>
                <a:lnTo>
                  <a:pt x="65895" y="1422437"/>
                </a:lnTo>
                <a:lnTo>
                  <a:pt x="31262" y="1335722"/>
                </a:lnTo>
                <a:cubicBezTo>
                  <a:pt x="31262" y="1335722"/>
                  <a:pt x="-33113" y="1198041"/>
                  <a:pt x="21534" y="1134287"/>
                </a:cubicBezTo>
                <a:lnTo>
                  <a:pt x="415234" y="806322"/>
                </a:lnTo>
                <a:cubicBezTo>
                  <a:pt x="415234" y="806322"/>
                  <a:pt x="447772" y="766025"/>
                  <a:pt x="419717" y="748652"/>
                </a:cubicBezTo>
                <a:lnTo>
                  <a:pt x="381655" y="720762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5" name="Freeform 3"/>
          <p:cNvSpPr>
            <a:spLocks noChangeArrowheads="1"/>
          </p:cNvSpPr>
          <p:nvPr/>
        </p:nvSpPr>
        <p:spPr bwMode="auto">
          <a:xfrm>
            <a:off x="2376488" y="5021263"/>
            <a:ext cx="1817687" cy="3868737"/>
          </a:xfrm>
          <a:custGeom>
            <a:avLst/>
            <a:gdLst>
              <a:gd name="T0" fmla="*/ 396965 w 1817957"/>
              <a:gd name="T1" fmla="*/ 736072 h 3868620"/>
              <a:gd name="T2" fmla="*/ 325312 w 1817957"/>
              <a:gd name="T3" fmla="*/ 101225 h 3868620"/>
              <a:gd name="T4" fmla="*/ 878194 w 1817957"/>
              <a:gd name="T5" fmla="*/ 34906 h 3868620"/>
              <a:gd name="T6" fmla="*/ 970015 w 1817957"/>
              <a:gd name="T7" fmla="*/ 668127 h 3868620"/>
              <a:gd name="T8" fmla="*/ 912242 w 1817957"/>
              <a:gd name="T9" fmla="*/ 706354 h 3868620"/>
              <a:gd name="T10" fmla="*/ 923533 w 1817957"/>
              <a:gd name="T11" fmla="*/ 756977 h 3868620"/>
              <a:gd name="T12" fmla="*/ 1394893 w 1817957"/>
              <a:gd name="T13" fmla="*/ 918355 h 3868620"/>
              <a:gd name="T14" fmla="*/ 1506437 w 1817957"/>
              <a:gd name="T15" fmla="*/ 1154258 h 3868620"/>
              <a:gd name="T16" fmla="*/ 1463892 w 1817957"/>
              <a:gd name="T17" fmla="*/ 1232122 h 3868620"/>
              <a:gd name="T18" fmla="*/ 1683742 w 1817957"/>
              <a:gd name="T19" fmla="*/ 3314630 h 3868620"/>
              <a:gd name="T20" fmla="*/ 1742340 w 1817957"/>
              <a:gd name="T21" fmla="*/ 3369900 h 3868620"/>
              <a:gd name="T22" fmla="*/ 1771969 w 1817957"/>
              <a:gd name="T23" fmla="*/ 3615645 h 3868620"/>
              <a:gd name="T24" fmla="*/ 376455 w 1817957"/>
              <a:gd name="T25" fmla="*/ 3846214 h 3868620"/>
              <a:gd name="T26" fmla="*/ 330874 w 1817957"/>
              <a:gd name="T27" fmla="*/ 3617931 h 3868620"/>
              <a:gd name="T28" fmla="*/ 336399 w 1817957"/>
              <a:gd name="T29" fmla="*/ 3554952 h 3868620"/>
              <a:gd name="T30" fmla="*/ 81205 w 1817957"/>
              <a:gd name="T31" fmla="*/ 1437747 h 3868620"/>
              <a:gd name="T32" fmla="*/ 46572 w 1817957"/>
              <a:gd name="T33" fmla="*/ 1351032 h 3868620"/>
              <a:gd name="T34" fmla="*/ 36844 w 1817957"/>
              <a:gd name="T35" fmla="*/ 1149597 h 3868620"/>
              <a:gd name="T36" fmla="*/ 430544 w 1817957"/>
              <a:gd name="T37" fmla="*/ 821632 h 3868620"/>
              <a:gd name="T38" fmla="*/ 435027 w 1817957"/>
              <a:gd name="T39" fmla="*/ 763962 h 3868620"/>
              <a:gd name="T40" fmla="*/ 396965 w 1817957"/>
              <a:gd name="T41" fmla="*/ 736072 h 386862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817957"/>
              <a:gd name="T64" fmla="*/ 0 h 3868620"/>
              <a:gd name="T65" fmla="*/ 1817957 w 1817957"/>
              <a:gd name="T66" fmla="*/ 3868620 h 386862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817957" h="3868620">
                <a:moveTo>
                  <a:pt x="396965" y="736072"/>
                </a:moveTo>
                <a:lnTo>
                  <a:pt x="325312" y="101225"/>
                </a:lnTo>
                <a:cubicBezTo>
                  <a:pt x="325312" y="101225"/>
                  <a:pt x="547778" y="-34347"/>
                  <a:pt x="878194" y="34906"/>
                </a:cubicBezTo>
                <a:lnTo>
                  <a:pt x="970015" y="668127"/>
                </a:lnTo>
                <a:lnTo>
                  <a:pt x="912242" y="706354"/>
                </a:lnTo>
                <a:lnTo>
                  <a:pt x="923533" y="756977"/>
                </a:lnTo>
                <a:lnTo>
                  <a:pt x="1394893" y="918355"/>
                </a:lnTo>
                <a:cubicBezTo>
                  <a:pt x="1394893" y="918355"/>
                  <a:pt x="1506742" y="941241"/>
                  <a:pt x="1506437" y="1154258"/>
                </a:cubicBezTo>
                <a:lnTo>
                  <a:pt x="1463892" y="1232122"/>
                </a:lnTo>
                <a:lnTo>
                  <a:pt x="1683742" y="3314630"/>
                </a:lnTo>
                <a:lnTo>
                  <a:pt x="1742340" y="3369900"/>
                </a:lnTo>
                <a:cubicBezTo>
                  <a:pt x="1742340" y="3369900"/>
                  <a:pt x="1855662" y="3491300"/>
                  <a:pt x="1771969" y="3615645"/>
                </a:cubicBezTo>
                <a:cubicBezTo>
                  <a:pt x="1771969" y="3615645"/>
                  <a:pt x="1338937" y="3901611"/>
                  <a:pt x="376455" y="3846214"/>
                </a:cubicBezTo>
                <a:cubicBezTo>
                  <a:pt x="376455" y="3846214"/>
                  <a:pt x="252287" y="3741718"/>
                  <a:pt x="330874" y="3617931"/>
                </a:cubicBezTo>
                <a:lnTo>
                  <a:pt x="336399" y="3554952"/>
                </a:lnTo>
                <a:lnTo>
                  <a:pt x="81205" y="1437747"/>
                </a:lnTo>
                <a:lnTo>
                  <a:pt x="46572" y="1351032"/>
                </a:lnTo>
                <a:cubicBezTo>
                  <a:pt x="46572" y="1351032"/>
                  <a:pt x="-17803" y="1213351"/>
                  <a:pt x="36844" y="1149597"/>
                </a:cubicBezTo>
                <a:lnTo>
                  <a:pt x="430544" y="821632"/>
                </a:lnTo>
                <a:cubicBezTo>
                  <a:pt x="430544" y="821632"/>
                  <a:pt x="463082" y="781335"/>
                  <a:pt x="435027" y="763962"/>
                </a:cubicBezTo>
                <a:lnTo>
                  <a:pt x="396965" y="736072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6" name="Freeform 3"/>
          <p:cNvSpPr>
            <a:spLocks noChangeArrowheads="1"/>
          </p:cNvSpPr>
          <p:nvPr/>
        </p:nvSpPr>
        <p:spPr bwMode="auto">
          <a:xfrm>
            <a:off x="2701925" y="5035550"/>
            <a:ext cx="644525" cy="736600"/>
          </a:xfrm>
          <a:custGeom>
            <a:avLst/>
            <a:gdLst>
              <a:gd name="T0" fmla="*/ 71653 w 644702"/>
              <a:gd name="T1" fmla="*/ 720762 h 735483"/>
              <a:gd name="T2" fmla="*/ 0 w 644702"/>
              <a:gd name="T3" fmla="*/ 85915 h 735483"/>
              <a:gd name="T4" fmla="*/ 552881 w 644702"/>
              <a:gd name="T5" fmla="*/ 19596 h 735483"/>
              <a:gd name="T6" fmla="*/ 644702 w 644702"/>
              <a:gd name="T7" fmla="*/ 652817 h 735483"/>
              <a:gd name="T8" fmla="*/ 71653 w 644702"/>
              <a:gd name="T9" fmla="*/ 720762 h 7354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4702"/>
              <a:gd name="T16" fmla="*/ 0 h 735483"/>
              <a:gd name="T17" fmla="*/ 644702 w 644702"/>
              <a:gd name="T18" fmla="*/ 735483 h 7354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4702" h="735483">
                <a:moveTo>
                  <a:pt x="71653" y="720762"/>
                </a:moveTo>
                <a:lnTo>
                  <a:pt x="0" y="85915"/>
                </a:lnTo>
                <a:cubicBezTo>
                  <a:pt x="0" y="85915"/>
                  <a:pt x="222465" y="-49657"/>
                  <a:pt x="552881" y="19596"/>
                </a:cubicBezTo>
                <a:lnTo>
                  <a:pt x="644702" y="652817"/>
                </a:lnTo>
                <a:cubicBezTo>
                  <a:pt x="644702" y="652817"/>
                  <a:pt x="367423" y="777290"/>
                  <a:pt x="71653" y="720762"/>
                </a:cubicBezTo>
              </a:path>
            </a:pathLst>
          </a:custGeom>
          <a:solidFill>
            <a:srgbClr val="00B0D1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7" name="Freeform 3"/>
          <p:cNvSpPr>
            <a:spLocks noChangeArrowheads="1"/>
          </p:cNvSpPr>
          <p:nvPr/>
        </p:nvSpPr>
        <p:spPr bwMode="auto">
          <a:xfrm>
            <a:off x="2686050" y="5021263"/>
            <a:ext cx="676275" cy="765175"/>
          </a:xfrm>
          <a:custGeom>
            <a:avLst/>
            <a:gdLst>
              <a:gd name="T0" fmla="*/ 86963 w 675322"/>
              <a:gd name="T1" fmla="*/ 736072 h 766103"/>
              <a:gd name="T2" fmla="*/ 15309 w 675322"/>
              <a:gd name="T3" fmla="*/ 101225 h 766103"/>
              <a:gd name="T4" fmla="*/ 568191 w 675322"/>
              <a:gd name="T5" fmla="*/ 34906 h 766103"/>
              <a:gd name="T6" fmla="*/ 660012 w 675322"/>
              <a:gd name="T7" fmla="*/ 668127 h 766103"/>
              <a:gd name="T8" fmla="*/ 86963 w 675322"/>
              <a:gd name="T9" fmla="*/ 736072 h 7661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75322"/>
              <a:gd name="T16" fmla="*/ 0 h 766103"/>
              <a:gd name="T17" fmla="*/ 675322 w 675322"/>
              <a:gd name="T18" fmla="*/ 766103 h 7661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75322" h="766103">
                <a:moveTo>
                  <a:pt x="86963" y="736072"/>
                </a:moveTo>
                <a:lnTo>
                  <a:pt x="15309" y="101225"/>
                </a:lnTo>
                <a:cubicBezTo>
                  <a:pt x="15309" y="101225"/>
                  <a:pt x="237775" y="-34347"/>
                  <a:pt x="568191" y="34906"/>
                </a:cubicBezTo>
                <a:lnTo>
                  <a:pt x="660012" y="668127"/>
                </a:lnTo>
                <a:cubicBezTo>
                  <a:pt x="660012" y="668127"/>
                  <a:pt x="382733" y="792600"/>
                  <a:pt x="86963" y="736072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8" name="Freeform 3"/>
          <p:cNvSpPr>
            <a:spLocks noChangeArrowheads="1"/>
          </p:cNvSpPr>
          <p:nvPr/>
        </p:nvSpPr>
        <p:spPr bwMode="auto">
          <a:xfrm>
            <a:off x="2701925" y="5035550"/>
            <a:ext cx="552450" cy="93663"/>
          </a:xfrm>
          <a:custGeom>
            <a:avLst/>
            <a:gdLst>
              <a:gd name="T0" fmla="*/ 0 w 552869"/>
              <a:gd name="T1" fmla="*/ 85922 h 92822"/>
              <a:gd name="T2" fmla="*/ 552869 w 552869"/>
              <a:gd name="T3" fmla="*/ 19590 h 92822"/>
              <a:gd name="T4" fmla="*/ 0 w 552869"/>
              <a:gd name="T5" fmla="*/ 85922 h 92822"/>
              <a:gd name="T6" fmla="*/ 0 60000 65536"/>
              <a:gd name="T7" fmla="*/ 0 60000 65536"/>
              <a:gd name="T8" fmla="*/ 0 60000 65536"/>
              <a:gd name="T9" fmla="*/ 0 w 552869"/>
              <a:gd name="T10" fmla="*/ 0 h 92822"/>
              <a:gd name="T11" fmla="*/ 552869 w 552869"/>
              <a:gd name="T12" fmla="*/ 92822 h 928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52869" h="92822">
                <a:moveTo>
                  <a:pt x="0" y="85922"/>
                </a:moveTo>
                <a:cubicBezTo>
                  <a:pt x="0" y="85922"/>
                  <a:pt x="222465" y="-49650"/>
                  <a:pt x="552869" y="19590"/>
                </a:cubicBezTo>
                <a:cubicBezTo>
                  <a:pt x="552869" y="19590"/>
                  <a:pt x="381037" y="119881"/>
                  <a:pt x="0" y="85922"/>
                </a:cubicBezTo>
              </a:path>
            </a:pathLst>
          </a:custGeom>
          <a:solidFill>
            <a:srgbClr val="17598D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9" name="Freeform 3"/>
          <p:cNvSpPr>
            <a:spLocks noChangeArrowheads="1"/>
          </p:cNvSpPr>
          <p:nvPr/>
        </p:nvSpPr>
        <p:spPr bwMode="auto">
          <a:xfrm>
            <a:off x="2686050" y="5021263"/>
            <a:ext cx="584200" cy="122237"/>
          </a:xfrm>
          <a:custGeom>
            <a:avLst/>
            <a:gdLst>
              <a:gd name="T0" fmla="*/ 15309 w 583488"/>
              <a:gd name="T1" fmla="*/ 101232 h 123441"/>
              <a:gd name="T2" fmla="*/ 568179 w 583488"/>
              <a:gd name="T3" fmla="*/ 34900 h 123441"/>
              <a:gd name="T4" fmla="*/ 15309 w 583488"/>
              <a:gd name="T5" fmla="*/ 101232 h 123441"/>
              <a:gd name="T6" fmla="*/ 0 60000 65536"/>
              <a:gd name="T7" fmla="*/ 0 60000 65536"/>
              <a:gd name="T8" fmla="*/ 0 60000 65536"/>
              <a:gd name="T9" fmla="*/ 0 w 583488"/>
              <a:gd name="T10" fmla="*/ 0 h 123441"/>
              <a:gd name="T11" fmla="*/ 583488 w 583488"/>
              <a:gd name="T12" fmla="*/ 123441 h 1234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83488" h="123441">
                <a:moveTo>
                  <a:pt x="15309" y="101232"/>
                </a:moveTo>
                <a:cubicBezTo>
                  <a:pt x="15309" y="101232"/>
                  <a:pt x="237775" y="-34340"/>
                  <a:pt x="568179" y="34900"/>
                </a:cubicBezTo>
                <a:cubicBezTo>
                  <a:pt x="568179" y="34900"/>
                  <a:pt x="396347" y="135191"/>
                  <a:pt x="15309" y="101232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0" name="Freeform 3"/>
          <p:cNvSpPr>
            <a:spLocks noChangeArrowheads="1"/>
          </p:cNvSpPr>
          <p:nvPr/>
        </p:nvSpPr>
        <p:spPr bwMode="auto">
          <a:xfrm>
            <a:off x="2684463" y="6594475"/>
            <a:ext cx="1127125" cy="1438275"/>
          </a:xfrm>
          <a:custGeom>
            <a:avLst/>
            <a:gdLst>
              <a:gd name="T0" fmla="*/ 1120422 w 1126498"/>
              <a:gd name="T1" fmla="*/ 652064 h 1438429"/>
              <a:gd name="T2" fmla="*/ 649557 w 1126498"/>
              <a:gd name="T3" fmla="*/ 1435261 h 1438429"/>
              <a:gd name="T4" fmla="*/ 6073 w 1126498"/>
              <a:gd name="T5" fmla="*/ 786379 h 1438429"/>
              <a:gd name="T6" fmla="*/ 476938 w 1126498"/>
              <a:gd name="T7" fmla="*/ 3171 h 1438429"/>
              <a:gd name="T8" fmla="*/ 1120422 w 1126498"/>
              <a:gd name="T9" fmla="*/ 652064 h 14384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26498"/>
              <a:gd name="T16" fmla="*/ 0 h 1438429"/>
              <a:gd name="T17" fmla="*/ 1126498 w 1126498"/>
              <a:gd name="T18" fmla="*/ 1438429 h 14384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26498" h="1438429">
                <a:moveTo>
                  <a:pt x="1120422" y="652064"/>
                </a:moveTo>
                <a:cubicBezTo>
                  <a:pt x="1168097" y="1047517"/>
                  <a:pt x="957252" y="1398164"/>
                  <a:pt x="649557" y="1435261"/>
                </a:cubicBezTo>
                <a:cubicBezTo>
                  <a:pt x="341823" y="1472345"/>
                  <a:pt x="53736" y="1181832"/>
                  <a:pt x="6073" y="786379"/>
                </a:cubicBezTo>
                <a:cubicBezTo>
                  <a:pt x="-41589" y="390914"/>
                  <a:pt x="169217" y="40267"/>
                  <a:pt x="476938" y="3171"/>
                </a:cubicBezTo>
                <a:cubicBezTo>
                  <a:pt x="784646" y="-33925"/>
                  <a:pt x="1072746" y="256586"/>
                  <a:pt x="1120422" y="652064"/>
                </a:cubicBezTo>
              </a:path>
            </a:pathLst>
          </a:custGeom>
          <a:solidFill>
            <a:srgbClr val="00B0D1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1" name="Freeform 3"/>
          <p:cNvSpPr>
            <a:spLocks noChangeArrowheads="1"/>
          </p:cNvSpPr>
          <p:nvPr/>
        </p:nvSpPr>
        <p:spPr bwMode="auto">
          <a:xfrm>
            <a:off x="2670175" y="6580188"/>
            <a:ext cx="1155700" cy="1468437"/>
          </a:xfrm>
          <a:custGeom>
            <a:avLst/>
            <a:gdLst>
              <a:gd name="T0" fmla="*/ 1135732 w 1157117"/>
              <a:gd name="T1" fmla="*/ 667374 h 1469048"/>
              <a:gd name="T2" fmla="*/ 664866 w 1157117"/>
              <a:gd name="T3" fmla="*/ 1450571 h 1469048"/>
              <a:gd name="T4" fmla="*/ 21383 w 1157117"/>
              <a:gd name="T5" fmla="*/ 801689 h 1469048"/>
              <a:gd name="T6" fmla="*/ 492248 w 1157117"/>
              <a:gd name="T7" fmla="*/ 18481 h 1469048"/>
              <a:gd name="T8" fmla="*/ 1135732 w 1157117"/>
              <a:gd name="T9" fmla="*/ 667374 h 14690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57117"/>
              <a:gd name="T16" fmla="*/ 0 h 1469048"/>
              <a:gd name="T17" fmla="*/ 1157117 w 1157117"/>
              <a:gd name="T18" fmla="*/ 1469048 h 14690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57117" h="1469048">
                <a:moveTo>
                  <a:pt x="1135732" y="667374"/>
                </a:moveTo>
                <a:cubicBezTo>
                  <a:pt x="1183407" y="1062827"/>
                  <a:pt x="972562" y="1413474"/>
                  <a:pt x="664866" y="1450571"/>
                </a:cubicBezTo>
                <a:cubicBezTo>
                  <a:pt x="357133" y="1487654"/>
                  <a:pt x="69046" y="1197142"/>
                  <a:pt x="21383" y="801689"/>
                </a:cubicBezTo>
                <a:cubicBezTo>
                  <a:pt x="-26279" y="406224"/>
                  <a:pt x="184527" y="55577"/>
                  <a:pt x="492248" y="18481"/>
                </a:cubicBezTo>
                <a:cubicBezTo>
                  <a:pt x="799956" y="-18615"/>
                  <a:pt x="1088056" y="271896"/>
                  <a:pt x="1135732" y="667374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2" name="Freeform 3"/>
          <p:cNvSpPr>
            <a:spLocks noChangeArrowheads="1"/>
          </p:cNvSpPr>
          <p:nvPr/>
        </p:nvSpPr>
        <p:spPr bwMode="auto">
          <a:xfrm>
            <a:off x="2459038" y="6288088"/>
            <a:ext cx="1266825" cy="184150"/>
          </a:xfrm>
          <a:custGeom>
            <a:avLst/>
            <a:gdLst>
              <a:gd name="T0" fmla="*/ 15309 w 1266672"/>
              <a:gd name="T1" fmla="*/ 168218 h 183527"/>
              <a:gd name="T2" fmla="*/ 1251362 w 1266672"/>
              <a:gd name="T3" fmla="*/ 15309 h 183527"/>
              <a:gd name="T4" fmla="*/ 0 60000 65536"/>
              <a:gd name="T5" fmla="*/ 0 60000 65536"/>
              <a:gd name="T6" fmla="*/ 0 w 1266672"/>
              <a:gd name="T7" fmla="*/ 0 h 183527"/>
              <a:gd name="T8" fmla="*/ 1266672 w 1266672"/>
              <a:gd name="T9" fmla="*/ 183527 h 18352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6672" h="183527">
                <a:moveTo>
                  <a:pt x="15309" y="168218"/>
                </a:moveTo>
                <a:cubicBezTo>
                  <a:pt x="15309" y="168218"/>
                  <a:pt x="841724" y="107562"/>
                  <a:pt x="1251362" y="15309"/>
                </a:cubicBez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3" name="Freeform 3"/>
          <p:cNvSpPr>
            <a:spLocks noChangeArrowheads="1"/>
          </p:cNvSpPr>
          <p:nvPr/>
        </p:nvSpPr>
        <p:spPr bwMode="auto">
          <a:xfrm>
            <a:off x="2713038" y="8393113"/>
            <a:ext cx="1266825" cy="182562"/>
          </a:xfrm>
          <a:custGeom>
            <a:avLst/>
            <a:gdLst>
              <a:gd name="T0" fmla="*/ 15309 w 1266672"/>
              <a:gd name="T1" fmla="*/ 168192 h 183502"/>
              <a:gd name="T2" fmla="*/ 1251362 w 1266672"/>
              <a:gd name="T3" fmla="*/ 15309 h 183502"/>
              <a:gd name="T4" fmla="*/ 0 60000 65536"/>
              <a:gd name="T5" fmla="*/ 0 60000 65536"/>
              <a:gd name="T6" fmla="*/ 0 w 1266672"/>
              <a:gd name="T7" fmla="*/ 0 h 183502"/>
              <a:gd name="T8" fmla="*/ 1266672 w 1266672"/>
              <a:gd name="T9" fmla="*/ 183502 h 18350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6672" h="183502">
                <a:moveTo>
                  <a:pt x="15309" y="168192"/>
                </a:moveTo>
                <a:cubicBezTo>
                  <a:pt x="15309" y="168192"/>
                  <a:pt x="841724" y="107536"/>
                  <a:pt x="1251362" y="15309"/>
                </a:cubicBez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4" name="Freeform 3"/>
          <p:cNvSpPr>
            <a:spLocks noChangeArrowheads="1"/>
          </p:cNvSpPr>
          <p:nvPr/>
        </p:nvSpPr>
        <p:spPr bwMode="auto">
          <a:xfrm>
            <a:off x="2813050" y="5815013"/>
            <a:ext cx="425450" cy="49212"/>
          </a:xfrm>
          <a:custGeom>
            <a:avLst/>
            <a:gdLst>
              <a:gd name="T0" fmla="*/ 2349 w 425907"/>
              <a:gd name="T1" fmla="*/ 16446 h 48171"/>
              <a:gd name="T2" fmla="*/ 68529 w 425907"/>
              <a:gd name="T3" fmla="*/ 22352 h 48171"/>
              <a:gd name="T4" fmla="*/ 215049 w 425907"/>
              <a:gd name="T5" fmla="*/ 27343 h 48171"/>
              <a:gd name="T6" fmla="*/ 293306 w 425907"/>
              <a:gd name="T7" fmla="*/ 24333 h 48171"/>
              <a:gd name="T8" fmla="*/ 329196 w 425907"/>
              <a:gd name="T9" fmla="*/ 20916 h 48171"/>
              <a:gd name="T10" fmla="*/ 361175 w 425907"/>
              <a:gd name="T11" fmla="*/ 16306 h 48171"/>
              <a:gd name="T12" fmla="*/ 387934 w 425907"/>
              <a:gd name="T13" fmla="*/ 10871 h 48171"/>
              <a:gd name="T14" fmla="*/ 399072 w 425907"/>
              <a:gd name="T15" fmla="*/ 8382 h 48171"/>
              <a:gd name="T16" fmla="*/ 408317 w 425907"/>
              <a:gd name="T17" fmla="*/ 5499 h 48171"/>
              <a:gd name="T18" fmla="*/ 425907 w 425907"/>
              <a:gd name="T19" fmla="*/ 0 h 48171"/>
              <a:gd name="T20" fmla="*/ 408736 w 425907"/>
              <a:gd name="T21" fmla="*/ 6743 h 48171"/>
              <a:gd name="T22" fmla="*/ 399656 w 425907"/>
              <a:gd name="T23" fmla="*/ 10299 h 48171"/>
              <a:gd name="T24" fmla="*/ 388683 w 425907"/>
              <a:gd name="T25" fmla="*/ 13601 h 48171"/>
              <a:gd name="T26" fmla="*/ 362153 w 425907"/>
              <a:gd name="T27" fmla="*/ 20980 h 48171"/>
              <a:gd name="T28" fmla="*/ 330288 w 425907"/>
              <a:gd name="T29" fmla="*/ 27927 h 48171"/>
              <a:gd name="T30" fmla="*/ 294385 w 425907"/>
              <a:gd name="T31" fmla="*/ 33947 h 48171"/>
              <a:gd name="T32" fmla="*/ 215722 w 425907"/>
              <a:gd name="T33" fmla="*/ 42646 h 48171"/>
              <a:gd name="T34" fmla="*/ 67602 w 425907"/>
              <a:gd name="T35" fmla="*/ 48171 h 48171"/>
              <a:gd name="T36" fmla="*/ 0 w 425907"/>
              <a:gd name="T37" fmla="*/ 46964 h 48171"/>
              <a:gd name="T38" fmla="*/ 2349 w 425907"/>
              <a:gd name="T39" fmla="*/ 16446 h 4817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25907"/>
              <a:gd name="T61" fmla="*/ 0 h 48171"/>
              <a:gd name="T62" fmla="*/ 425907 w 425907"/>
              <a:gd name="T63" fmla="*/ 48171 h 4817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25907" h="48171">
                <a:moveTo>
                  <a:pt x="2349" y="16446"/>
                </a:moveTo>
                <a:cubicBezTo>
                  <a:pt x="2349" y="16446"/>
                  <a:pt x="28575" y="19469"/>
                  <a:pt x="68529" y="22352"/>
                </a:cubicBezTo>
                <a:cubicBezTo>
                  <a:pt x="108394" y="25311"/>
                  <a:pt x="161709" y="27787"/>
                  <a:pt x="215049" y="27343"/>
                </a:cubicBezTo>
                <a:cubicBezTo>
                  <a:pt x="241731" y="27279"/>
                  <a:pt x="268363" y="26136"/>
                  <a:pt x="293306" y="24333"/>
                </a:cubicBezTo>
                <a:cubicBezTo>
                  <a:pt x="305828" y="23736"/>
                  <a:pt x="317766" y="21958"/>
                  <a:pt x="329196" y="20916"/>
                </a:cubicBezTo>
                <a:cubicBezTo>
                  <a:pt x="340639" y="19875"/>
                  <a:pt x="351243" y="17691"/>
                  <a:pt x="361175" y="16306"/>
                </a:cubicBezTo>
                <a:cubicBezTo>
                  <a:pt x="371144" y="15049"/>
                  <a:pt x="379933" y="12458"/>
                  <a:pt x="387934" y="10871"/>
                </a:cubicBezTo>
                <a:cubicBezTo>
                  <a:pt x="391922" y="9982"/>
                  <a:pt x="395643" y="9144"/>
                  <a:pt x="399072" y="8382"/>
                </a:cubicBezTo>
                <a:cubicBezTo>
                  <a:pt x="402437" y="7327"/>
                  <a:pt x="405523" y="6375"/>
                  <a:pt x="408317" y="5499"/>
                </a:cubicBezTo>
                <a:cubicBezTo>
                  <a:pt x="419506" y="1994"/>
                  <a:pt x="425907" y="0"/>
                  <a:pt x="425907" y="0"/>
                </a:cubicBezTo>
                <a:cubicBezTo>
                  <a:pt x="425907" y="0"/>
                  <a:pt x="419658" y="2451"/>
                  <a:pt x="408736" y="6743"/>
                </a:cubicBezTo>
                <a:cubicBezTo>
                  <a:pt x="405993" y="7810"/>
                  <a:pt x="402970" y="9004"/>
                  <a:pt x="399656" y="10299"/>
                </a:cubicBezTo>
                <a:cubicBezTo>
                  <a:pt x="396278" y="11328"/>
                  <a:pt x="392607" y="12420"/>
                  <a:pt x="388683" y="13601"/>
                </a:cubicBezTo>
                <a:cubicBezTo>
                  <a:pt x="380796" y="15760"/>
                  <a:pt x="372033" y="19012"/>
                  <a:pt x="362153" y="20980"/>
                </a:cubicBezTo>
                <a:cubicBezTo>
                  <a:pt x="352298" y="23076"/>
                  <a:pt x="341706" y="26060"/>
                  <a:pt x="330288" y="27927"/>
                </a:cubicBezTo>
                <a:cubicBezTo>
                  <a:pt x="318897" y="29794"/>
                  <a:pt x="306908" y="32461"/>
                  <a:pt x="294385" y="33947"/>
                </a:cubicBezTo>
                <a:cubicBezTo>
                  <a:pt x="269379" y="37579"/>
                  <a:pt x="242582" y="40640"/>
                  <a:pt x="215722" y="42646"/>
                </a:cubicBezTo>
                <a:cubicBezTo>
                  <a:pt x="161975" y="46913"/>
                  <a:pt x="108051" y="48272"/>
                  <a:pt x="67602" y="48171"/>
                </a:cubicBezTo>
                <a:cubicBezTo>
                  <a:pt x="27228" y="48145"/>
                  <a:pt x="0" y="46964"/>
                  <a:pt x="0" y="46964"/>
                </a:cubicBezTo>
                <a:lnTo>
                  <a:pt x="2349" y="16446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5" name="Freeform 3"/>
          <p:cNvSpPr>
            <a:spLocks noChangeArrowheads="1"/>
          </p:cNvSpPr>
          <p:nvPr/>
        </p:nvSpPr>
        <p:spPr bwMode="auto">
          <a:xfrm>
            <a:off x="10917238" y="3271838"/>
            <a:ext cx="561975" cy="741362"/>
          </a:xfrm>
          <a:custGeom>
            <a:avLst/>
            <a:gdLst>
              <a:gd name="T0" fmla="*/ 340156 w 562250"/>
              <a:gd name="T1" fmla="*/ 671483 h 741028"/>
              <a:gd name="T2" fmla="*/ 351701 w 562250"/>
              <a:gd name="T3" fmla="*/ 350389 h 741028"/>
              <a:gd name="T4" fmla="*/ 12700 w 562250"/>
              <a:gd name="T5" fmla="*/ 37677 h 741028"/>
              <a:gd name="T6" fmla="*/ 544677 w 562250"/>
              <a:gd name="T7" fmla="*/ 296566 h 741028"/>
              <a:gd name="T8" fmla="*/ 453796 w 562250"/>
              <a:gd name="T9" fmla="*/ 728328 h 7410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2250"/>
              <a:gd name="T16" fmla="*/ 0 h 741028"/>
              <a:gd name="T17" fmla="*/ 562250 w 562250"/>
              <a:gd name="T18" fmla="*/ 741028 h 7410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2250" h="741028">
                <a:moveTo>
                  <a:pt x="340156" y="671483"/>
                </a:moveTo>
                <a:cubicBezTo>
                  <a:pt x="367055" y="601658"/>
                  <a:pt x="367309" y="427097"/>
                  <a:pt x="351701" y="350389"/>
                </a:cubicBezTo>
                <a:cubicBezTo>
                  <a:pt x="318337" y="186266"/>
                  <a:pt x="136308" y="114181"/>
                  <a:pt x="12700" y="37677"/>
                </a:cubicBezTo>
                <a:cubicBezTo>
                  <a:pt x="191007" y="-48213"/>
                  <a:pt x="520077" y="98484"/>
                  <a:pt x="544677" y="296566"/>
                </a:cubicBezTo>
                <a:cubicBezTo>
                  <a:pt x="566940" y="475890"/>
                  <a:pt x="511974" y="581795"/>
                  <a:pt x="453796" y="728328"/>
                </a:cubicBez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6" name="Freeform 3"/>
          <p:cNvSpPr>
            <a:spLocks noChangeArrowheads="1"/>
          </p:cNvSpPr>
          <p:nvPr/>
        </p:nvSpPr>
        <p:spPr bwMode="auto">
          <a:xfrm>
            <a:off x="11252200" y="3895725"/>
            <a:ext cx="1452563" cy="920750"/>
          </a:xfrm>
          <a:custGeom>
            <a:avLst/>
            <a:gdLst>
              <a:gd name="T0" fmla="*/ 1451470 w 1451470"/>
              <a:gd name="T1" fmla="*/ 0 h 920620"/>
              <a:gd name="T2" fmla="*/ 1313421 w 1451470"/>
              <a:gd name="T3" fmla="*/ 848436 h 920620"/>
              <a:gd name="T4" fmla="*/ 256768 w 1451470"/>
              <a:gd name="T5" fmla="*/ 903795 h 920620"/>
              <a:gd name="T6" fmla="*/ 0 w 1451470"/>
              <a:gd name="T7" fmla="*/ 60172 h 920620"/>
              <a:gd name="T8" fmla="*/ 1451470 w 1451470"/>
              <a:gd name="T9" fmla="*/ 0 h 9206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51470"/>
              <a:gd name="T16" fmla="*/ 0 h 920620"/>
              <a:gd name="T17" fmla="*/ 1451470 w 1451470"/>
              <a:gd name="T18" fmla="*/ 920620 h 9206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51470" h="920620">
                <a:moveTo>
                  <a:pt x="1451470" y="0"/>
                </a:moveTo>
                <a:lnTo>
                  <a:pt x="1313421" y="848436"/>
                </a:lnTo>
                <a:cubicBezTo>
                  <a:pt x="1313421" y="848436"/>
                  <a:pt x="824954" y="962748"/>
                  <a:pt x="256768" y="903795"/>
                </a:cubicBezTo>
                <a:lnTo>
                  <a:pt x="0" y="60172"/>
                </a:lnTo>
                <a:lnTo>
                  <a:pt x="1451470" y="0"/>
                </a:lnTo>
              </a:path>
            </a:pathLst>
          </a:custGeom>
          <a:solidFill>
            <a:srgbClr val="EB94A9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7" name="Freeform 3"/>
          <p:cNvSpPr>
            <a:spLocks noChangeArrowheads="1"/>
          </p:cNvSpPr>
          <p:nvPr/>
        </p:nvSpPr>
        <p:spPr bwMode="auto">
          <a:xfrm>
            <a:off x="11229975" y="3881438"/>
            <a:ext cx="1490663" cy="95250"/>
          </a:xfrm>
          <a:custGeom>
            <a:avLst/>
            <a:gdLst>
              <a:gd name="T0" fmla="*/ 0 w 1490472"/>
              <a:gd name="T1" fmla="*/ 75569 h 95732"/>
              <a:gd name="T2" fmla="*/ 881545 w 1490472"/>
              <a:gd name="T3" fmla="*/ 86885 h 95732"/>
              <a:gd name="T4" fmla="*/ 1490471 w 1490472"/>
              <a:gd name="T5" fmla="*/ 20146 h 95732"/>
              <a:gd name="T6" fmla="*/ 878014 w 1490472"/>
              <a:gd name="T7" fmla="*/ 8830 h 95732"/>
              <a:gd name="T8" fmla="*/ 0 w 1490472"/>
              <a:gd name="T9" fmla="*/ 75569 h 957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90472"/>
              <a:gd name="T16" fmla="*/ 0 h 95732"/>
              <a:gd name="T17" fmla="*/ 1490472 w 1490472"/>
              <a:gd name="T18" fmla="*/ 95732 h 957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90472" h="95732">
                <a:moveTo>
                  <a:pt x="0" y="75569"/>
                </a:moveTo>
                <a:cubicBezTo>
                  <a:pt x="990" y="97133"/>
                  <a:pt x="544258" y="102226"/>
                  <a:pt x="881545" y="86885"/>
                </a:cubicBezTo>
                <a:cubicBezTo>
                  <a:pt x="1218806" y="71606"/>
                  <a:pt x="1491450" y="41723"/>
                  <a:pt x="1490471" y="20146"/>
                </a:cubicBezTo>
                <a:cubicBezTo>
                  <a:pt x="1489494" y="-1418"/>
                  <a:pt x="1215263" y="-6472"/>
                  <a:pt x="878014" y="8830"/>
                </a:cubicBezTo>
                <a:cubicBezTo>
                  <a:pt x="540677" y="24134"/>
                  <a:pt x="-965" y="54030"/>
                  <a:pt x="0" y="75569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8" name="Freeform 3"/>
          <p:cNvSpPr>
            <a:spLocks noChangeArrowheads="1"/>
          </p:cNvSpPr>
          <p:nvPr/>
        </p:nvSpPr>
        <p:spPr bwMode="auto">
          <a:xfrm>
            <a:off x="11217275" y="3868738"/>
            <a:ext cx="1516063" cy="120650"/>
          </a:xfrm>
          <a:custGeom>
            <a:avLst/>
            <a:gdLst>
              <a:gd name="T0" fmla="*/ 12700 w 1515872"/>
              <a:gd name="T1" fmla="*/ 88269 h 121132"/>
              <a:gd name="T2" fmla="*/ 894245 w 1515872"/>
              <a:gd name="T3" fmla="*/ 99585 h 121132"/>
              <a:gd name="T4" fmla="*/ 1503171 w 1515872"/>
              <a:gd name="T5" fmla="*/ 32846 h 121132"/>
              <a:gd name="T6" fmla="*/ 890714 w 1515872"/>
              <a:gd name="T7" fmla="*/ 21530 h 121132"/>
              <a:gd name="T8" fmla="*/ 12700 w 1515872"/>
              <a:gd name="T9" fmla="*/ 88269 h 1211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15872"/>
              <a:gd name="T16" fmla="*/ 0 h 121132"/>
              <a:gd name="T17" fmla="*/ 1515872 w 1515872"/>
              <a:gd name="T18" fmla="*/ 121132 h 1211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15872" h="121132">
                <a:moveTo>
                  <a:pt x="12700" y="88269"/>
                </a:moveTo>
                <a:cubicBezTo>
                  <a:pt x="13690" y="109833"/>
                  <a:pt x="556958" y="114926"/>
                  <a:pt x="894245" y="99585"/>
                </a:cubicBezTo>
                <a:cubicBezTo>
                  <a:pt x="1231506" y="84306"/>
                  <a:pt x="1504150" y="54423"/>
                  <a:pt x="1503171" y="32846"/>
                </a:cubicBezTo>
                <a:cubicBezTo>
                  <a:pt x="1502194" y="11281"/>
                  <a:pt x="1227963" y="6227"/>
                  <a:pt x="890714" y="21530"/>
                </a:cubicBezTo>
                <a:cubicBezTo>
                  <a:pt x="553377" y="36834"/>
                  <a:pt x="11734" y="66730"/>
                  <a:pt x="12700" y="88269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564643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9" name="Freeform 3"/>
          <p:cNvSpPr>
            <a:spLocks noChangeArrowheads="1"/>
          </p:cNvSpPr>
          <p:nvPr/>
        </p:nvSpPr>
        <p:spPr bwMode="auto">
          <a:xfrm>
            <a:off x="11217275" y="3868738"/>
            <a:ext cx="1516063" cy="960437"/>
          </a:xfrm>
          <a:custGeom>
            <a:avLst/>
            <a:gdLst>
              <a:gd name="T0" fmla="*/ 1503171 w 1515871"/>
              <a:gd name="T1" fmla="*/ 32842 h 960359"/>
              <a:gd name="T2" fmla="*/ 890701 w 1515871"/>
              <a:gd name="T3" fmla="*/ 21527 h 960359"/>
              <a:gd name="T4" fmla="*/ 12700 w 1515871"/>
              <a:gd name="T5" fmla="*/ 88265 h 960359"/>
              <a:gd name="T6" fmla="*/ 37592 w 1515871"/>
              <a:gd name="T7" fmla="*/ 98057 h 960359"/>
              <a:gd name="T8" fmla="*/ 292684 w 1515871"/>
              <a:gd name="T9" fmla="*/ 930834 h 960359"/>
              <a:gd name="T10" fmla="*/ 1349337 w 1515871"/>
              <a:gd name="T11" fmla="*/ 875475 h 960359"/>
              <a:gd name="T12" fmla="*/ 1486433 w 1515871"/>
              <a:gd name="T13" fmla="*/ 42787 h 960359"/>
              <a:gd name="T14" fmla="*/ 1503171 w 1515871"/>
              <a:gd name="T15" fmla="*/ 32842 h 96035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15871"/>
              <a:gd name="T25" fmla="*/ 0 h 960359"/>
              <a:gd name="T26" fmla="*/ 1515871 w 1515871"/>
              <a:gd name="T27" fmla="*/ 960359 h 96035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15871" h="960359">
                <a:moveTo>
                  <a:pt x="1503171" y="32842"/>
                </a:moveTo>
                <a:cubicBezTo>
                  <a:pt x="1502194" y="11291"/>
                  <a:pt x="1227963" y="6224"/>
                  <a:pt x="890701" y="21527"/>
                </a:cubicBezTo>
                <a:cubicBezTo>
                  <a:pt x="553377" y="36830"/>
                  <a:pt x="11721" y="66726"/>
                  <a:pt x="12700" y="88265"/>
                </a:cubicBezTo>
                <a:cubicBezTo>
                  <a:pt x="12877" y="92062"/>
                  <a:pt x="21653" y="95339"/>
                  <a:pt x="37592" y="98057"/>
                </a:cubicBezTo>
                <a:lnTo>
                  <a:pt x="292684" y="930834"/>
                </a:lnTo>
                <a:cubicBezTo>
                  <a:pt x="860869" y="989788"/>
                  <a:pt x="1349337" y="875475"/>
                  <a:pt x="1349337" y="875475"/>
                </a:cubicBezTo>
                <a:lnTo>
                  <a:pt x="1486433" y="42787"/>
                </a:lnTo>
                <a:cubicBezTo>
                  <a:pt x="1497431" y="39320"/>
                  <a:pt x="1503324" y="35992"/>
                  <a:pt x="1503171" y="32842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564643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0" name="Freeform 3"/>
          <p:cNvSpPr>
            <a:spLocks noChangeArrowheads="1"/>
          </p:cNvSpPr>
          <p:nvPr/>
        </p:nvSpPr>
        <p:spPr bwMode="auto">
          <a:xfrm>
            <a:off x="8918575" y="2736850"/>
            <a:ext cx="1590675" cy="2247900"/>
          </a:xfrm>
          <a:custGeom>
            <a:avLst/>
            <a:gdLst>
              <a:gd name="T0" fmla="*/ 1572635 w 1590616"/>
              <a:gd name="T1" fmla="*/ 1469225 h 2247849"/>
              <a:gd name="T2" fmla="*/ 1554056 w 1590616"/>
              <a:gd name="T3" fmla="*/ 1811782 h 2247849"/>
              <a:gd name="T4" fmla="*/ 1308755 w 1590616"/>
              <a:gd name="T5" fmla="*/ 2101799 h 2247849"/>
              <a:gd name="T6" fmla="*/ 300680 w 1590616"/>
              <a:gd name="T7" fmla="*/ 2101799 h 2247849"/>
              <a:gd name="T8" fmla="*/ 43594 w 1590616"/>
              <a:gd name="T9" fmla="*/ 1808645 h 2247849"/>
              <a:gd name="T10" fmla="*/ 94368 w 1590616"/>
              <a:gd name="T11" fmla="*/ 903859 h 2247849"/>
              <a:gd name="T12" fmla="*/ 173693 w 1590616"/>
              <a:gd name="T13" fmla="*/ 563003 h 2247849"/>
              <a:gd name="T14" fmla="*/ 287916 w 1590616"/>
              <a:gd name="T15" fmla="*/ 383057 h 2247849"/>
              <a:gd name="T16" fmla="*/ 359316 w 1590616"/>
              <a:gd name="T17" fmla="*/ 307352 h 2247849"/>
              <a:gd name="T18" fmla="*/ 485681 w 1590616"/>
              <a:gd name="T19" fmla="*/ 298056 h 2247849"/>
              <a:gd name="T20" fmla="*/ 531147 w 1590616"/>
              <a:gd name="T21" fmla="*/ 203098 h 2247849"/>
              <a:gd name="T22" fmla="*/ 531147 w 1590616"/>
              <a:gd name="T23" fmla="*/ 41262 h 2247849"/>
              <a:gd name="T24" fmla="*/ 904564 w 1590616"/>
              <a:gd name="T25" fmla="*/ 12700 h 2247849"/>
              <a:gd name="T26" fmla="*/ 1093642 w 1590616"/>
              <a:gd name="T27" fmla="*/ 303047 h 2247849"/>
              <a:gd name="T28" fmla="*/ 1521366 w 1590616"/>
              <a:gd name="T29" fmla="*/ 831380 h 2247849"/>
              <a:gd name="T30" fmla="*/ 1540085 w 1590616"/>
              <a:gd name="T31" fmla="*/ 1083665 h 2247849"/>
              <a:gd name="T32" fmla="*/ 1572635 w 1590616"/>
              <a:gd name="T33" fmla="*/ 1469225 h 224784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590616"/>
              <a:gd name="T52" fmla="*/ 0 h 2247849"/>
              <a:gd name="T53" fmla="*/ 1590616 w 1590616"/>
              <a:gd name="T54" fmla="*/ 2247849 h 224784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590616" h="2247849">
                <a:moveTo>
                  <a:pt x="1572635" y="1469225"/>
                </a:moveTo>
                <a:cubicBezTo>
                  <a:pt x="1581957" y="1607273"/>
                  <a:pt x="1580839" y="1733689"/>
                  <a:pt x="1554056" y="1811782"/>
                </a:cubicBezTo>
                <a:cubicBezTo>
                  <a:pt x="1516044" y="1922488"/>
                  <a:pt x="1308755" y="2101799"/>
                  <a:pt x="1308755" y="2101799"/>
                </a:cubicBezTo>
                <a:cubicBezTo>
                  <a:pt x="1308755" y="2279599"/>
                  <a:pt x="300680" y="2279599"/>
                  <a:pt x="300680" y="2101799"/>
                </a:cubicBezTo>
                <a:cubicBezTo>
                  <a:pt x="300680" y="2101799"/>
                  <a:pt x="86190" y="1920252"/>
                  <a:pt x="43594" y="1808645"/>
                </a:cubicBezTo>
                <a:cubicBezTo>
                  <a:pt x="-48442" y="1567446"/>
                  <a:pt x="94368" y="903859"/>
                  <a:pt x="94368" y="903859"/>
                </a:cubicBezTo>
                <a:lnTo>
                  <a:pt x="173693" y="563003"/>
                </a:lnTo>
                <a:lnTo>
                  <a:pt x="287916" y="383057"/>
                </a:lnTo>
                <a:lnTo>
                  <a:pt x="359316" y="307352"/>
                </a:lnTo>
                <a:lnTo>
                  <a:pt x="485681" y="298056"/>
                </a:lnTo>
                <a:lnTo>
                  <a:pt x="531147" y="203098"/>
                </a:lnTo>
                <a:lnTo>
                  <a:pt x="531147" y="41262"/>
                </a:lnTo>
                <a:lnTo>
                  <a:pt x="904564" y="12700"/>
                </a:lnTo>
                <a:lnTo>
                  <a:pt x="1093642" y="303047"/>
                </a:lnTo>
                <a:lnTo>
                  <a:pt x="1521366" y="831380"/>
                </a:lnTo>
                <a:lnTo>
                  <a:pt x="1540085" y="1083665"/>
                </a:lnTo>
                <a:lnTo>
                  <a:pt x="1572635" y="1469225"/>
                </a:lnTo>
              </a:path>
            </a:pathLst>
          </a:custGeom>
          <a:solidFill>
            <a:srgbClr val="EFCBCC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1" name="Freeform 3"/>
          <p:cNvSpPr>
            <a:spLocks noChangeArrowheads="1"/>
          </p:cNvSpPr>
          <p:nvPr/>
        </p:nvSpPr>
        <p:spPr bwMode="auto">
          <a:xfrm>
            <a:off x="8863013" y="4495800"/>
            <a:ext cx="1681162" cy="179388"/>
          </a:xfrm>
          <a:custGeom>
            <a:avLst/>
            <a:gdLst>
              <a:gd name="T0" fmla="*/ 1680883 w 1680883"/>
              <a:gd name="T1" fmla="*/ 80429 h 178930"/>
              <a:gd name="T2" fmla="*/ 1644713 w 1680883"/>
              <a:gd name="T3" fmla="*/ 121704 h 178930"/>
              <a:gd name="T4" fmla="*/ 844257 w 1680883"/>
              <a:gd name="T5" fmla="*/ 178930 h 178930"/>
              <a:gd name="T6" fmla="*/ 36931 w 1680883"/>
              <a:gd name="T7" fmla="*/ 130518 h 178930"/>
              <a:gd name="T8" fmla="*/ 279 w 1680883"/>
              <a:gd name="T9" fmla="*/ 89929 h 178930"/>
              <a:gd name="T10" fmla="*/ 0 w 1680883"/>
              <a:gd name="T11" fmla="*/ 41033 h 178930"/>
              <a:gd name="T12" fmla="*/ 36245 w 1680883"/>
              <a:gd name="T13" fmla="*/ 8280 h 178930"/>
              <a:gd name="T14" fmla="*/ 847458 w 1680883"/>
              <a:gd name="T15" fmla="*/ 56718 h 178930"/>
              <a:gd name="T16" fmla="*/ 1644104 w 1680883"/>
              <a:gd name="T17" fmla="*/ 0 h 178930"/>
              <a:gd name="T18" fmla="*/ 1680616 w 1680883"/>
              <a:gd name="T19" fmla="*/ 31559 h 178930"/>
              <a:gd name="T20" fmla="*/ 1680883 w 1680883"/>
              <a:gd name="T21" fmla="*/ 80429 h 17893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0883"/>
              <a:gd name="T34" fmla="*/ 0 h 178930"/>
              <a:gd name="T35" fmla="*/ 1680883 w 1680883"/>
              <a:gd name="T36" fmla="*/ 178930 h 17893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0883" h="178930">
                <a:moveTo>
                  <a:pt x="1680883" y="80429"/>
                </a:moveTo>
                <a:cubicBezTo>
                  <a:pt x="1680997" y="100584"/>
                  <a:pt x="1664728" y="119164"/>
                  <a:pt x="1644713" y="121704"/>
                </a:cubicBezTo>
                <a:cubicBezTo>
                  <a:pt x="1644713" y="121704"/>
                  <a:pt x="1177442" y="181000"/>
                  <a:pt x="844257" y="178930"/>
                </a:cubicBezTo>
                <a:cubicBezTo>
                  <a:pt x="463474" y="176568"/>
                  <a:pt x="36931" y="130518"/>
                  <a:pt x="36931" y="130518"/>
                </a:cubicBezTo>
                <a:cubicBezTo>
                  <a:pt x="16891" y="128359"/>
                  <a:pt x="393" y="110083"/>
                  <a:pt x="279" y="89929"/>
                </a:cubicBezTo>
                <a:lnTo>
                  <a:pt x="0" y="41033"/>
                </a:lnTo>
                <a:cubicBezTo>
                  <a:pt x="-101" y="20878"/>
                  <a:pt x="16192" y="6134"/>
                  <a:pt x="36245" y="8280"/>
                </a:cubicBezTo>
                <a:cubicBezTo>
                  <a:pt x="36245" y="8280"/>
                  <a:pt x="482510" y="55981"/>
                  <a:pt x="847458" y="56718"/>
                </a:cubicBezTo>
                <a:cubicBezTo>
                  <a:pt x="1234681" y="57518"/>
                  <a:pt x="1644104" y="0"/>
                  <a:pt x="1644104" y="0"/>
                </a:cubicBezTo>
                <a:cubicBezTo>
                  <a:pt x="1664068" y="-2794"/>
                  <a:pt x="1680489" y="11404"/>
                  <a:pt x="1680616" y="31559"/>
                </a:cubicBezTo>
                <a:lnTo>
                  <a:pt x="1680883" y="80429"/>
                </a:lnTo>
              </a:path>
            </a:pathLst>
          </a:custGeom>
          <a:solidFill>
            <a:srgbClr val="17598D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2" name="Freeform 3"/>
          <p:cNvSpPr>
            <a:spLocks noChangeArrowheads="1"/>
          </p:cNvSpPr>
          <p:nvPr/>
        </p:nvSpPr>
        <p:spPr bwMode="auto">
          <a:xfrm>
            <a:off x="8848725" y="4481513"/>
            <a:ext cx="1709738" cy="207962"/>
          </a:xfrm>
          <a:custGeom>
            <a:avLst/>
            <a:gdLst>
              <a:gd name="T0" fmla="*/ 1695488 w 1710093"/>
              <a:gd name="T1" fmla="*/ 95034 h 208140"/>
              <a:gd name="T2" fmla="*/ 1659318 w 1710093"/>
              <a:gd name="T3" fmla="*/ 136309 h 208140"/>
              <a:gd name="T4" fmla="*/ 858863 w 1710093"/>
              <a:gd name="T5" fmla="*/ 193535 h 208140"/>
              <a:gd name="T6" fmla="*/ 51537 w 1710093"/>
              <a:gd name="T7" fmla="*/ 145122 h 208140"/>
              <a:gd name="T8" fmla="*/ 14884 w 1710093"/>
              <a:gd name="T9" fmla="*/ 104533 h 208140"/>
              <a:gd name="T10" fmla="*/ 14605 w 1710093"/>
              <a:gd name="T11" fmla="*/ 55638 h 208140"/>
              <a:gd name="T12" fmla="*/ 50851 w 1710093"/>
              <a:gd name="T13" fmla="*/ 22885 h 208140"/>
              <a:gd name="T14" fmla="*/ 862063 w 1710093"/>
              <a:gd name="T15" fmla="*/ 71323 h 208140"/>
              <a:gd name="T16" fmla="*/ 1658709 w 1710093"/>
              <a:gd name="T17" fmla="*/ 14604 h 208140"/>
              <a:gd name="T18" fmla="*/ 1695222 w 1710093"/>
              <a:gd name="T19" fmla="*/ 46164 h 208140"/>
              <a:gd name="T20" fmla="*/ 1695488 w 1710093"/>
              <a:gd name="T21" fmla="*/ 95034 h 20814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10093"/>
              <a:gd name="T34" fmla="*/ 0 h 208140"/>
              <a:gd name="T35" fmla="*/ 1710093 w 1710093"/>
              <a:gd name="T36" fmla="*/ 208140 h 20814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10093" h="208140">
                <a:moveTo>
                  <a:pt x="1695488" y="95034"/>
                </a:moveTo>
                <a:cubicBezTo>
                  <a:pt x="1695602" y="115189"/>
                  <a:pt x="1679333" y="133768"/>
                  <a:pt x="1659318" y="136309"/>
                </a:cubicBezTo>
                <a:cubicBezTo>
                  <a:pt x="1659318" y="136309"/>
                  <a:pt x="1192047" y="195605"/>
                  <a:pt x="858863" y="193535"/>
                </a:cubicBezTo>
                <a:cubicBezTo>
                  <a:pt x="478079" y="191173"/>
                  <a:pt x="51537" y="145122"/>
                  <a:pt x="51537" y="145122"/>
                </a:cubicBezTo>
                <a:cubicBezTo>
                  <a:pt x="31496" y="142964"/>
                  <a:pt x="14999" y="124688"/>
                  <a:pt x="14884" y="104533"/>
                </a:cubicBezTo>
                <a:lnTo>
                  <a:pt x="14605" y="55638"/>
                </a:lnTo>
                <a:cubicBezTo>
                  <a:pt x="14503" y="35483"/>
                  <a:pt x="30798" y="20739"/>
                  <a:pt x="50851" y="22885"/>
                </a:cubicBezTo>
                <a:cubicBezTo>
                  <a:pt x="50851" y="22885"/>
                  <a:pt x="497116" y="70586"/>
                  <a:pt x="862063" y="71323"/>
                </a:cubicBezTo>
                <a:cubicBezTo>
                  <a:pt x="1249286" y="72123"/>
                  <a:pt x="1658709" y="14604"/>
                  <a:pt x="1658709" y="14604"/>
                </a:cubicBezTo>
                <a:cubicBezTo>
                  <a:pt x="1678673" y="11810"/>
                  <a:pt x="1695094" y="26009"/>
                  <a:pt x="1695222" y="46164"/>
                </a:cubicBezTo>
                <a:lnTo>
                  <a:pt x="1695488" y="95034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3" name="Freeform 3"/>
          <p:cNvSpPr>
            <a:spLocks noChangeArrowheads="1"/>
          </p:cNvSpPr>
          <p:nvPr/>
        </p:nvSpPr>
        <p:spPr bwMode="auto">
          <a:xfrm>
            <a:off x="9058275" y="2801938"/>
            <a:ext cx="1652588" cy="2044700"/>
          </a:xfrm>
          <a:custGeom>
            <a:avLst/>
            <a:gdLst>
              <a:gd name="T0" fmla="*/ 707874 w 1651462"/>
              <a:gd name="T1" fmla="*/ 15233 h 2045474"/>
              <a:gd name="T2" fmla="*/ 998526 w 1651462"/>
              <a:gd name="T3" fmla="*/ 26346 h 2045474"/>
              <a:gd name="T4" fmla="*/ 1086449 w 1651462"/>
              <a:gd name="T5" fmla="*/ 224808 h 2045474"/>
              <a:gd name="T6" fmla="*/ 1545897 w 1651462"/>
              <a:gd name="T7" fmla="*/ 357181 h 2045474"/>
              <a:gd name="T8" fmla="*/ 1285686 w 1651462"/>
              <a:gd name="T9" fmla="*/ 1658181 h 2045474"/>
              <a:gd name="T10" fmla="*/ 427344 w 1651462"/>
              <a:gd name="T11" fmla="*/ 1789855 h 2045474"/>
              <a:gd name="T12" fmla="*/ 300420 w 1651462"/>
              <a:gd name="T13" fmla="*/ 1853317 h 2045474"/>
              <a:gd name="T14" fmla="*/ 175071 w 1651462"/>
              <a:gd name="T15" fmla="*/ 2030240 h 2045474"/>
              <a:gd name="T16" fmla="*/ 198871 w 1651462"/>
              <a:gd name="T17" fmla="*/ 1849367 h 2045474"/>
              <a:gd name="T18" fmla="*/ 110809 w 1651462"/>
              <a:gd name="T19" fmla="*/ 2020715 h 2045474"/>
              <a:gd name="T20" fmla="*/ 140172 w 1651462"/>
              <a:gd name="T21" fmla="*/ 1794643 h 2045474"/>
              <a:gd name="T22" fmla="*/ 65597 w 1651462"/>
              <a:gd name="T23" fmla="*/ 1952897 h 2045474"/>
              <a:gd name="T24" fmla="*/ 23941 w 1651462"/>
              <a:gd name="T25" fmla="*/ 1821986 h 2045474"/>
              <a:gd name="T26" fmla="*/ 125097 w 1651462"/>
              <a:gd name="T27" fmla="*/ 1678019 h 2045474"/>
              <a:gd name="T28" fmla="*/ 315495 w 1651462"/>
              <a:gd name="T29" fmla="*/ 1599469 h 2045474"/>
              <a:gd name="T30" fmla="*/ 505880 w 1651462"/>
              <a:gd name="T31" fmla="*/ 1454308 h 2045474"/>
              <a:gd name="T32" fmla="*/ 1184162 w 1651462"/>
              <a:gd name="T33" fmla="*/ 1277397 h 2045474"/>
              <a:gd name="T34" fmla="*/ 1260312 w 1651462"/>
              <a:gd name="T35" fmla="*/ 953725 h 2045474"/>
              <a:gd name="T36" fmla="*/ 707874 w 1651462"/>
              <a:gd name="T37" fmla="*/ 15233 h 204547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651462"/>
              <a:gd name="T58" fmla="*/ 0 h 2045474"/>
              <a:gd name="T59" fmla="*/ 1651462 w 1651462"/>
              <a:gd name="T60" fmla="*/ 2045474 h 204547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651462" h="2045474">
                <a:moveTo>
                  <a:pt x="707874" y="15233"/>
                </a:moveTo>
                <a:lnTo>
                  <a:pt x="998526" y="26346"/>
                </a:lnTo>
                <a:cubicBezTo>
                  <a:pt x="998526" y="26346"/>
                  <a:pt x="1041910" y="193833"/>
                  <a:pt x="1086449" y="224808"/>
                </a:cubicBezTo>
                <a:cubicBezTo>
                  <a:pt x="1210743" y="311245"/>
                  <a:pt x="1423278" y="131298"/>
                  <a:pt x="1545897" y="357181"/>
                </a:cubicBezTo>
                <a:cubicBezTo>
                  <a:pt x="1666470" y="579291"/>
                  <a:pt x="1736294" y="1620107"/>
                  <a:pt x="1285686" y="1658181"/>
                </a:cubicBezTo>
                <a:cubicBezTo>
                  <a:pt x="1285686" y="1658181"/>
                  <a:pt x="643726" y="1770436"/>
                  <a:pt x="427344" y="1789855"/>
                </a:cubicBezTo>
                <a:cubicBezTo>
                  <a:pt x="392025" y="1793042"/>
                  <a:pt x="344692" y="1815077"/>
                  <a:pt x="300420" y="1853317"/>
                </a:cubicBezTo>
                <a:cubicBezTo>
                  <a:pt x="265533" y="1883479"/>
                  <a:pt x="202439" y="2025478"/>
                  <a:pt x="175071" y="2030240"/>
                </a:cubicBezTo>
                <a:cubicBezTo>
                  <a:pt x="87872" y="2045417"/>
                  <a:pt x="160796" y="1912816"/>
                  <a:pt x="198871" y="1849367"/>
                </a:cubicBezTo>
                <a:cubicBezTo>
                  <a:pt x="198871" y="1849367"/>
                  <a:pt x="131040" y="1956466"/>
                  <a:pt x="110809" y="2020715"/>
                </a:cubicBezTo>
                <a:cubicBezTo>
                  <a:pt x="21973" y="1990566"/>
                  <a:pt x="87810" y="1861254"/>
                  <a:pt x="140172" y="1794643"/>
                </a:cubicBezTo>
                <a:cubicBezTo>
                  <a:pt x="140172" y="1794643"/>
                  <a:pt x="71935" y="1884648"/>
                  <a:pt x="65597" y="1952897"/>
                </a:cubicBezTo>
                <a:cubicBezTo>
                  <a:pt x="53786" y="1954167"/>
                  <a:pt x="-8189" y="1910035"/>
                  <a:pt x="23941" y="1821986"/>
                </a:cubicBezTo>
                <a:cubicBezTo>
                  <a:pt x="37416" y="1785105"/>
                  <a:pt x="67972" y="1727993"/>
                  <a:pt x="125097" y="1678019"/>
                </a:cubicBezTo>
                <a:cubicBezTo>
                  <a:pt x="150179" y="1656035"/>
                  <a:pt x="273255" y="1629784"/>
                  <a:pt x="315495" y="1599469"/>
                </a:cubicBezTo>
                <a:cubicBezTo>
                  <a:pt x="390285" y="1545786"/>
                  <a:pt x="429731" y="1499508"/>
                  <a:pt x="505880" y="1454308"/>
                </a:cubicBezTo>
                <a:cubicBezTo>
                  <a:pt x="725603" y="1323828"/>
                  <a:pt x="1184162" y="1277397"/>
                  <a:pt x="1184162" y="1277397"/>
                </a:cubicBezTo>
                <a:cubicBezTo>
                  <a:pt x="1177812" y="1175873"/>
                  <a:pt x="1260312" y="953725"/>
                  <a:pt x="1260312" y="953725"/>
                </a:cubicBezTo>
                <a:lnTo>
                  <a:pt x="707874" y="15233"/>
                </a:lnTo>
              </a:path>
            </a:pathLst>
          </a:custGeom>
          <a:solidFill>
            <a:srgbClr val="EFCBCC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4" name="Freeform 3"/>
          <p:cNvSpPr>
            <a:spLocks noChangeArrowheads="1"/>
          </p:cNvSpPr>
          <p:nvPr/>
        </p:nvSpPr>
        <p:spPr bwMode="auto">
          <a:xfrm>
            <a:off x="10071100" y="1933575"/>
            <a:ext cx="279400" cy="279400"/>
          </a:xfrm>
          <a:custGeom>
            <a:avLst/>
            <a:gdLst>
              <a:gd name="T0" fmla="*/ 0 w 279464"/>
              <a:gd name="T1" fmla="*/ 155435 h 279488"/>
              <a:gd name="T2" fmla="*/ 155448 w 279464"/>
              <a:gd name="T3" fmla="*/ 279488 h 279488"/>
              <a:gd name="T4" fmla="*/ 279463 w 279464"/>
              <a:gd name="T5" fmla="*/ 124053 h 279488"/>
              <a:gd name="T6" fmla="*/ 124053 w 279464"/>
              <a:gd name="T7" fmla="*/ 0 h 279488"/>
              <a:gd name="T8" fmla="*/ 0 w 279464"/>
              <a:gd name="T9" fmla="*/ 155435 h 279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464"/>
              <a:gd name="T16" fmla="*/ 0 h 279488"/>
              <a:gd name="T17" fmla="*/ 279464 w 279464"/>
              <a:gd name="T18" fmla="*/ 279488 h 279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464" h="279488">
                <a:moveTo>
                  <a:pt x="0" y="155435"/>
                </a:moveTo>
                <a:cubicBezTo>
                  <a:pt x="8661" y="232613"/>
                  <a:pt x="78258" y="288163"/>
                  <a:pt x="155448" y="279488"/>
                </a:cubicBezTo>
                <a:cubicBezTo>
                  <a:pt x="232613" y="270802"/>
                  <a:pt x="288150" y="201231"/>
                  <a:pt x="279463" y="124053"/>
                </a:cubicBezTo>
                <a:cubicBezTo>
                  <a:pt x="270815" y="46888"/>
                  <a:pt x="201231" y="-8674"/>
                  <a:pt x="124053" y="0"/>
                </a:cubicBezTo>
                <a:cubicBezTo>
                  <a:pt x="46863" y="8648"/>
                  <a:pt x="-8648" y="78244"/>
                  <a:pt x="0" y="155435"/>
                </a:cubicBezTo>
              </a:path>
            </a:pathLst>
          </a:custGeom>
          <a:solidFill>
            <a:srgbClr val="00000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5" name="Freeform 3"/>
          <p:cNvSpPr>
            <a:spLocks noChangeArrowheads="1"/>
          </p:cNvSpPr>
          <p:nvPr/>
        </p:nvSpPr>
        <p:spPr bwMode="auto">
          <a:xfrm>
            <a:off x="8726488" y="2771775"/>
            <a:ext cx="1366837" cy="1500188"/>
          </a:xfrm>
          <a:custGeom>
            <a:avLst/>
            <a:gdLst>
              <a:gd name="T0" fmla="*/ 1078976 w 1366676"/>
              <a:gd name="T1" fmla="*/ 15233 h 1499526"/>
              <a:gd name="T2" fmla="*/ 702053 w 1366676"/>
              <a:gd name="T3" fmla="*/ 31603 h 1499526"/>
              <a:gd name="T4" fmla="*/ 658873 w 1366676"/>
              <a:gd name="T5" fmla="*/ 253218 h 1499526"/>
              <a:gd name="T6" fmla="*/ 298371 w 1366676"/>
              <a:gd name="T7" fmla="*/ 240531 h 1499526"/>
              <a:gd name="T8" fmla="*/ 84173 w 1366676"/>
              <a:gd name="T9" fmla="*/ 1271822 h 1499526"/>
              <a:gd name="T10" fmla="*/ 852383 w 1366676"/>
              <a:gd name="T11" fmla="*/ 1427803 h 1499526"/>
              <a:gd name="T12" fmla="*/ 1202738 w 1366676"/>
              <a:gd name="T13" fmla="*/ 1477676 h 1499526"/>
              <a:gd name="T14" fmla="*/ 1323909 w 1366676"/>
              <a:gd name="T15" fmla="*/ 1462741 h 1499526"/>
              <a:gd name="T16" fmla="*/ 1325331 w 1366676"/>
              <a:gd name="T17" fmla="*/ 1459477 h 1499526"/>
              <a:gd name="T18" fmla="*/ 1323578 w 1366676"/>
              <a:gd name="T19" fmla="*/ 1438967 h 1499526"/>
              <a:gd name="T20" fmla="*/ 1163190 w 1366676"/>
              <a:gd name="T21" fmla="*/ 1386351 h 1499526"/>
              <a:gd name="T22" fmla="*/ 1160790 w 1366676"/>
              <a:gd name="T23" fmla="*/ 1384979 h 1499526"/>
              <a:gd name="T24" fmla="*/ 1160091 w 1366676"/>
              <a:gd name="T25" fmla="*/ 1382337 h 1499526"/>
              <a:gd name="T26" fmla="*/ 1164092 w 1366676"/>
              <a:gd name="T27" fmla="*/ 1379264 h 1499526"/>
              <a:gd name="T28" fmla="*/ 1313164 w 1366676"/>
              <a:gd name="T29" fmla="*/ 1419320 h 1499526"/>
              <a:gd name="T30" fmla="*/ 1320061 w 1366676"/>
              <a:gd name="T31" fmla="*/ 1421021 h 1499526"/>
              <a:gd name="T32" fmla="*/ 1342984 w 1366676"/>
              <a:gd name="T33" fmla="*/ 1411192 h 1499526"/>
              <a:gd name="T34" fmla="*/ 1351443 w 1366676"/>
              <a:gd name="T35" fmla="*/ 1386198 h 1499526"/>
              <a:gd name="T36" fmla="*/ 1332862 w 1366676"/>
              <a:gd name="T37" fmla="*/ 1356378 h 1499526"/>
              <a:gd name="T38" fmla="*/ 1177198 w 1366676"/>
              <a:gd name="T39" fmla="*/ 1303851 h 1499526"/>
              <a:gd name="T40" fmla="*/ 1174620 w 1366676"/>
              <a:gd name="T41" fmla="*/ 1302924 h 1499526"/>
              <a:gd name="T42" fmla="*/ 1173477 w 1366676"/>
              <a:gd name="T43" fmla="*/ 1300435 h 1499526"/>
              <a:gd name="T44" fmla="*/ 1176894 w 1366676"/>
              <a:gd name="T45" fmla="*/ 1296701 h 1499526"/>
              <a:gd name="T46" fmla="*/ 1332011 w 1366676"/>
              <a:gd name="T47" fmla="*/ 1346066 h 1499526"/>
              <a:gd name="T48" fmla="*/ 1342019 w 1366676"/>
              <a:gd name="T49" fmla="*/ 1348123 h 1499526"/>
              <a:gd name="T50" fmla="*/ 1349207 w 1366676"/>
              <a:gd name="T51" fmla="*/ 1340884 h 1499526"/>
              <a:gd name="T52" fmla="*/ 1339694 w 1366676"/>
              <a:gd name="T53" fmla="*/ 1299533 h 1499526"/>
              <a:gd name="T54" fmla="*/ 1094686 w 1366676"/>
              <a:gd name="T55" fmla="*/ 1236490 h 1499526"/>
              <a:gd name="T56" fmla="*/ 995715 w 1366676"/>
              <a:gd name="T57" fmla="*/ 1218101 h 1499526"/>
              <a:gd name="T58" fmla="*/ 514156 w 1366676"/>
              <a:gd name="T59" fmla="*/ 1071911 h 1499526"/>
              <a:gd name="T60" fmla="*/ 482420 w 1366676"/>
              <a:gd name="T61" fmla="*/ 735552 h 1499526"/>
              <a:gd name="T62" fmla="*/ 1078976 w 1366676"/>
              <a:gd name="T63" fmla="*/ 15233 h 149952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66676"/>
              <a:gd name="T97" fmla="*/ 0 h 1499526"/>
              <a:gd name="T98" fmla="*/ 1366676 w 1366676"/>
              <a:gd name="T99" fmla="*/ 1499526 h 149952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66676" h="1499526">
                <a:moveTo>
                  <a:pt x="1078976" y="15233"/>
                </a:moveTo>
                <a:lnTo>
                  <a:pt x="702053" y="31603"/>
                </a:lnTo>
                <a:cubicBezTo>
                  <a:pt x="702053" y="31603"/>
                  <a:pt x="712568" y="235769"/>
                  <a:pt x="658873" y="253218"/>
                </a:cubicBezTo>
                <a:cubicBezTo>
                  <a:pt x="545881" y="289960"/>
                  <a:pt x="491474" y="229139"/>
                  <a:pt x="298371" y="240531"/>
                </a:cubicBezTo>
                <a:cubicBezTo>
                  <a:pt x="19314" y="257016"/>
                  <a:pt x="-56669" y="721213"/>
                  <a:pt x="84173" y="1271822"/>
                </a:cubicBezTo>
                <a:cubicBezTo>
                  <a:pt x="136535" y="1476495"/>
                  <a:pt x="802129" y="1436312"/>
                  <a:pt x="852383" y="1427803"/>
                </a:cubicBezTo>
                <a:cubicBezTo>
                  <a:pt x="1007577" y="1401514"/>
                  <a:pt x="1145651" y="1466259"/>
                  <a:pt x="1202738" y="1477676"/>
                </a:cubicBezTo>
                <a:cubicBezTo>
                  <a:pt x="1286037" y="1494339"/>
                  <a:pt x="1316314" y="1476393"/>
                  <a:pt x="1323909" y="1462741"/>
                </a:cubicBezTo>
                <a:cubicBezTo>
                  <a:pt x="1324442" y="1461712"/>
                  <a:pt x="1324950" y="1460633"/>
                  <a:pt x="1325331" y="1459477"/>
                </a:cubicBezTo>
                <a:cubicBezTo>
                  <a:pt x="1328036" y="1452060"/>
                  <a:pt x="1327426" y="1445405"/>
                  <a:pt x="1323578" y="1438967"/>
                </a:cubicBezTo>
                <a:cubicBezTo>
                  <a:pt x="1309824" y="1416361"/>
                  <a:pt x="1255837" y="1398670"/>
                  <a:pt x="1163190" y="1386351"/>
                </a:cubicBezTo>
                <a:cubicBezTo>
                  <a:pt x="1161882" y="1386185"/>
                  <a:pt x="1161146" y="1385436"/>
                  <a:pt x="1160790" y="1384979"/>
                </a:cubicBezTo>
                <a:cubicBezTo>
                  <a:pt x="1160472" y="1384534"/>
                  <a:pt x="1159913" y="1383620"/>
                  <a:pt x="1160091" y="1382337"/>
                </a:cubicBezTo>
                <a:cubicBezTo>
                  <a:pt x="1160282" y="1380750"/>
                  <a:pt x="1161590" y="1378896"/>
                  <a:pt x="1164092" y="1379264"/>
                </a:cubicBezTo>
                <a:cubicBezTo>
                  <a:pt x="1238590" y="1389157"/>
                  <a:pt x="1287384" y="1402251"/>
                  <a:pt x="1313164" y="1419320"/>
                </a:cubicBezTo>
                <a:cubicBezTo>
                  <a:pt x="1315184" y="1420653"/>
                  <a:pt x="1317635" y="1421238"/>
                  <a:pt x="1320061" y="1421021"/>
                </a:cubicBezTo>
                <a:cubicBezTo>
                  <a:pt x="1324366" y="1420679"/>
                  <a:pt x="1335339" y="1418990"/>
                  <a:pt x="1342984" y="1411192"/>
                </a:cubicBezTo>
                <a:cubicBezTo>
                  <a:pt x="1348801" y="1405223"/>
                  <a:pt x="1351608" y="1396981"/>
                  <a:pt x="1351443" y="1386198"/>
                </a:cubicBezTo>
                <a:cubicBezTo>
                  <a:pt x="1351264" y="1378146"/>
                  <a:pt x="1344483" y="1367250"/>
                  <a:pt x="1332862" y="1356378"/>
                </a:cubicBezTo>
                <a:cubicBezTo>
                  <a:pt x="1302839" y="1328184"/>
                  <a:pt x="1243099" y="1301057"/>
                  <a:pt x="1177198" y="1303851"/>
                </a:cubicBezTo>
                <a:cubicBezTo>
                  <a:pt x="1175928" y="1303928"/>
                  <a:pt x="1175065" y="1303280"/>
                  <a:pt x="1174620" y="1302924"/>
                </a:cubicBezTo>
                <a:cubicBezTo>
                  <a:pt x="1174252" y="1302530"/>
                  <a:pt x="1173566" y="1301768"/>
                  <a:pt x="1173477" y="1300435"/>
                </a:cubicBezTo>
                <a:cubicBezTo>
                  <a:pt x="1173363" y="1298505"/>
                  <a:pt x="1175014" y="1296765"/>
                  <a:pt x="1176894" y="1296701"/>
                </a:cubicBezTo>
                <a:cubicBezTo>
                  <a:pt x="1244381" y="1293818"/>
                  <a:pt x="1302611" y="1321466"/>
                  <a:pt x="1332011" y="1346066"/>
                </a:cubicBezTo>
                <a:cubicBezTo>
                  <a:pt x="1334805" y="1348390"/>
                  <a:pt x="1338552" y="1349178"/>
                  <a:pt x="1342019" y="1348123"/>
                </a:cubicBezTo>
                <a:cubicBezTo>
                  <a:pt x="1345448" y="1347108"/>
                  <a:pt x="1348165" y="1344377"/>
                  <a:pt x="1349207" y="1340884"/>
                </a:cubicBezTo>
                <a:cubicBezTo>
                  <a:pt x="1352102" y="1331448"/>
                  <a:pt x="1352738" y="1316615"/>
                  <a:pt x="1339694" y="1299533"/>
                </a:cubicBezTo>
                <a:cubicBezTo>
                  <a:pt x="1300604" y="1248390"/>
                  <a:pt x="1192603" y="1215320"/>
                  <a:pt x="1094686" y="1236490"/>
                </a:cubicBezTo>
                <a:cubicBezTo>
                  <a:pt x="1094686" y="1236490"/>
                  <a:pt x="1052255" y="1252988"/>
                  <a:pt x="995715" y="1218101"/>
                </a:cubicBezTo>
                <a:cubicBezTo>
                  <a:pt x="939238" y="1183239"/>
                  <a:pt x="580794" y="1062386"/>
                  <a:pt x="514156" y="1071911"/>
                </a:cubicBezTo>
                <a:cubicBezTo>
                  <a:pt x="447519" y="1081423"/>
                  <a:pt x="449095" y="754576"/>
                  <a:pt x="482420" y="735552"/>
                </a:cubicBezTo>
                <a:lnTo>
                  <a:pt x="1078976" y="15233"/>
                </a:lnTo>
              </a:path>
            </a:pathLst>
          </a:custGeom>
          <a:solidFill>
            <a:srgbClr val="EFCBCC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6" name="Freeform 3"/>
          <p:cNvSpPr>
            <a:spLocks noChangeArrowheads="1"/>
          </p:cNvSpPr>
          <p:nvPr/>
        </p:nvSpPr>
        <p:spPr bwMode="auto">
          <a:xfrm>
            <a:off x="9858375" y="3600450"/>
            <a:ext cx="0" cy="1588"/>
          </a:xfrm>
          <a:custGeom>
            <a:avLst/>
            <a:gdLst>
              <a:gd name="T0" fmla="*/ 0 w 635"/>
              <a:gd name="T1" fmla="*/ 12 h 12"/>
              <a:gd name="T2" fmla="*/ 0 w 635"/>
              <a:gd name="T3" fmla="*/ 0 h 12"/>
              <a:gd name="T4" fmla="*/ 0 w 635"/>
              <a:gd name="T5" fmla="*/ 12 h 12"/>
              <a:gd name="T6" fmla="*/ 0 60000 65536"/>
              <a:gd name="T7" fmla="*/ 0 60000 65536"/>
              <a:gd name="T8" fmla="*/ 0 60000 65536"/>
              <a:gd name="T9" fmla="*/ 0 w 635"/>
              <a:gd name="T10" fmla="*/ 0 h 12"/>
              <a:gd name="T11" fmla="*/ 635 w 635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12">
                <a:moveTo>
                  <a:pt x="0" y="12"/>
                </a:moveTo>
                <a:lnTo>
                  <a:pt x="0" y="0"/>
                </a:lnTo>
                <a:lnTo>
                  <a:pt x="0" y="12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7" name="Freeform 3"/>
          <p:cNvSpPr>
            <a:spLocks noChangeArrowheads="1"/>
          </p:cNvSpPr>
          <p:nvPr/>
        </p:nvSpPr>
        <p:spPr bwMode="auto">
          <a:xfrm>
            <a:off x="8988425" y="720725"/>
            <a:ext cx="1682750" cy="2149475"/>
          </a:xfrm>
          <a:custGeom>
            <a:avLst/>
            <a:gdLst>
              <a:gd name="T0" fmla="*/ 16467 w 1681989"/>
              <a:gd name="T1" fmla="*/ 1235677 h 2150190"/>
              <a:gd name="T2" fmla="*/ 631592 w 1681989"/>
              <a:gd name="T3" fmla="*/ 11067 h 2150190"/>
              <a:gd name="T4" fmla="*/ 771660 w 1681989"/>
              <a:gd name="T5" fmla="*/ 1059 h 2150190"/>
              <a:gd name="T6" fmla="*/ 1491890 w 1681989"/>
              <a:gd name="T7" fmla="*/ 242512 h 2150190"/>
              <a:gd name="T8" fmla="*/ 1652265 w 1681989"/>
              <a:gd name="T9" fmla="*/ 1199380 h 2150190"/>
              <a:gd name="T10" fmla="*/ 1457041 w 1681989"/>
              <a:gd name="T11" fmla="*/ 1859717 h 2150190"/>
              <a:gd name="T12" fmla="*/ 979280 w 1681989"/>
              <a:gd name="T13" fmla="*/ 2143041 h 2150190"/>
              <a:gd name="T14" fmla="*/ 979203 w 1681989"/>
              <a:gd name="T15" fmla="*/ 2143041 h 2150190"/>
              <a:gd name="T16" fmla="*/ 782265 w 1681989"/>
              <a:gd name="T17" fmla="*/ 2149074 h 2150190"/>
              <a:gd name="T18" fmla="*/ 269502 w 1681989"/>
              <a:gd name="T19" fmla="*/ 2024944 h 2150190"/>
              <a:gd name="T20" fmla="*/ 21166 w 1681989"/>
              <a:gd name="T21" fmla="*/ 1319675 h 2150190"/>
              <a:gd name="T22" fmla="*/ 16467 w 1681989"/>
              <a:gd name="T23" fmla="*/ 1235677 h 21501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81989"/>
              <a:gd name="T37" fmla="*/ 0 h 2150190"/>
              <a:gd name="T38" fmla="*/ 1681989 w 1681989"/>
              <a:gd name="T39" fmla="*/ 2150190 h 21501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81989" h="2150190">
                <a:moveTo>
                  <a:pt x="16467" y="1235677"/>
                </a:moveTo>
                <a:cubicBezTo>
                  <a:pt x="-22571" y="544200"/>
                  <a:pt x="-48352" y="87381"/>
                  <a:pt x="631592" y="11067"/>
                </a:cubicBezTo>
                <a:cubicBezTo>
                  <a:pt x="675268" y="6152"/>
                  <a:pt x="722410" y="2774"/>
                  <a:pt x="771660" y="1059"/>
                </a:cubicBezTo>
                <a:cubicBezTo>
                  <a:pt x="1098305" y="-10382"/>
                  <a:pt x="1340620" y="70871"/>
                  <a:pt x="1491890" y="242512"/>
                </a:cubicBezTo>
                <a:cubicBezTo>
                  <a:pt x="1668877" y="443388"/>
                  <a:pt x="1722839" y="765295"/>
                  <a:pt x="1652265" y="1199380"/>
                </a:cubicBezTo>
                <a:cubicBezTo>
                  <a:pt x="1606698" y="1479555"/>
                  <a:pt x="1556063" y="1699087"/>
                  <a:pt x="1457041" y="1859717"/>
                </a:cubicBezTo>
                <a:cubicBezTo>
                  <a:pt x="1353270" y="2028017"/>
                  <a:pt x="1201466" y="2118035"/>
                  <a:pt x="979280" y="2143041"/>
                </a:cubicBezTo>
                <a:lnTo>
                  <a:pt x="979203" y="2143041"/>
                </a:lnTo>
                <a:cubicBezTo>
                  <a:pt x="919602" y="2149683"/>
                  <a:pt x="853359" y="2151741"/>
                  <a:pt x="782265" y="2149074"/>
                </a:cubicBezTo>
                <a:cubicBezTo>
                  <a:pt x="598813" y="2142216"/>
                  <a:pt x="409164" y="2135129"/>
                  <a:pt x="269502" y="2024944"/>
                </a:cubicBezTo>
                <a:cubicBezTo>
                  <a:pt x="120049" y="1906948"/>
                  <a:pt x="41092" y="1682870"/>
                  <a:pt x="21166" y="1319675"/>
                </a:cubicBezTo>
                <a:cubicBezTo>
                  <a:pt x="19591" y="1291303"/>
                  <a:pt x="18004" y="1263300"/>
                  <a:pt x="16467" y="1235677"/>
                </a:cubicBezTo>
              </a:path>
            </a:pathLst>
          </a:custGeom>
          <a:solidFill>
            <a:srgbClr val="EFCBCC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8" name="Freeform 3"/>
          <p:cNvSpPr>
            <a:spLocks noChangeArrowheads="1"/>
          </p:cNvSpPr>
          <p:nvPr/>
        </p:nvSpPr>
        <p:spPr bwMode="auto">
          <a:xfrm>
            <a:off x="10071100" y="1933575"/>
            <a:ext cx="279400" cy="279400"/>
          </a:xfrm>
          <a:custGeom>
            <a:avLst/>
            <a:gdLst>
              <a:gd name="T0" fmla="*/ 0 w 279464"/>
              <a:gd name="T1" fmla="*/ 155435 h 279488"/>
              <a:gd name="T2" fmla="*/ 155448 w 279464"/>
              <a:gd name="T3" fmla="*/ 279488 h 279488"/>
              <a:gd name="T4" fmla="*/ 279463 w 279464"/>
              <a:gd name="T5" fmla="*/ 124053 h 279488"/>
              <a:gd name="T6" fmla="*/ 124053 w 279464"/>
              <a:gd name="T7" fmla="*/ 0 h 279488"/>
              <a:gd name="T8" fmla="*/ 0 w 279464"/>
              <a:gd name="T9" fmla="*/ 155435 h 279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464"/>
              <a:gd name="T16" fmla="*/ 0 h 279488"/>
              <a:gd name="T17" fmla="*/ 279464 w 279464"/>
              <a:gd name="T18" fmla="*/ 279488 h 279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464" h="279488">
                <a:moveTo>
                  <a:pt x="0" y="155435"/>
                </a:moveTo>
                <a:cubicBezTo>
                  <a:pt x="8661" y="232613"/>
                  <a:pt x="78258" y="288163"/>
                  <a:pt x="155448" y="279488"/>
                </a:cubicBezTo>
                <a:cubicBezTo>
                  <a:pt x="232613" y="270802"/>
                  <a:pt x="288150" y="201231"/>
                  <a:pt x="279463" y="124053"/>
                </a:cubicBezTo>
                <a:cubicBezTo>
                  <a:pt x="270815" y="46888"/>
                  <a:pt x="201231" y="-8674"/>
                  <a:pt x="124053" y="0"/>
                </a:cubicBezTo>
                <a:cubicBezTo>
                  <a:pt x="46863" y="8648"/>
                  <a:pt x="-8648" y="78244"/>
                  <a:pt x="0" y="155435"/>
                </a:cubicBezTo>
              </a:path>
            </a:pathLst>
          </a:custGeom>
          <a:solidFill>
            <a:srgbClr val="00000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9" name="Freeform 3"/>
          <p:cNvSpPr>
            <a:spLocks noChangeArrowheads="1"/>
          </p:cNvSpPr>
          <p:nvPr/>
        </p:nvSpPr>
        <p:spPr bwMode="auto">
          <a:xfrm>
            <a:off x="9090025" y="1879600"/>
            <a:ext cx="279400" cy="279400"/>
          </a:xfrm>
          <a:custGeom>
            <a:avLst/>
            <a:gdLst>
              <a:gd name="T0" fmla="*/ 0 w 279514"/>
              <a:gd name="T1" fmla="*/ 155409 h 279488"/>
              <a:gd name="T2" fmla="*/ 155435 w 279514"/>
              <a:gd name="T3" fmla="*/ 279488 h 279488"/>
              <a:gd name="T4" fmla="*/ 279514 w 279514"/>
              <a:gd name="T5" fmla="*/ 124040 h 279488"/>
              <a:gd name="T6" fmla="*/ 124053 w 279514"/>
              <a:gd name="T7" fmla="*/ 0 h 279488"/>
              <a:gd name="T8" fmla="*/ 0 w 279514"/>
              <a:gd name="T9" fmla="*/ 155409 h 279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514"/>
              <a:gd name="T16" fmla="*/ 0 h 279488"/>
              <a:gd name="T17" fmla="*/ 279514 w 279514"/>
              <a:gd name="T18" fmla="*/ 279488 h 279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514" h="279488">
                <a:moveTo>
                  <a:pt x="0" y="155409"/>
                </a:moveTo>
                <a:cubicBezTo>
                  <a:pt x="8674" y="232587"/>
                  <a:pt x="78258" y="288150"/>
                  <a:pt x="155435" y="279488"/>
                </a:cubicBezTo>
                <a:cubicBezTo>
                  <a:pt x="232613" y="270802"/>
                  <a:pt x="288150" y="201206"/>
                  <a:pt x="279514" y="124040"/>
                </a:cubicBezTo>
                <a:cubicBezTo>
                  <a:pt x="270827" y="46837"/>
                  <a:pt x="201244" y="-8674"/>
                  <a:pt x="124053" y="0"/>
                </a:cubicBezTo>
                <a:cubicBezTo>
                  <a:pt x="46863" y="8661"/>
                  <a:pt x="-8686" y="78257"/>
                  <a:pt x="0" y="155409"/>
                </a:cubicBezTo>
              </a:path>
            </a:pathLst>
          </a:custGeom>
          <a:solidFill>
            <a:srgbClr val="00000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0" name="Freeform 3"/>
          <p:cNvSpPr>
            <a:spLocks noChangeArrowheads="1"/>
          </p:cNvSpPr>
          <p:nvPr/>
        </p:nvSpPr>
        <p:spPr bwMode="auto">
          <a:xfrm>
            <a:off x="9264650" y="1731963"/>
            <a:ext cx="87313" cy="98425"/>
          </a:xfrm>
          <a:custGeom>
            <a:avLst/>
            <a:gdLst>
              <a:gd name="T0" fmla="*/ 86957 w 86957"/>
              <a:gd name="T1" fmla="*/ 48933 h 97828"/>
              <a:gd name="T2" fmla="*/ 43472 w 86957"/>
              <a:gd name="T3" fmla="*/ 97828 h 97828"/>
              <a:gd name="T4" fmla="*/ 0 w 86957"/>
              <a:gd name="T5" fmla="*/ 48933 h 97828"/>
              <a:gd name="T6" fmla="*/ 43472 w 86957"/>
              <a:gd name="T7" fmla="*/ 0 h 97828"/>
              <a:gd name="T8" fmla="*/ 86957 w 86957"/>
              <a:gd name="T9" fmla="*/ 48933 h 978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6957"/>
              <a:gd name="T16" fmla="*/ 0 h 97828"/>
              <a:gd name="T17" fmla="*/ 86957 w 86957"/>
              <a:gd name="T18" fmla="*/ 97828 h 978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6957" h="97828">
                <a:moveTo>
                  <a:pt x="86957" y="48933"/>
                </a:moveTo>
                <a:cubicBezTo>
                  <a:pt x="86957" y="75933"/>
                  <a:pt x="67500" y="97828"/>
                  <a:pt x="43472" y="97828"/>
                </a:cubicBezTo>
                <a:cubicBezTo>
                  <a:pt x="19482" y="97828"/>
                  <a:pt x="0" y="75933"/>
                  <a:pt x="0" y="48933"/>
                </a:cubicBezTo>
                <a:cubicBezTo>
                  <a:pt x="0" y="21894"/>
                  <a:pt x="19482" y="0"/>
                  <a:pt x="43472" y="0"/>
                </a:cubicBezTo>
                <a:cubicBezTo>
                  <a:pt x="67500" y="0"/>
                  <a:pt x="86957" y="21894"/>
                  <a:pt x="86957" y="48933"/>
                </a:cubicBezTo>
              </a:path>
            </a:pathLst>
          </a:custGeom>
          <a:solidFill>
            <a:srgbClr val="442E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1" name="Freeform 3"/>
          <p:cNvSpPr>
            <a:spLocks noChangeArrowheads="1"/>
          </p:cNvSpPr>
          <p:nvPr/>
        </p:nvSpPr>
        <p:spPr bwMode="auto">
          <a:xfrm>
            <a:off x="10160000" y="1789113"/>
            <a:ext cx="85725" cy="98425"/>
          </a:xfrm>
          <a:custGeom>
            <a:avLst/>
            <a:gdLst>
              <a:gd name="T0" fmla="*/ 86944 w 86943"/>
              <a:gd name="T1" fmla="*/ 48907 h 97815"/>
              <a:gd name="T2" fmla="*/ 43471 w 86943"/>
              <a:gd name="T3" fmla="*/ 97815 h 97815"/>
              <a:gd name="T4" fmla="*/ 0 w 86943"/>
              <a:gd name="T5" fmla="*/ 48907 h 97815"/>
              <a:gd name="T6" fmla="*/ 43471 w 86943"/>
              <a:gd name="T7" fmla="*/ 0 h 97815"/>
              <a:gd name="T8" fmla="*/ 86944 w 86943"/>
              <a:gd name="T9" fmla="*/ 48907 h 978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6943"/>
              <a:gd name="T16" fmla="*/ 0 h 97815"/>
              <a:gd name="T17" fmla="*/ 86943 w 86943"/>
              <a:gd name="T18" fmla="*/ 97815 h 978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6943" h="97815">
                <a:moveTo>
                  <a:pt x="86944" y="48907"/>
                </a:moveTo>
                <a:cubicBezTo>
                  <a:pt x="86944" y="75895"/>
                  <a:pt x="67500" y="97815"/>
                  <a:pt x="43471" y="97815"/>
                </a:cubicBezTo>
                <a:cubicBezTo>
                  <a:pt x="19456" y="97815"/>
                  <a:pt x="0" y="75895"/>
                  <a:pt x="0" y="48907"/>
                </a:cubicBezTo>
                <a:cubicBezTo>
                  <a:pt x="0" y="21894"/>
                  <a:pt x="19456" y="0"/>
                  <a:pt x="43471" y="0"/>
                </a:cubicBezTo>
                <a:cubicBezTo>
                  <a:pt x="67500" y="0"/>
                  <a:pt x="86944" y="21894"/>
                  <a:pt x="86944" y="48907"/>
                </a:cubicBezTo>
              </a:path>
            </a:pathLst>
          </a:custGeom>
          <a:solidFill>
            <a:srgbClr val="442E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2" name="Freeform 3"/>
          <p:cNvSpPr>
            <a:spLocks noChangeArrowheads="1"/>
          </p:cNvSpPr>
          <p:nvPr/>
        </p:nvSpPr>
        <p:spPr bwMode="auto">
          <a:xfrm>
            <a:off x="8675688" y="444500"/>
            <a:ext cx="2301875" cy="1570038"/>
          </a:xfrm>
          <a:custGeom>
            <a:avLst/>
            <a:gdLst>
              <a:gd name="T0" fmla="*/ 328803 w 2301608"/>
              <a:gd name="T1" fmla="*/ 1565198 h 1571040"/>
              <a:gd name="T2" fmla="*/ 209245 w 2301608"/>
              <a:gd name="T3" fmla="*/ 605967 h 1571040"/>
              <a:gd name="T4" fmla="*/ 0 w 2301608"/>
              <a:gd name="T5" fmla="*/ 505434 h 1571040"/>
              <a:gd name="T6" fmla="*/ 296189 w 2301608"/>
              <a:gd name="T7" fmla="*/ 369544 h 1571040"/>
              <a:gd name="T8" fmla="*/ 236422 w 2301608"/>
              <a:gd name="T9" fmla="*/ 195630 h 1571040"/>
              <a:gd name="T10" fmla="*/ 404876 w 2301608"/>
              <a:gd name="T11" fmla="*/ 271741 h 1571040"/>
              <a:gd name="T12" fmla="*/ 1021727 w 2301608"/>
              <a:gd name="T13" fmla="*/ 0 h 1571040"/>
              <a:gd name="T14" fmla="*/ 926617 w 2301608"/>
              <a:gd name="T15" fmla="*/ 84213 h 1571040"/>
              <a:gd name="T16" fmla="*/ 1720088 w 2301608"/>
              <a:gd name="T17" fmla="*/ 217385 h 1571040"/>
              <a:gd name="T18" fmla="*/ 2206510 w 2301608"/>
              <a:gd name="T19" fmla="*/ 345122 h 1571040"/>
              <a:gd name="T20" fmla="*/ 1951266 w 2301608"/>
              <a:gd name="T21" fmla="*/ 572668 h 1571040"/>
              <a:gd name="T22" fmla="*/ 2301608 w 2301608"/>
              <a:gd name="T23" fmla="*/ 741832 h 1571040"/>
              <a:gd name="T24" fmla="*/ 2059775 w 2301608"/>
              <a:gd name="T25" fmla="*/ 728256 h 1571040"/>
              <a:gd name="T26" fmla="*/ 1952040 w 2301608"/>
              <a:gd name="T27" fmla="*/ 1566024 h 1571040"/>
              <a:gd name="T28" fmla="*/ 1888566 w 2301608"/>
              <a:gd name="T29" fmla="*/ 1347812 h 1571040"/>
              <a:gd name="T30" fmla="*/ 1793443 w 2301608"/>
              <a:gd name="T31" fmla="*/ 972819 h 1571040"/>
              <a:gd name="T32" fmla="*/ 1722818 w 2301608"/>
              <a:gd name="T33" fmla="*/ 1054353 h 1571040"/>
              <a:gd name="T34" fmla="*/ 1796173 w 2301608"/>
              <a:gd name="T35" fmla="*/ 850531 h 1571040"/>
              <a:gd name="T36" fmla="*/ 1597812 w 2301608"/>
              <a:gd name="T37" fmla="*/ 991819 h 1571040"/>
              <a:gd name="T38" fmla="*/ 1228255 w 2301608"/>
              <a:gd name="T39" fmla="*/ 1111415 h 1571040"/>
              <a:gd name="T40" fmla="*/ 1402181 w 2301608"/>
              <a:gd name="T41" fmla="*/ 1013586 h 1571040"/>
              <a:gd name="T42" fmla="*/ 421499 w 2301608"/>
              <a:gd name="T43" fmla="*/ 725652 h 1571040"/>
              <a:gd name="T44" fmla="*/ 442938 w 2301608"/>
              <a:gd name="T45" fmla="*/ 1000010 h 1571040"/>
              <a:gd name="T46" fmla="*/ 361403 w 2301608"/>
              <a:gd name="T47" fmla="*/ 1271739 h 1571040"/>
              <a:gd name="T48" fmla="*/ 334619 w 2301608"/>
              <a:gd name="T49" fmla="*/ 1571040 h 1571040"/>
              <a:gd name="T50" fmla="*/ 328803 w 2301608"/>
              <a:gd name="T51" fmla="*/ 1565198 h 157104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301608"/>
              <a:gd name="T79" fmla="*/ 0 h 1571040"/>
              <a:gd name="T80" fmla="*/ 2301608 w 2301608"/>
              <a:gd name="T81" fmla="*/ 1571040 h 1571040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301608" h="1571040">
                <a:moveTo>
                  <a:pt x="328803" y="1565198"/>
                </a:moveTo>
                <a:cubicBezTo>
                  <a:pt x="328803" y="1565198"/>
                  <a:pt x="127710" y="929360"/>
                  <a:pt x="209245" y="605967"/>
                </a:cubicBezTo>
                <a:cubicBezTo>
                  <a:pt x="209245" y="605967"/>
                  <a:pt x="135876" y="470090"/>
                  <a:pt x="0" y="505434"/>
                </a:cubicBezTo>
                <a:cubicBezTo>
                  <a:pt x="0" y="505434"/>
                  <a:pt x="81508" y="304330"/>
                  <a:pt x="296189" y="369544"/>
                </a:cubicBezTo>
                <a:cubicBezTo>
                  <a:pt x="296189" y="369544"/>
                  <a:pt x="222808" y="290753"/>
                  <a:pt x="236422" y="195630"/>
                </a:cubicBezTo>
                <a:cubicBezTo>
                  <a:pt x="236422" y="195630"/>
                  <a:pt x="326084" y="271741"/>
                  <a:pt x="404876" y="271741"/>
                </a:cubicBezTo>
                <a:cubicBezTo>
                  <a:pt x="404876" y="271741"/>
                  <a:pt x="701078" y="-10883"/>
                  <a:pt x="1021727" y="0"/>
                </a:cubicBezTo>
                <a:cubicBezTo>
                  <a:pt x="1021727" y="0"/>
                  <a:pt x="956512" y="38036"/>
                  <a:pt x="926617" y="84213"/>
                </a:cubicBezTo>
                <a:cubicBezTo>
                  <a:pt x="926617" y="84213"/>
                  <a:pt x="1334210" y="-21767"/>
                  <a:pt x="1720088" y="217385"/>
                </a:cubicBezTo>
                <a:cubicBezTo>
                  <a:pt x="2105964" y="456539"/>
                  <a:pt x="2206510" y="345122"/>
                  <a:pt x="2206510" y="345122"/>
                </a:cubicBezTo>
                <a:cubicBezTo>
                  <a:pt x="2206510" y="345122"/>
                  <a:pt x="2130805" y="580148"/>
                  <a:pt x="1951266" y="572668"/>
                </a:cubicBezTo>
                <a:cubicBezTo>
                  <a:pt x="1951266" y="572668"/>
                  <a:pt x="2122284" y="581482"/>
                  <a:pt x="2301608" y="741832"/>
                </a:cubicBezTo>
                <a:cubicBezTo>
                  <a:pt x="2301608" y="741832"/>
                  <a:pt x="2130425" y="665733"/>
                  <a:pt x="2059775" y="728256"/>
                </a:cubicBezTo>
                <a:cubicBezTo>
                  <a:pt x="2059775" y="728256"/>
                  <a:pt x="2167725" y="1183703"/>
                  <a:pt x="1952040" y="1566024"/>
                </a:cubicBezTo>
                <a:cubicBezTo>
                  <a:pt x="1952040" y="1566024"/>
                  <a:pt x="1934768" y="1440180"/>
                  <a:pt x="1888566" y="1347812"/>
                </a:cubicBezTo>
                <a:cubicBezTo>
                  <a:pt x="1842389" y="1255407"/>
                  <a:pt x="1777162" y="1073340"/>
                  <a:pt x="1793443" y="972819"/>
                </a:cubicBezTo>
                <a:cubicBezTo>
                  <a:pt x="1793443" y="972819"/>
                  <a:pt x="1722818" y="986396"/>
                  <a:pt x="1722818" y="1054353"/>
                </a:cubicBezTo>
                <a:cubicBezTo>
                  <a:pt x="1722818" y="1122273"/>
                  <a:pt x="1630412" y="942911"/>
                  <a:pt x="1796173" y="850531"/>
                </a:cubicBezTo>
                <a:cubicBezTo>
                  <a:pt x="1796173" y="850531"/>
                  <a:pt x="1698358" y="869569"/>
                  <a:pt x="1597812" y="991819"/>
                </a:cubicBezTo>
                <a:cubicBezTo>
                  <a:pt x="1497253" y="1114082"/>
                  <a:pt x="1247254" y="1111415"/>
                  <a:pt x="1228255" y="1111415"/>
                </a:cubicBezTo>
                <a:cubicBezTo>
                  <a:pt x="1209205" y="1111415"/>
                  <a:pt x="1369555" y="1073340"/>
                  <a:pt x="1402181" y="1013586"/>
                </a:cubicBezTo>
                <a:cubicBezTo>
                  <a:pt x="1402181" y="1013586"/>
                  <a:pt x="1049502" y="1171371"/>
                  <a:pt x="421499" y="725652"/>
                </a:cubicBezTo>
                <a:cubicBezTo>
                  <a:pt x="421499" y="725652"/>
                  <a:pt x="459244" y="864120"/>
                  <a:pt x="442938" y="1000010"/>
                </a:cubicBezTo>
                <a:cubicBezTo>
                  <a:pt x="426631" y="1135837"/>
                  <a:pt x="364121" y="1201077"/>
                  <a:pt x="361403" y="1271739"/>
                </a:cubicBezTo>
                <a:cubicBezTo>
                  <a:pt x="358699" y="1342377"/>
                  <a:pt x="362178" y="1590484"/>
                  <a:pt x="334619" y="1571040"/>
                </a:cubicBezTo>
                <a:lnTo>
                  <a:pt x="328803" y="1565198"/>
                </a:lnTo>
              </a:path>
            </a:pathLst>
          </a:custGeom>
          <a:solidFill>
            <a:srgbClr val="5B4946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3" name="Freeform 3"/>
          <p:cNvSpPr>
            <a:spLocks noChangeArrowheads="1"/>
          </p:cNvSpPr>
          <p:nvPr/>
        </p:nvSpPr>
        <p:spPr bwMode="auto">
          <a:xfrm>
            <a:off x="8675688" y="444500"/>
            <a:ext cx="2301875" cy="1570038"/>
          </a:xfrm>
          <a:custGeom>
            <a:avLst/>
            <a:gdLst>
              <a:gd name="T0" fmla="*/ 328803 w 2301608"/>
              <a:gd name="T1" fmla="*/ 1565198 h 1571040"/>
              <a:gd name="T2" fmla="*/ 209245 w 2301608"/>
              <a:gd name="T3" fmla="*/ 605967 h 1571040"/>
              <a:gd name="T4" fmla="*/ 0 w 2301608"/>
              <a:gd name="T5" fmla="*/ 505434 h 1571040"/>
              <a:gd name="T6" fmla="*/ 296189 w 2301608"/>
              <a:gd name="T7" fmla="*/ 369544 h 1571040"/>
              <a:gd name="T8" fmla="*/ 236422 w 2301608"/>
              <a:gd name="T9" fmla="*/ 195630 h 1571040"/>
              <a:gd name="T10" fmla="*/ 404876 w 2301608"/>
              <a:gd name="T11" fmla="*/ 271741 h 1571040"/>
              <a:gd name="T12" fmla="*/ 1021727 w 2301608"/>
              <a:gd name="T13" fmla="*/ 0 h 1571040"/>
              <a:gd name="T14" fmla="*/ 926617 w 2301608"/>
              <a:gd name="T15" fmla="*/ 84213 h 1571040"/>
              <a:gd name="T16" fmla="*/ 1720088 w 2301608"/>
              <a:gd name="T17" fmla="*/ 217385 h 1571040"/>
              <a:gd name="T18" fmla="*/ 2206510 w 2301608"/>
              <a:gd name="T19" fmla="*/ 345122 h 1571040"/>
              <a:gd name="T20" fmla="*/ 1951266 w 2301608"/>
              <a:gd name="T21" fmla="*/ 572668 h 1571040"/>
              <a:gd name="T22" fmla="*/ 2301608 w 2301608"/>
              <a:gd name="T23" fmla="*/ 741832 h 1571040"/>
              <a:gd name="T24" fmla="*/ 2059775 w 2301608"/>
              <a:gd name="T25" fmla="*/ 728256 h 1571040"/>
              <a:gd name="T26" fmla="*/ 1952040 w 2301608"/>
              <a:gd name="T27" fmla="*/ 1566024 h 1571040"/>
              <a:gd name="T28" fmla="*/ 1888566 w 2301608"/>
              <a:gd name="T29" fmla="*/ 1347812 h 1571040"/>
              <a:gd name="T30" fmla="*/ 1793443 w 2301608"/>
              <a:gd name="T31" fmla="*/ 972819 h 1571040"/>
              <a:gd name="T32" fmla="*/ 1722818 w 2301608"/>
              <a:gd name="T33" fmla="*/ 1054353 h 1571040"/>
              <a:gd name="T34" fmla="*/ 1796173 w 2301608"/>
              <a:gd name="T35" fmla="*/ 850531 h 1571040"/>
              <a:gd name="T36" fmla="*/ 1597812 w 2301608"/>
              <a:gd name="T37" fmla="*/ 991819 h 1571040"/>
              <a:gd name="T38" fmla="*/ 1228255 w 2301608"/>
              <a:gd name="T39" fmla="*/ 1111415 h 1571040"/>
              <a:gd name="T40" fmla="*/ 1402181 w 2301608"/>
              <a:gd name="T41" fmla="*/ 1013586 h 1571040"/>
              <a:gd name="T42" fmla="*/ 421499 w 2301608"/>
              <a:gd name="T43" fmla="*/ 725652 h 1571040"/>
              <a:gd name="T44" fmla="*/ 442938 w 2301608"/>
              <a:gd name="T45" fmla="*/ 1000010 h 1571040"/>
              <a:gd name="T46" fmla="*/ 361403 w 2301608"/>
              <a:gd name="T47" fmla="*/ 1271739 h 1571040"/>
              <a:gd name="T48" fmla="*/ 334619 w 2301608"/>
              <a:gd name="T49" fmla="*/ 1571040 h 1571040"/>
              <a:gd name="T50" fmla="*/ 328803 w 2301608"/>
              <a:gd name="T51" fmla="*/ 1565198 h 157104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301608"/>
              <a:gd name="T79" fmla="*/ 0 h 1571040"/>
              <a:gd name="T80" fmla="*/ 2301608 w 2301608"/>
              <a:gd name="T81" fmla="*/ 1571040 h 1571040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301608" h="1571040">
                <a:moveTo>
                  <a:pt x="328803" y="1565198"/>
                </a:moveTo>
                <a:cubicBezTo>
                  <a:pt x="328803" y="1565198"/>
                  <a:pt x="127710" y="929360"/>
                  <a:pt x="209245" y="605967"/>
                </a:cubicBezTo>
                <a:cubicBezTo>
                  <a:pt x="209245" y="605967"/>
                  <a:pt x="135876" y="470090"/>
                  <a:pt x="0" y="505434"/>
                </a:cubicBezTo>
                <a:cubicBezTo>
                  <a:pt x="0" y="505434"/>
                  <a:pt x="81508" y="304330"/>
                  <a:pt x="296189" y="369544"/>
                </a:cubicBezTo>
                <a:cubicBezTo>
                  <a:pt x="296189" y="369544"/>
                  <a:pt x="222808" y="290753"/>
                  <a:pt x="236422" y="195630"/>
                </a:cubicBezTo>
                <a:cubicBezTo>
                  <a:pt x="236422" y="195630"/>
                  <a:pt x="326084" y="271741"/>
                  <a:pt x="404876" y="271741"/>
                </a:cubicBezTo>
                <a:cubicBezTo>
                  <a:pt x="404876" y="271741"/>
                  <a:pt x="701078" y="-10883"/>
                  <a:pt x="1021727" y="0"/>
                </a:cubicBezTo>
                <a:cubicBezTo>
                  <a:pt x="1021727" y="0"/>
                  <a:pt x="956512" y="38036"/>
                  <a:pt x="926617" y="84213"/>
                </a:cubicBezTo>
                <a:cubicBezTo>
                  <a:pt x="926617" y="84213"/>
                  <a:pt x="1334210" y="-21767"/>
                  <a:pt x="1720088" y="217385"/>
                </a:cubicBezTo>
                <a:cubicBezTo>
                  <a:pt x="2105964" y="456539"/>
                  <a:pt x="2206510" y="345122"/>
                  <a:pt x="2206510" y="345122"/>
                </a:cubicBezTo>
                <a:cubicBezTo>
                  <a:pt x="2206510" y="345122"/>
                  <a:pt x="2130805" y="580148"/>
                  <a:pt x="1951266" y="572668"/>
                </a:cubicBezTo>
                <a:cubicBezTo>
                  <a:pt x="1951266" y="572668"/>
                  <a:pt x="2122284" y="581482"/>
                  <a:pt x="2301608" y="741832"/>
                </a:cubicBezTo>
                <a:cubicBezTo>
                  <a:pt x="2301608" y="741832"/>
                  <a:pt x="2130425" y="665733"/>
                  <a:pt x="2059775" y="728256"/>
                </a:cubicBezTo>
                <a:cubicBezTo>
                  <a:pt x="2059775" y="728256"/>
                  <a:pt x="2167725" y="1183703"/>
                  <a:pt x="1952040" y="1566024"/>
                </a:cubicBezTo>
                <a:cubicBezTo>
                  <a:pt x="1952040" y="1566024"/>
                  <a:pt x="1934768" y="1440180"/>
                  <a:pt x="1888566" y="1347812"/>
                </a:cubicBezTo>
                <a:cubicBezTo>
                  <a:pt x="1842389" y="1255407"/>
                  <a:pt x="1777162" y="1073340"/>
                  <a:pt x="1793443" y="972819"/>
                </a:cubicBezTo>
                <a:cubicBezTo>
                  <a:pt x="1793443" y="972819"/>
                  <a:pt x="1722818" y="986396"/>
                  <a:pt x="1722818" y="1054353"/>
                </a:cubicBezTo>
                <a:cubicBezTo>
                  <a:pt x="1722818" y="1122273"/>
                  <a:pt x="1630412" y="942911"/>
                  <a:pt x="1796173" y="850531"/>
                </a:cubicBezTo>
                <a:cubicBezTo>
                  <a:pt x="1796173" y="850531"/>
                  <a:pt x="1698358" y="869569"/>
                  <a:pt x="1597812" y="991819"/>
                </a:cubicBezTo>
                <a:cubicBezTo>
                  <a:pt x="1497253" y="1114082"/>
                  <a:pt x="1247254" y="1111415"/>
                  <a:pt x="1228255" y="1111415"/>
                </a:cubicBezTo>
                <a:cubicBezTo>
                  <a:pt x="1209205" y="1111415"/>
                  <a:pt x="1369555" y="1073340"/>
                  <a:pt x="1402181" y="1013586"/>
                </a:cubicBezTo>
                <a:cubicBezTo>
                  <a:pt x="1402181" y="1013586"/>
                  <a:pt x="1049502" y="1171371"/>
                  <a:pt x="421499" y="725652"/>
                </a:cubicBezTo>
                <a:cubicBezTo>
                  <a:pt x="421499" y="725652"/>
                  <a:pt x="459244" y="864120"/>
                  <a:pt x="442938" y="1000010"/>
                </a:cubicBezTo>
                <a:cubicBezTo>
                  <a:pt x="426631" y="1135837"/>
                  <a:pt x="364121" y="1201077"/>
                  <a:pt x="361403" y="1271739"/>
                </a:cubicBezTo>
                <a:cubicBezTo>
                  <a:pt x="358699" y="1342377"/>
                  <a:pt x="362178" y="1590484"/>
                  <a:pt x="334619" y="1571040"/>
                </a:cubicBezTo>
                <a:lnTo>
                  <a:pt x="328803" y="1565198"/>
                </a:lnTo>
              </a:path>
            </a:pathLst>
          </a:custGeom>
          <a:solidFill>
            <a:srgbClr val="D7D7D7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4" name="Freeform 3"/>
          <p:cNvSpPr>
            <a:spLocks noChangeArrowheads="1"/>
          </p:cNvSpPr>
          <p:nvPr/>
        </p:nvSpPr>
        <p:spPr bwMode="auto">
          <a:xfrm>
            <a:off x="9469438" y="1812925"/>
            <a:ext cx="284162" cy="444500"/>
          </a:xfrm>
          <a:custGeom>
            <a:avLst/>
            <a:gdLst>
              <a:gd name="T0" fmla="*/ 237299 w 285381"/>
              <a:gd name="T1" fmla="*/ 444754 h 444754"/>
              <a:gd name="T2" fmla="*/ 245096 w 285381"/>
              <a:gd name="T3" fmla="*/ 441718 h 444754"/>
              <a:gd name="T4" fmla="*/ 248627 w 285381"/>
              <a:gd name="T5" fmla="*/ 418909 h 444754"/>
              <a:gd name="T6" fmla="*/ 107098 w 285381"/>
              <a:gd name="T7" fmla="*/ 311467 h 444754"/>
              <a:gd name="T8" fmla="*/ 38493 w 285381"/>
              <a:gd name="T9" fmla="*/ 266115 h 444754"/>
              <a:gd name="T10" fmla="*/ 40830 w 285381"/>
              <a:gd name="T11" fmla="*/ 265823 h 444754"/>
              <a:gd name="T12" fmla="*/ 285381 w 285381"/>
              <a:gd name="T13" fmla="*/ 22034 h 444754"/>
              <a:gd name="T14" fmla="*/ 278650 w 285381"/>
              <a:gd name="T15" fmla="*/ 0 h 444754"/>
              <a:gd name="T16" fmla="*/ 256616 w 285381"/>
              <a:gd name="T17" fmla="*/ 6718 h 444754"/>
              <a:gd name="T18" fmla="*/ 37185 w 285381"/>
              <a:gd name="T19" fmla="*/ 233413 h 444754"/>
              <a:gd name="T20" fmla="*/ 0 w 285381"/>
              <a:gd name="T21" fmla="*/ 256260 h 444754"/>
              <a:gd name="T22" fmla="*/ 90068 w 285381"/>
              <a:gd name="T23" fmla="*/ 339267 h 444754"/>
              <a:gd name="T24" fmla="*/ 222287 w 285381"/>
              <a:gd name="T25" fmla="*/ 438150 h 444754"/>
              <a:gd name="T26" fmla="*/ 237299 w 285381"/>
              <a:gd name="T27" fmla="*/ 444754 h 4447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85381"/>
              <a:gd name="T43" fmla="*/ 0 h 444754"/>
              <a:gd name="T44" fmla="*/ 285381 w 285381"/>
              <a:gd name="T45" fmla="*/ 444754 h 44475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85381" h="444754">
                <a:moveTo>
                  <a:pt x="237299" y="444754"/>
                </a:moveTo>
                <a:cubicBezTo>
                  <a:pt x="240017" y="444461"/>
                  <a:pt x="242722" y="443445"/>
                  <a:pt x="245096" y="441718"/>
                </a:cubicBezTo>
                <a:cubicBezTo>
                  <a:pt x="252348" y="436397"/>
                  <a:pt x="253948" y="426186"/>
                  <a:pt x="248627" y="418909"/>
                </a:cubicBezTo>
                <a:cubicBezTo>
                  <a:pt x="221043" y="381152"/>
                  <a:pt x="160489" y="344131"/>
                  <a:pt x="107098" y="311467"/>
                </a:cubicBezTo>
                <a:cubicBezTo>
                  <a:pt x="83248" y="296900"/>
                  <a:pt x="52387" y="277990"/>
                  <a:pt x="38493" y="266115"/>
                </a:cubicBezTo>
                <a:cubicBezTo>
                  <a:pt x="39216" y="266014"/>
                  <a:pt x="40017" y="265912"/>
                  <a:pt x="40830" y="265823"/>
                </a:cubicBezTo>
                <a:cubicBezTo>
                  <a:pt x="161454" y="252260"/>
                  <a:pt x="280377" y="31445"/>
                  <a:pt x="285381" y="22034"/>
                </a:cubicBezTo>
                <a:cubicBezTo>
                  <a:pt x="289597" y="14122"/>
                  <a:pt x="286600" y="4241"/>
                  <a:pt x="278650" y="0"/>
                </a:cubicBezTo>
                <a:cubicBezTo>
                  <a:pt x="270700" y="-4254"/>
                  <a:pt x="260832" y="-1193"/>
                  <a:pt x="256616" y="6718"/>
                </a:cubicBezTo>
                <a:cubicBezTo>
                  <a:pt x="224764" y="66522"/>
                  <a:pt x="123202" y="223761"/>
                  <a:pt x="37185" y="233413"/>
                </a:cubicBezTo>
                <a:cubicBezTo>
                  <a:pt x="28181" y="234429"/>
                  <a:pt x="4241" y="237121"/>
                  <a:pt x="0" y="256260"/>
                </a:cubicBezTo>
                <a:cubicBezTo>
                  <a:pt x="-5257" y="279882"/>
                  <a:pt x="22110" y="297700"/>
                  <a:pt x="90068" y="339267"/>
                </a:cubicBezTo>
                <a:cubicBezTo>
                  <a:pt x="138365" y="368833"/>
                  <a:pt x="198513" y="405612"/>
                  <a:pt x="222287" y="438150"/>
                </a:cubicBezTo>
                <a:cubicBezTo>
                  <a:pt x="225882" y="443064"/>
                  <a:pt x="231673" y="445389"/>
                  <a:pt x="237299" y="444754"/>
                </a:cubicBezTo>
              </a:path>
            </a:pathLst>
          </a:custGeom>
          <a:solidFill>
            <a:srgbClr val="442E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5" name="Freeform 3"/>
          <p:cNvSpPr>
            <a:spLocks noChangeArrowheads="1"/>
          </p:cNvSpPr>
          <p:nvPr/>
        </p:nvSpPr>
        <p:spPr bwMode="auto">
          <a:xfrm>
            <a:off x="9204325" y="3094038"/>
            <a:ext cx="1057275" cy="592137"/>
          </a:xfrm>
          <a:custGeom>
            <a:avLst/>
            <a:gdLst>
              <a:gd name="T0" fmla="*/ 0 w 1057771"/>
              <a:gd name="T1" fmla="*/ 354917 h 591013"/>
              <a:gd name="T2" fmla="*/ 561429 w 1057771"/>
              <a:gd name="T3" fmla="*/ 584927 h 591013"/>
              <a:gd name="T4" fmla="*/ 1057770 w 1057771"/>
              <a:gd name="T5" fmla="*/ 236159 h 591013"/>
              <a:gd name="T6" fmla="*/ 496392 w 1057771"/>
              <a:gd name="T7" fmla="*/ 6073 h 591013"/>
              <a:gd name="T8" fmla="*/ 0 w 1057771"/>
              <a:gd name="T9" fmla="*/ 354917 h 591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7771"/>
              <a:gd name="T16" fmla="*/ 0 h 591013"/>
              <a:gd name="T17" fmla="*/ 1057771 w 1057771"/>
              <a:gd name="T18" fmla="*/ 591013 h 591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7771" h="591013">
                <a:moveTo>
                  <a:pt x="0" y="354917"/>
                </a:moveTo>
                <a:cubicBezTo>
                  <a:pt x="17919" y="514721"/>
                  <a:pt x="269303" y="617718"/>
                  <a:pt x="561429" y="584927"/>
                </a:cubicBezTo>
                <a:cubicBezTo>
                  <a:pt x="853503" y="552110"/>
                  <a:pt x="1075741" y="395963"/>
                  <a:pt x="1057770" y="236159"/>
                </a:cubicBezTo>
                <a:cubicBezTo>
                  <a:pt x="1039850" y="76304"/>
                  <a:pt x="788530" y="-26679"/>
                  <a:pt x="496392" y="6073"/>
                </a:cubicBezTo>
                <a:cubicBezTo>
                  <a:pt x="204254" y="38903"/>
                  <a:pt x="-17932" y="195036"/>
                  <a:pt x="0" y="354917"/>
                </a:cubicBezTo>
              </a:path>
            </a:pathLst>
          </a:custGeom>
          <a:solidFill>
            <a:srgbClr val="80808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6" name="Freeform 3"/>
          <p:cNvSpPr>
            <a:spLocks noChangeArrowheads="1"/>
          </p:cNvSpPr>
          <p:nvPr/>
        </p:nvSpPr>
        <p:spPr bwMode="auto">
          <a:xfrm>
            <a:off x="9329738" y="3525838"/>
            <a:ext cx="52387" cy="52387"/>
          </a:xfrm>
          <a:custGeom>
            <a:avLst/>
            <a:gdLst>
              <a:gd name="T0" fmla="*/ 52514 w 52515"/>
              <a:gd name="T1" fmla="*/ 26251 h 52489"/>
              <a:gd name="T2" fmla="*/ 26264 w 52515"/>
              <a:gd name="T3" fmla="*/ 52489 h 52489"/>
              <a:gd name="T4" fmla="*/ 0 w 52515"/>
              <a:gd name="T5" fmla="*/ 26251 h 52489"/>
              <a:gd name="T6" fmla="*/ 26264 w 52515"/>
              <a:gd name="T7" fmla="*/ 0 h 52489"/>
              <a:gd name="T8" fmla="*/ 52514 w 52515"/>
              <a:gd name="T9" fmla="*/ 26251 h 524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515"/>
              <a:gd name="T16" fmla="*/ 0 h 52489"/>
              <a:gd name="T17" fmla="*/ 52515 w 52515"/>
              <a:gd name="T18" fmla="*/ 52489 h 524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515" h="52489">
                <a:moveTo>
                  <a:pt x="52514" y="26251"/>
                </a:moveTo>
                <a:cubicBezTo>
                  <a:pt x="52514" y="40728"/>
                  <a:pt x="40754" y="52489"/>
                  <a:pt x="26264" y="52489"/>
                </a:cubicBezTo>
                <a:cubicBezTo>
                  <a:pt x="11772" y="52489"/>
                  <a:pt x="0" y="40728"/>
                  <a:pt x="0" y="26251"/>
                </a:cubicBezTo>
                <a:cubicBezTo>
                  <a:pt x="0" y="11734"/>
                  <a:pt x="11772" y="0"/>
                  <a:pt x="26264" y="0"/>
                </a:cubicBezTo>
                <a:cubicBezTo>
                  <a:pt x="40754" y="0"/>
                  <a:pt x="52514" y="11734"/>
                  <a:pt x="52514" y="26251"/>
                </a:cubicBezTo>
              </a:path>
            </a:pathLst>
          </a:custGeom>
          <a:solidFill>
            <a:srgbClr val="442E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7" name="Freeform 3"/>
          <p:cNvSpPr>
            <a:spLocks noChangeArrowheads="1"/>
          </p:cNvSpPr>
          <p:nvPr/>
        </p:nvSpPr>
        <p:spPr bwMode="auto">
          <a:xfrm>
            <a:off x="9986963" y="3525838"/>
            <a:ext cx="52387" cy="52387"/>
          </a:xfrm>
          <a:custGeom>
            <a:avLst/>
            <a:gdLst>
              <a:gd name="T0" fmla="*/ 52514 w 52514"/>
              <a:gd name="T1" fmla="*/ 26251 h 52489"/>
              <a:gd name="T2" fmla="*/ 26263 w 52514"/>
              <a:gd name="T3" fmla="*/ 52489 h 52489"/>
              <a:gd name="T4" fmla="*/ 0 w 52514"/>
              <a:gd name="T5" fmla="*/ 26251 h 52489"/>
              <a:gd name="T6" fmla="*/ 26263 w 52514"/>
              <a:gd name="T7" fmla="*/ 0 h 52489"/>
              <a:gd name="T8" fmla="*/ 52514 w 52514"/>
              <a:gd name="T9" fmla="*/ 26251 h 524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514"/>
              <a:gd name="T16" fmla="*/ 0 h 52489"/>
              <a:gd name="T17" fmla="*/ 52514 w 52514"/>
              <a:gd name="T18" fmla="*/ 52489 h 524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514" h="52489">
                <a:moveTo>
                  <a:pt x="52514" y="26251"/>
                </a:moveTo>
                <a:cubicBezTo>
                  <a:pt x="52514" y="40728"/>
                  <a:pt x="40754" y="52489"/>
                  <a:pt x="26263" y="52489"/>
                </a:cubicBezTo>
                <a:cubicBezTo>
                  <a:pt x="11760" y="52489"/>
                  <a:pt x="0" y="40728"/>
                  <a:pt x="0" y="26251"/>
                </a:cubicBezTo>
                <a:cubicBezTo>
                  <a:pt x="0" y="11734"/>
                  <a:pt x="11760" y="0"/>
                  <a:pt x="26263" y="0"/>
                </a:cubicBezTo>
                <a:cubicBezTo>
                  <a:pt x="40754" y="0"/>
                  <a:pt x="52514" y="11734"/>
                  <a:pt x="52514" y="26251"/>
                </a:cubicBezTo>
              </a:path>
            </a:pathLst>
          </a:custGeom>
          <a:solidFill>
            <a:srgbClr val="442E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8" name="Freeform 3"/>
          <p:cNvSpPr>
            <a:spLocks noChangeArrowheads="1"/>
          </p:cNvSpPr>
          <p:nvPr/>
        </p:nvSpPr>
        <p:spPr bwMode="auto">
          <a:xfrm>
            <a:off x="9580563" y="4084638"/>
            <a:ext cx="735012" cy="336550"/>
          </a:xfrm>
          <a:custGeom>
            <a:avLst/>
            <a:gdLst>
              <a:gd name="T0" fmla="*/ 15233 w 734774"/>
              <a:gd name="T1" fmla="*/ 254163 h 336861"/>
              <a:gd name="T2" fmla="*/ 33649 w 734774"/>
              <a:gd name="T3" fmla="*/ 251648 h 336861"/>
              <a:gd name="T4" fmla="*/ 271151 w 734774"/>
              <a:gd name="T5" fmla="*/ 144486 h 336861"/>
              <a:gd name="T6" fmla="*/ 433965 w 734774"/>
              <a:gd name="T7" fmla="*/ 178306 h 336861"/>
              <a:gd name="T8" fmla="*/ 503917 w 734774"/>
              <a:gd name="T9" fmla="*/ 70115 h 336861"/>
              <a:gd name="T10" fmla="*/ 680638 w 734774"/>
              <a:gd name="T11" fmla="*/ 25601 h 336861"/>
              <a:gd name="T12" fmla="*/ 574821 w 734774"/>
              <a:gd name="T13" fmla="*/ 232611 h 336861"/>
              <a:gd name="T14" fmla="*/ 300704 w 734774"/>
              <a:gd name="T15" fmla="*/ 265263 h 336861"/>
              <a:gd name="T16" fmla="*/ 147441 w 734774"/>
              <a:gd name="T17" fmla="*/ 286828 h 336861"/>
              <a:gd name="T18" fmla="*/ 16059 w 734774"/>
              <a:gd name="T19" fmla="*/ 278903 h 336861"/>
              <a:gd name="T20" fmla="*/ 40621 w 734774"/>
              <a:gd name="T21" fmla="*/ 241463 h 336861"/>
              <a:gd name="T22" fmla="*/ 15233 w 734774"/>
              <a:gd name="T23" fmla="*/ 254163 h 3368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34774"/>
              <a:gd name="T37" fmla="*/ 0 h 336861"/>
              <a:gd name="T38" fmla="*/ 734774 w 734774"/>
              <a:gd name="T39" fmla="*/ 336861 h 33686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34774" h="336861">
                <a:moveTo>
                  <a:pt x="15233" y="254163"/>
                </a:moveTo>
                <a:cubicBezTo>
                  <a:pt x="22130" y="256792"/>
                  <a:pt x="28251" y="255967"/>
                  <a:pt x="33649" y="251648"/>
                </a:cubicBezTo>
                <a:cubicBezTo>
                  <a:pt x="74314" y="146417"/>
                  <a:pt x="174822" y="117994"/>
                  <a:pt x="271151" y="144486"/>
                </a:cubicBezTo>
                <a:cubicBezTo>
                  <a:pt x="316287" y="156907"/>
                  <a:pt x="385540" y="188898"/>
                  <a:pt x="433965" y="178306"/>
                </a:cubicBezTo>
                <a:cubicBezTo>
                  <a:pt x="516211" y="160234"/>
                  <a:pt x="483127" y="124623"/>
                  <a:pt x="503917" y="70115"/>
                </a:cubicBezTo>
                <a:cubicBezTo>
                  <a:pt x="519259" y="29945"/>
                  <a:pt x="632542" y="-2071"/>
                  <a:pt x="680638" y="25601"/>
                </a:cubicBezTo>
                <a:cubicBezTo>
                  <a:pt x="788613" y="87692"/>
                  <a:pt x="645116" y="211059"/>
                  <a:pt x="574821" y="232611"/>
                </a:cubicBezTo>
                <a:cubicBezTo>
                  <a:pt x="487115" y="259472"/>
                  <a:pt x="383547" y="231722"/>
                  <a:pt x="300704" y="265263"/>
                </a:cubicBezTo>
                <a:cubicBezTo>
                  <a:pt x="271787" y="276960"/>
                  <a:pt x="154134" y="373403"/>
                  <a:pt x="147441" y="286828"/>
                </a:cubicBezTo>
                <a:cubicBezTo>
                  <a:pt x="107449" y="272477"/>
                  <a:pt x="58770" y="280579"/>
                  <a:pt x="16059" y="278903"/>
                </a:cubicBezTo>
                <a:cubicBezTo>
                  <a:pt x="12160" y="255459"/>
                  <a:pt x="23476" y="251192"/>
                  <a:pt x="40621" y="241463"/>
                </a:cubicBezTo>
                <a:lnTo>
                  <a:pt x="15233" y="254163"/>
                </a:lnTo>
              </a:path>
            </a:pathLst>
          </a:custGeom>
          <a:solidFill>
            <a:srgbClr val="F0E0D6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9" name="Freeform 3"/>
          <p:cNvSpPr>
            <a:spLocks noChangeArrowheads="1"/>
          </p:cNvSpPr>
          <p:nvPr/>
        </p:nvSpPr>
        <p:spPr bwMode="auto">
          <a:xfrm>
            <a:off x="9832975" y="2460625"/>
            <a:ext cx="274638" cy="152400"/>
          </a:xfrm>
          <a:custGeom>
            <a:avLst/>
            <a:gdLst>
              <a:gd name="T0" fmla="*/ 15233 w 274307"/>
              <a:gd name="T1" fmla="*/ 137153 h 152387"/>
              <a:gd name="T2" fmla="*/ 259074 w 274307"/>
              <a:gd name="T3" fmla="*/ 15233 h 152387"/>
              <a:gd name="T4" fmla="*/ 0 60000 65536"/>
              <a:gd name="T5" fmla="*/ 0 60000 65536"/>
              <a:gd name="T6" fmla="*/ 0 w 274307"/>
              <a:gd name="T7" fmla="*/ 0 h 152387"/>
              <a:gd name="T8" fmla="*/ 274307 w 274307"/>
              <a:gd name="T9" fmla="*/ 152387 h 15238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4307" h="152387">
                <a:moveTo>
                  <a:pt x="15233" y="137153"/>
                </a:moveTo>
                <a:cubicBezTo>
                  <a:pt x="15233" y="137153"/>
                  <a:pt x="218446" y="140061"/>
                  <a:pt x="259074" y="15233"/>
                </a:cubicBezTo>
              </a:path>
            </a:pathLst>
          </a:custGeom>
          <a:noFill/>
          <a:ln w="25400" cap="flat" cmpd="sng">
            <a:solidFill>
              <a:srgbClr val="452F2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60" name="Freeform 3"/>
          <p:cNvSpPr>
            <a:spLocks noChangeArrowheads="1"/>
          </p:cNvSpPr>
          <p:nvPr/>
        </p:nvSpPr>
        <p:spPr bwMode="auto">
          <a:xfrm>
            <a:off x="6464300" y="1009650"/>
            <a:ext cx="127000" cy="7747000"/>
          </a:xfrm>
          <a:custGeom>
            <a:avLst/>
            <a:gdLst>
              <a:gd name="T0" fmla="*/ 31750 w 127000"/>
              <a:gd name="T1" fmla="*/ 31750 h 7747000"/>
              <a:gd name="T2" fmla="*/ 31750 w 127000"/>
              <a:gd name="T3" fmla="*/ 7715250 h 7747000"/>
              <a:gd name="T4" fmla="*/ 0 60000 65536"/>
              <a:gd name="T5" fmla="*/ 0 60000 65536"/>
              <a:gd name="T6" fmla="*/ 0 w 127000"/>
              <a:gd name="T7" fmla="*/ 0 h 7747000"/>
              <a:gd name="T8" fmla="*/ 127000 w 127000"/>
              <a:gd name="T9" fmla="*/ 7747000 h 7747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7000" h="7747000">
                <a:moveTo>
                  <a:pt x="31750" y="31750"/>
                </a:moveTo>
                <a:lnTo>
                  <a:pt x="31750" y="7715250"/>
                </a:lnTo>
              </a:path>
            </a:pathLst>
          </a:custGeom>
          <a:noFill/>
          <a:ln w="63500" cap="flat" cmpd="sng">
            <a:solidFill>
              <a:srgbClr val="CDCDC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61" name="Freeform 3"/>
          <p:cNvSpPr>
            <a:spLocks noChangeArrowheads="1"/>
          </p:cNvSpPr>
          <p:nvPr/>
        </p:nvSpPr>
        <p:spPr bwMode="auto">
          <a:xfrm>
            <a:off x="288925" y="9264650"/>
            <a:ext cx="203200" cy="255588"/>
          </a:xfrm>
          <a:custGeom>
            <a:avLst/>
            <a:gdLst>
              <a:gd name="T0" fmla="*/ 199707 w 204050"/>
              <a:gd name="T1" fmla="*/ 29984 h 255955"/>
              <a:gd name="T2" fmla="*/ 199783 w 204050"/>
              <a:gd name="T3" fmla="*/ 29882 h 255955"/>
              <a:gd name="T4" fmla="*/ 199783 w 204050"/>
              <a:gd name="T5" fmla="*/ 0 h 255955"/>
              <a:gd name="T6" fmla="*/ 12090 w 204050"/>
              <a:gd name="T7" fmla="*/ 0 h 255955"/>
              <a:gd name="T8" fmla="*/ 12090 w 204050"/>
              <a:gd name="T9" fmla="*/ 30568 h 255955"/>
              <a:gd name="T10" fmla="*/ 156679 w 204050"/>
              <a:gd name="T11" fmla="*/ 30568 h 255955"/>
              <a:gd name="T12" fmla="*/ 241 w 204050"/>
              <a:gd name="T13" fmla="*/ 225793 h 255955"/>
              <a:gd name="T14" fmla="*/ 0 w 204050"/>
              <a:gd name="T15" fmla="*/ 226059 h 255955"/>
              <a:gd name="T16" fmla="*/ 0 w 204050"/>
              <a:gd name="T17" fmla="*/ 255955 h 255955"/>
              <a:gd name="T18" fmla="*/ 204050 w 204050"/>
              <a:gd name="T19" fmla="*/ 255955 h 255955"/>
              <a:gd name="T20" fmla="*/ 204050 w 204050"/>
              <a:gd name="T21" fmla="*/ 225399 h 255955"/>
              <a:gd name="T22" fmla="*/ 43446 w 204050"/>
              <a:gd name="T23" fmla="*/ 225399 h 255955"/>
              <a:gd name="T24" fmla="*/ 199707 w 204050"/>
              <a:gd name="T25" fmla="*/ 29984 h 2559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4050"/>
              <a:gd name="T40" fmla="*/ 0 h 255955"/>
              <a:gd name="T41" fmla="*/ 204050 w 204050"/>
              <a:gd name="T42" fmla="*/ 255955 h 2559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4050" h="255955">
                <a:moveTo>
                  <a:pt x="199707" y="29984"/>
                </a:moveTo>
                <a:lnTo>
                  <a:pt x="199783" y="29882"/>
                </a:lnTo>
                <a:lnTo>
                  <a:pt x="199783" y="0"/>
                </a:lnTo>
                <a:lnTo>
                  <a:pt x="12090" y="0"/>
                </a:lnTo>
                <a:lnTo>
                  <a:pt x="12090" y="30568"/>
                </a:lnTo>
                <a:lnTo>
                  <a:pt x="156679" y="30568"/>
                </a:lnTo>
                <a:lnTo>
                  <a:pt x="241" y="225793"/>
                </a:lnTo>
                <a:lnTo>
                  <a:pt x="0" y="226059"/>
                </a:lnTo>
                <a:lnTo>
                  <a:pt x="0" y="255955"/>
                </a:lnTo>
                <a:lnTo>
                  <a:pt x="204050" y="255955"/>
                </a:lnTo>
                <a:lnTo>
                  <a:pt x="204050" y="225399"/>
                </a:lnTo>
                <a:lnTo>
                  <a:pt x="43446" y="225399"/>
                </a:lnTo>
                <a:lnTo>
                  <a:pt x="199707" y="29984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62" name="Freeform 3"/>
          <p:cNvSpPr>
            <a:spLocks noChangeArrowheads="1"/>
          </p:cNvSpPr>
          <p:nvPr/>
        </p:nvSpPr>
        <p:spPr bwMode="auto">
          <a:xfrm>
            <a:off x="696913" y="9329738"/>
            <a:ext cx="169862" cy="195262"/>
          </a:xfrm>
          <a:custGeom>
            <a:avLst/>
            <a:gdLst>
              <a:gd name="T0" fmla="*/ 136283 w 169379"/>
              <a:gd name="T1" fmla="*/ 120866 h 194462"/>
              <a:gd name="T2" fmla="*/ 136131 w 169379"/>
              <a:gd name="T3" fmla="*/ 121780 h 194462"/>
              <a:gd name="T4" fmla="*/ 86740 w 169379"/>
              <a:gd name="T5" fmla="*/ 165658 h 194462"/>
              <a:gd name="T6" fmla="*/ 34124 w 169379"/>
              <a:gd name="T7" fmla="*/ 99542 h 194462"/>
              <a:gd name="T8" fmla="*/ 90296 w 169379"/>
              <a:gd name="T9" fmla="*/ 28803 h 194462"/>
              <a:gd name="T10" fmla="*/ 134759 w 169379"/>
              <a:gd name="T11" fmla="*/ 64554 h 194462"/>
              <a:gd name="T12" fmla="*/ 134937 w 169379"/>
              <a:gd name="T13" fmla="*/ 65417 h 194462"/>
              <a:gd name="T14" fmla="*/ 168249 w 169379"/>
              <a:gd name="T15" fmla="*/ 65417 h 194462"/>
              <a:gd name="T16" fmla="*/ 168135 w 169379"/>
              <a:gd name="T17" fmla="*/ 64249 h 194462"/>
              <a:gd name="T18" fmla="*/ 87820 w 169379"/>
              <a:gd name="T19" fmla="*/ 0 h 194462"/>
              <a:gd name="T20" fmla="*/ 0 w 169379"/>
              <a:gd name="T21" fmla="*/ 99542 h 194462"/>
              <a:gd name="T22" fmla="*/ 87109 w 169379"/>
              <a:gd name="T23" fmla="*/ 194462 h 194462"/>
              <a:gd name="T24" fmla="*/ 169202 w 169379"/>
              <a:gd name="T25" fmla="*/ 122110 h 194462"/>
              <a:gd name="T26" fmla="*/ 169379 w 169379"/>
              <a:gd name="T27" fmla="*/ 120866 h 194462"/>
              <a:gd name="T28" fmla="*/ 136283 w 169379"/>
              <a:gd name="T29" fmla="*/ 120866 h 1944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9379"/>
              <a:gd name="T46" fmla="*/ 0 h 194462"/>
              <a:gd name="T47" fmla="*/ 169379 w 169379"/>
              <a:gd name="T48" fmla="*/ 194462 h 1944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9379" h="194462">
                <a:moveTo>
                  <a:pt x="136283" y="120866"/>
                </a:moveTo>
                <a:lnTo>
                  <a:pt x="136131" y="121780"/>
                </a:lnTo>
                <a:cubicBezTo>
                  <a:pt x="132181" y="150088"/>
                  <a:pt x="114630" y="165658"/>
                  <a:pt x="86740" y="165658"/>
                </a:cubicBezTo>
                <a:cubicBezTo>
                  <a:pt x="47955" y="165658"/>
                  <a:pt x="34124" y="131509"/>
                  <a:pt x="34124" y="99542"/>
                </a:cubicBezTo>
                <a:cubicBezTo>
                  <a:pt x="34124" y="73114"/>
                  <a:pt x="41427" y="28803"/>
                  <a:pt x="90296" y="28803"/>
                </a:cubicBezTo>
                <a:cubicBezTo>
                  <a:pt x="114350" y="28803"/>
                  <a:pt x="130136" y="41491"/>
                  <a:pt x="134759" y="64554"/>
                </a:cubicBezTo>
                <a:lnTo>
                  <a:pt x="134937" y="65417"/>
                </a:lnTo>
                <a:lnTo>
                  <a:pt x="168249" y="65417"/>
                </a:lnTo>
                <a:lnTo>
                  <a:pt x="168135" y="64249"/>
                </a:lnTo>
                <a:cubicBezTo>
                  <a:pt x="164160" y="23431"/>
                  <a:pt x="134886" y="0"/>
                  <a:pt x="87820" y="0"/>
                </a:cubicBezTo>
                <a:cubicBezTo>
                  <a:pt x="33642" y="0"/>
                  <a:pt x="0" y="38151"/>
                  <a:pt x="0" y="99542"/>
                </a:cubicBezTo>
                <a:cubicBezTo>
                  <a:pt x="0" y="158089"/>
                  <a:pt x="33362" y="194462"/>
                  <a:pt x="87109" y="194462"/>
                </a:cubicBezTo>
                <a:cubicBezTo>
                  <a:pt x="132994" y="194462"/>
                  <a:pt x="162153" y="168757"/>
                  <a:pt x="169202" y="122110"/>
                </a:cubicBezTo>
                <a:lnTo>
                  <a:pt x="169379" y="120866"/>
                </a:lnTo>
                <a:lnTo>
                  <a:pt x="136283" y="120866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63" name="Freeform 3"/>
          <p:cNvSpPr>
            <a:spLocks noChangeArrowheads="1"/>
          </p:cNvSpPr>
          <p:nvPr/>
        </p:nvSpPr>
        <p:spPr bwMode="auto">
          <a:xfrm>
            <a:off x="1309688" y="9331325"/>
            <a:ext cx="163512" cy="193675"/>
          </a:xfrm>
          <a:custGeom>
            <a:avLst/>
            <a:gdLst>
              <a:gd name="T0" fmla="*/ 138645 w 162458"/>
              <a:gd name="T1" fmla="*/ 62927 h 194094"/>
              <a:gd name="T2" fmla="*/ 86728 w 162458"/>
              <a:gd name="T3" fmla="*/ 18846 h 194094"/>
              <a:gd name="T4" fmla="*/ 22415 w 162458"/>
              <a:gd name="T5" fmla="*/ 97066 h 194094"/>
              <a:gd name="T6" fmla="*/ 86728 w 162458"/>
              <a:gd name="T7" fmla="*/ 175272 h 194094"/>
              <a:gd name="T8" fmla="*/ 140055 w 162458"/>
              <a:gd name="T9" fmla="*/ 123011 h 194094"/>
              <a:gd name="T10" fmla="*/ 162458 w 162458"/>
              <a:gd name="T11" fmla="*/ 123011 h 194094"/>
              <a:gd name="T12" fmla="*/ 86728 w 162458"/>
              <a:gd name="T13" fmla="*/ 194093 h 194094"/>
              <a:gd name="T14" fmla="*/ 0 w 162458"/>
              <a:gd name="T15" fmla="*/ 97066 h 194094"/>
              <a:gd name="T16" fmla="*/ 86728 w 162458"/>
              <a:gd name="T17" fmla="*/ 0 h 194094"/>
              <a:gd name="T18" fmla="*/ 161061 w 162458"/>
              <a:gd name="T19" fmla="*/ 62927 h 194094"/>
              <a:gd name="T20" fmla="*/ 138645 w 162458"/>
              <a:gd name="T21" fmla="*/ 62927 h 19409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2458"/>
              <a:gd name="T34" fmla="*/ 0 h 194094"/>
              <a:gd name="T35" fmla="*/ 162458 w 162458"/>
              <a:gd name="T36" fmla="*/ 194094 h 19409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2458" h="194094">
                <a:moveTo>
                  <a:pt x="138645" y="62927"/>
                </a:moveTo>
                <a:cubicBezTo>
                  <a:pt x="132600" y="35572"/>
                  <a:pt x="115900" y="18846"/>
                  <a:pt x="86728" y="18846"/>
                </a:cubicBezTo>
                <a:cubicBezTo>
                  <a:pt x="43700" y="18846"/>
                  <a:pt x="22415" y="57949"/>
                  <a:pt x="22415" y="97066"/>
                </a:cubicBezTo>
                <a:cubicBezTo>
                  <a:pt x="22415" y="136156"/>
                  <a:pt x="43700" y="175272"/>
                  <a:pt x="86728" y="175272"/>
                </a:cubicBezTo>
                <a:cubicBezTo>
                  <a:pt x="114465" y="175272"/>
                  <a:pt x="137223" y="153580"/>
                  <a:pt x="140055" y="123011"/>
                </a:cubicBezTo>
                <a:lnTo>
                  <a:pt x="162458" y="123011"/>
                </a:lnTo>
                <a:cubicBezTo>
                  <a:pt x="156413" y="167093"/>
                  <a:pt x="127635" y="194093"/>
                  <a:pt x="86728" y="194093"/>
                </a:cubicBezTo>
                <a:cubicBezTo>
                  <a:pt x="30568" y="194093"/>
                  <a:pt x="0" y="149656"/>
                  <a:pt x="0" y="97066"/>
                </a:cubicBezTo>
                <a:cubicBezTo>
                  <a:pt x="0" y="44450"/>
                  <a:pt x="30568" y="0"/>
                  <a:pt x="86728" y="0"/>
                </a:cubicBezTo>
                <a:cubicBezTo>
                  <a:pt x="125844" y="0"/>
                  <a:pt x="156032" y="20980"/>
                  <a:pt x="161061" y="62927"/>
                </a:cubicBezTo>
                <a:lnTo>
                  <a:pt x="138645" y="62927"/>
                </a:lnTo>
              </a:path>
            </a:pathLst>
          </a:custGeom>
          <a:solidFill>
            <a:srgbClr val="5D5A56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516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9321800"/>
            <a:ext cx="203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6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5270500"/>
            <a:ext cx="4673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6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600" y="406400"/>
            <a:ext cx="4559300" cy="934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67" name="TextBox 1"/>
          <p:cNvSpPr>
            <a:spLocks noChangeArrowheads="1"/>
          </p:cNvSpPr>
          <p:nvPr/>
        </p:nvSpPr>
        <p:spPr bwMode="auto">
          <a:xfrm>
            <a:off x="2882900" y="7175500"/>
            <a:ext cx="8477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2000">
                <a:solidFill>
                  <a:srgbClr val="FFFFFF"/>
                </a:solidFill>
                <a:latin typeface="微软雅黑" pitchFamily="34" charset="-122"/>
                <a:sym typeface="Times New Roman" pitchFamily="18" charset="0"/>
              </a:rPr>
              <a:t>HAZEL</a:t>
            </a:r>
            <a:endParaRPr lang="zh-CN" altLang="en-US"/>
          </a:p>
        </p:txBody>
      </p:sp>
      <p:sp>
        <p:nvSpPr>
          <p:cNvPr id="5168" name="TextBox 1"/>
          <p:cNvSpPr>
            <a:spLocks noChangeArrowheads="1"/>
          </p:cNvSpPr>
          <p:nvPr/>
        </p:nvSpPr>
        <p:spPr bwMode="auto">
          <a:xfrm>
            <a:off x="2844800" y="6896100"/>
            <a:ext cx="871538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2000">
                <a:solidFill>
                  <a:srgbClr val="FFFFFF"/>
                </a:solidFill>
                <a:latin typeface="微软雅黑" pitchFamily="34" charset="-122"/>
                <a:sym typeface="Times New Roman" pitchFamily="18" charset="0"/>
              </a:rPr>
              <a:t>WITCH</a:t>
            </a:r>
            <a:endParaRPr lang="zh-CN" altLang="en-US"/>
          </a:p>
        </p:txBody>
      </p:sp>
      <p:sp>
        <p:nvSpPr>
          <p:cNvPr id="5169" name="TextBox 1"/>
          <p:cNvSpPr>
            <a:spLocks noChangeArrowheads="1"/>
          </p:cNvSpPr>
          <p:nvPr/>
        </p:nvSpPr>
        <p:spPr bwMode="auto">
          <a:xfrm>
            <a:off x="8407400" y="6032500"/>
            <a:ext cx="3500438" cy="330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 sz="22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59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Yogurt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3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They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say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yogurt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fights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bad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breath.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does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help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soothe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sunburns?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sunbathers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swear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by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it.</a:t>
            </a:r>
            <a:endParaRPr lang="zh-CN" altLang="en-US"/>
          </a:p>
        </p:txBody>
      </p:sp>
      <p:sp>
        <p:nvSpPr>
          <p:cNvPr id="5170" name="TextBox 1"/>
          <p:cNvSpPr>
            <a:spLocks noChangeArrowheads="1"/>
          </p:cNvSpPr>
          <p:nvPr/>
        </p:nvSpPr>
        <p:spPr bwMode="auto">
          <a:xfrm>
            <a:off x="1574800" y="330200"/>
            <a:ext cx="11020425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  <a:tabLst>
                <a:tab pos="9956800" algn="l"/>
              </a:tabLst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 sz="22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5900"/>
              </a:lnSpc>
              <a:tabLst>
                <a:tab pos="9956800" algn="l"/>
              </a:tabLst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Witch</a:t>
            </a:r>
            <a:r>
              <a:rPr lang="en-US" sz="43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Hazel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4000"/>
              </a:lnSpc>
              <a:tabLst>
                <a:tab pos="99568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Witch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hazel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an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  <a:tabLst>
                <a:tab pos="99568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anti-inflammatory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  <a:tabLst>
                <a:tab pos="99568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astringent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that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can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  <a:tabLst>
                <a:tab pos="99568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minimize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pain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and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  <a:tabLst>
                <a:tab pos="99568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itching.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use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  <a:tabLst>
                <a:tab pos="99568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soothe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sun-irritated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skin.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700"/>
              </a:lnSpc>
              <a:tabLst>
                <a:tab pos="9956800" algn="l"/>
              </a:tabLst>
            </a:pPr>
            <a:r>
              <a:rPr lang="en-US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	</a:t>
            </a:r>
            <a:r>
              <a:rPr lang="en-US">
                <a:solidFill>
                  <a:srgbClr val="FFFFFF"/>
                </a:solidFill>
                <a:latin typeface="微软雅黑" pitchFamily="34" charset="-122"/>
                <a:sym typeface="Times New Roman" pitchFamily="18" charset="0"/>
              </a:rPr>
              <a:t>YOGURT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3"/>
          <p:cNvSpPr>
            <a:spLocks noChangeArrowheads="1"/>
          </p:cNvSpPr>
          <p:nvPr/>
        </p:nvSpPr>
        <p:spPr bwMode="auto">
          <a:xfrm>
            <a:off x="1762125" y="6540500"/>
            <a:ext cx="1554163" cy="2160588"/>
          </a:xfrm>
          <a:custGeom>
            <a:avLst/>
            <a:gdLst>
              <a:gd name="T0" fmla="*/ 14436 w 1553892"/>
              <a:gd name="T1" fmla="*/ 1720226 h 2159606"/>
              <a:gd name="T2" fmla="*/ 1122956 w 1553892"/>
              <a:gd name="T3" fmla="*/ 2145549 h 2159606"/>
              <a:gd name="T4" fmla="*/ 1338284 w 1553892"/>
              <a:gd name="T5" fmla="*/ 1837180 h 2159606"/>
              <a:gd name="T6" fmla="*/ 1540316 w 1553892"/>
              <a:gd name="T7" fmla="*/ 1837180 h 2159606"/>
              <a:gd name="T8" fmla="*/ 1253232 w 1553892"/>
              <a:gd name="T9" fmla="*/ 167753 h 2159606"/>
              <a:gd name="T10" fmla="*/ 530145 w 1553892"/>
              <a:gd name="T11" fmla="*/ 13575 h 2159606"/>
              <a:gd name="T12" fmla="*/ 14436 w 1553892"/>
              <a:gd name="T13" fmla="*/ 1720226 h 21596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53892"/>
              <a:gd name="T22" fmla="*/ 0 h 2159606"/>
              <a:gd name="T23" fmla="*/ 1553892 w 1553892"/>
              <a:gd name="T24" fmla="*/ 2159606 h 21596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53892" h="2159606">
                <a:moveTo>
                  <a:pt x="14436" y="1720226"/>
                </a:moveTo>
                <a:cubicBezTo>
                  <a:pt x="14436" y="1720226"/>
                  <a:pt x="963469" y="2177452"/>
                  <a:pt x="1122956" y="2145549"/>
                </a:cubicBezTo>
                <a:lnTo>
                  <a:pt x="1338284" y="1837180"/>
                </a:lnTo>
                <a:cubicBezTo>
                  <a:pt x="1338284" y="1837180"/>
                  <a:pt x="1462351" y="1833650"/>
                  <a:pt x="1540316" y="1837180"/>
                </a:cubicBezTo>
                <a:cubicBezTo>
                  <a:pt x="1281579" y="1209826"/>
                  <a:pt x="1253232" y="167753"/>
                  <a:pt x="1253232" y="167753"/>
                </a:cubicBezTo>
                <a:lnTo>
                  <a:pt x="530145" y="13575"/>
                </a:lnTo>
                <a:cubicBezTo>
                  <a:pt x="530145" y="13575"/>
                  <a:pt x="-12157" y="529297"/>
                  <a:pt x="14436" y="1720226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7" name="Freeform 3"/>
          <p:cNvSpPr>
            <a:spLocks noChangeArrowheads="1"/>
          </p:cNvSpPr>
          <p:nvPr/>
        </p:nvSpPr>
        <p:spPr bwMode="auto">
          <a:xfrm>
            <a:off x="1776413" y="6554788"/>
            <a:ext cx="1525587" cy="2132012"/>
          </a:xfrm>
          <a:custGeom>
            <a:avLst/>
            <a:gdLst>
              <a:gd name="T0" fmla="*/ 860 w 1526739"/>
              <a:gd name="T1" fmla="*/ 1706650 h 2132454"/>
              <a:gd name="T2" fmla="*/ 1109379 w 1526739"/>
              <a:gd name="T3" fmla="*/ 2131973 h 2132454"/>
              <a:gd name="T4" fmla="*/ 1324708 w 1526739"/>
              <a:gd name="T5" fmla="*/ 1823604 h 2132454"/>
              <a:gd name="T6" fmla="*/ 1526739 w 1526739"/>
              <a:gd name="T7" fmla="*/ 1823604 h 2132454"/>
              <a:gd name="T8" fmla="*/ 1239656 w 1526739"/>
              <a:gd name="T9" fmla="*/ 154177 h 2132454"/>
              <a:gd name="T10" fmla="*/ 516569 w 1526739"/>
              <a:gd name="T11" fmla="*/ 0 h 2132454"/>
              <a:gd name="T12" fmla="*/ 860 w 1526739"/>
              <a:gd name="T13" fmla="*/ 1706650 h 21324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26739"/>
              <a:gd name="T22" fmla="*/ 0 h 2132454"/>
              <a:gd name="T23" fmla="*/ 1526739 w 1526739"/>
              <a:gd name="T24" fmla="*/ 2132454 h 21324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26739" h="2132454">
                <a:moveTo>
                  <a:pt x="860" y="1706650"/>
                </a:moveTo>
                <a:cubicBezTo>
                  <a:pt x="860" y="1706650"/>
                  <a:pt x="949893" y="2163876"/>
                  <a:pt x="1109379" y="2131973"/>
                </a:cubicBezTo>
                <a:lnTo>
                  <a:pt x="1324708" y="1823604"/>
                </a:lnTo>
                <a:cubicBezTo>
                  <a:pt x="1324708" y="1823604"/>
                  <a:pt x="1448774" y="1820074"/>
                  <a:pt x="1526739" y="1823604"/>
                </a:cubicBezTo>
                <a:cubicBezTo>
                  <a:pt x="1268003" y="1196251"/>
                  <a:pt x="1239656" y="154177"/>
                  <a:pt x="1239656" y="154177"/>
                </a:cubicBezTo>
                <a:lnTo>
                  <a:pt x="516569" y="0"/>
                </a:lnTo>
                <a:cubicBezTo>
                  <a:pt x="516569" y="0"/>
                  <a:pt x="-25733" y="515721"/>
                  <a:pt x="860" y="1706650"/>
                </a:cubicBezTo>
              </a:path>
            </a:pathLst>
          </a:custGeom>
          <a:solidFill>
            <a:srgbClr val="9A8F5B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8" name="Freeform 3"/>
          <p:cNvSpPr>
            <a:spLocks noChangeArrowheads="1"/>
          </p:cNvSpPr>
          <p:nvPr/>
        </p:nvSpPr>
        <p:spPr bwMode="auto">
          <a:xfrm>
            <a:off x="1884363" y="7910513"/>
            <a:ext cx="55562" cy="50800"/>
          </a:xfrm>
          <a:custGeom>
            <a:avLst/>
            <a:gdLst>
              <a:gd name="T0" fmla="*/ 22313 w 56680"/>
              <a:gd name="T1" fmla="*/ 7086 h 50427"/>
              <a:gd name="T2" fmla="*/ 0 w 56680"/>
              <a:gd name="T3" fmla="*/ 42887 h 50427"/>
              <a:gd name="T4" fmla="*/ 56680 w 56680"/>
              <a:gd name="T5" fmla="*/ 1092 h 50427"/>
              <a:gd name="T6" fmla="*/ 29400 w 56680"/>
              <a:gd name="T7" fmla="*/ 0 h 50427"/>
              <a:gd name="T8" fmla="*/ 22313 w 56680"/>
              <a:gd name="T9" fmla="*/ 7086 h 504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680"/>
              <a:gd name="T16" fmla="*/ 0 h 50427"/>
              <a:gd name="T17" fmla="*/ 56680 w 56680"/>
              <a:gd name="T18" fmla="*/ 50427 h 504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680" h="50427">
                <a:moveTo>
                  <a:pt x="22313" y="7086"/>
                </a:moveTo>
                <a:cubicBezTo>
                  <a:pt x="10540" y="15861"/>
                  <a:pt x="1587" y="25424"/>
                  <a:pt x="0" y="42887"/>
                </a:cubicBezTo>
                <a:cubicBezTo>
                  <a:pt x="33147" y="63271"/>
                  <a:pt x="63500" y="39992"/>
                  <a:pt x="56680" y="1092"/>
                </a:cubicBezTo>
                <a:cubicBezTo>
                  <a:pt x="47574" y="-495"/>
                  <a:pt x="38811" y="101"/>
                  <a:pt x="29400" y="0"/>
                </a:cubicBezTo>
                <a:lnTo>
                  <a:pt x="22313" y="7086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9" name="Freeform 3"/>
          <p:cNvSpPr>
            <a:spLocks noChangeArrowheads="1"/>
          </p:cNvSpPr>
          <p:nvPr/>
        </p:nvSpPr>
        <p:spPr bwMode="auto">
          <a:xfrm>
            <a:off x="1920875" y="8145463"/>
            <a:ext cx="63500" cy="20637"/>
          </a:xfrm>
          <a:custGeom>
            <a:avLst/>
            <a:gdLst>
              <a:gd name="T0" fmla="*/ 0 w 63080"/>
              <a:gd name="T1" fmla="*/ 6045 h 19893"/>
              <a:gd name="T2" fmla="*/ 63080 w 63080"/>
              <a:gd name="T3" fmla="*/ 19177 h 19893"/>
              <a:gd name="T4" fmla="*/ 62699 w 63080"/>
              <a:gd name="T5" fmla="*/ 0 h 19893"/>
              <a:gd name="T6" fmla="*/ 21272 w 63080"/>
              <a:gd name="T7" fmla="*/ 6045 h 19893"/>
              <a:gd name="T8" fmla="*/ 0 w 63080"/>
              <a:gd name="T9" fmla="*/ 6045 h 198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080"/>
              <a:gd name="T16" fmla="*/ 0 h 19893"/>
              <a:gd name="T17" fmla="*/ 63080 w 63080"/>
              <a:gd name="T18" fmla="*/ 19893 h 198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080" h="19893">
                <a:moveTo>
                  <a:pt x="0" y="6045"/>
                </a:moveTo>
                <a:cubicBezTo>
                  <a:pt x="15595" y="19811"/>
                  <a:pt x="39306" y="24828"/>
                  <a:pt x="63080" y="19177"/>
                </a:cubicBezTo>
                <a:cubicBezTo>
                  <a:pt x="62560" y="15735"/>
                  <a:pt x="62268" y="3429"/>
                  <a:pt x="62699" y="0"/>
                </a:cubicBezTo>
                <a:cubicBezTo>
                  <a:pt x="45186" y="-4864"/>
                  <a:pt x="31864" y="1384"/>
                  <a:pt x="21272" y="6045"/>
                </a:cubicBezTo>
                <a:lnTo>
                  <a:pt x="0" y="6045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0" name="Freeform 3"/>
          <p:cNvSpPr>
            <a:spLocks noChangeArrowheads="1"/>
          </p:cNvSpPr>
          <p:nvPr/>
        </p:nvSpPr>
        <p:spPr bwMode="auto">
          <a:xfrm>
            <a:off x="2090738" y="7967663"/>
            <a:ext cx="28575" cy="69850"/>
          </a:xfrm>
          <a:custGeom>
            <a:avLst/>
            <a:gdLst>
              <a:gd name="T0" fmla="*/ 0 w 28346"/>
              <a:gd name="T1" fmla="*/ 0 h 70319"/>
              <a:gd name="T2" fmla="*/ 19697 w 28346"/>
              <a:gd name="T3" fmla="*/ 70319 h 70319"/>
              <a:gd name="T4" fmla="*/ 28346 w 28346"/>
              <a:gd name="T5" fmla="*/ 7086 h 70319"/>
              <a:gd name="T6" fmla="*/ 0 w 28346"/>
              <a:gd name="T7" fmla="*/ 0 h 70319"/>
              <a:gd name="T8" fmla="*/ 0 60000 65536"/>
              <a:gd name="T9" fmla="*/ 0 60000 65536"/>
              <a:gd name="T10" fmla="*/ 0 60000 65536"/>
              <a:gd name="T11" fmla="*/ 0 60000 65536"/>
              <a:gd name="T12" fmla="*/ 0 w 28346"/>
              <a:gd name="T13" fmla="*/ 0 h 70319"/>
              <a:gd name="T14" fmla="*/ 28346 w 28346"/>
              <a:gd name="T15" fmla="*/ 70319 h 703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346" h="70319">
                <a:moveTo>
                  <a:pt x="0" y="0"/>
                </a:moveTo>
                <a:cubicBezTo>
                  <a:pt x="11988" y="20408"/>
                  <a:pt x="17576" y="52552"/>
                  <a:pt x="19697" y="70319"/>
                </a:cubicBezTo>
                <a:cubicBezTo>
                  <a:pt x="25056" y="49047"/>
                  <a:pt x="28816" y="29908"/>
                  <a:pt x="28346" y="7086"/>
                </a:cubicBezTo>
                <a:lnTo>
                  <a:pt x="0" y="0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1" name="Freeform 3"/>
          <p:cNvSpPr>
            <a:spLocks noChangeArrowheads="1"/>
          </p:cNvSpPr>
          <p:nvPr/>
        </p:nvSpPr>
        <p:spPr bwMode="auto">
          <a:xfrm>
            <a:off x="2133600" y="8223250"/>
            <a:ext cx="33338" cy="55563"/>
          </a:xfrm>
          <a:custGeom>
            <a:avLst/>
            <a:gdLst>
              <a:gd name="T0" fmla="*/ 0 w 33778"/>
              <a:gd name="T1" fmla="*/ 34899 h 55397"/>
              <a:gd name="T2" fmla="*/ 26720 w 33778"/>
              <a:gd name="T3" fmla="*/ 55397 h 55397"/>
              <a:gd name="T4" fmla="*/ 22872 w 33778"/>
              <a:gd name="T5" fmla="*/ 0 h 55397"/>
              <a:gd name="T6" fmla="*/ 21272 w 33778"/>
              <a:gd name="T7" fmla="*/ 34899 h 55397"/>
              <a:gd name="T8" fmla="*/ 0 w 33778"/>
              <a:gd name="T9" fmla="*/ 34899 h 553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78"/>
              <a:gd name="T16" fmla="*/ 0 h 55397"/>
              <a:gd name="T17" fmla="*/ 33778 w 33778"/>
              <a:gd name="T18" fmla="*/ 55397 h 553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78" h="55397">
                <a:moveTo>
                  <a:pt x="0" y="34899"/>
                </a:moveTo>
                <a:cubicBezTo>
                  <a:pt x="2819" y="37744"/>
                  <a:pt x="20891" y="45681"/>
                  <a:pt x="26720" y="55397"/>
                </a:cubicBezTo>
                <a:cubicBezTo>
                  <a:pt x="38214" y="30924"/>
                  <a:pt x="35331" y="20510"/>
                  <a:pt x="22872" y="0"/>
                </a:cubicBezTo>
                <a:cubicBezTo>
                  <a:pt x="20827" y="11645"/>
                  <a:pt x="21805" y="22910"/>
                  <a:pt x="21272" y="34899"/>
                </a:cubicBezTo>
                <a:lnTo>
                  <a:pt x="0" y="34899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2" name="Freeform 3"/>
          <p:cNvSpPr>
            <a:spLocks noChangeArrowheads="1"/>
          </p:cNvSpPr>
          <p:nvPr/>
        </p:nvSpPr>
        <p:spPr bwMode="auto">
          <a:xfrm>
            <a:off x="2239963" y="8151813"/>
            <a:ext cx="47625" cy="47625"/>
          </a:xfrm>
          <a:custGeom>
            <a:avLst/>
            <a:gdLst>
              <a:gd name="T0" fmla="*/ 0 w 48526"/>
              <a:gd name="T1" fmla="*/ 0 h 48539"/>
              <a:gd name="T2" fmla="*/ 48526 w 48526"/>
              <a:gd name="T3" fmla="*/ 48539 h 48539"/>
              <a:gd name="T4" fmla="*/ 21272 w 48526"/>
              <a:gd name="T5" fmla="*/ 7099 h 48539"/>
              <a:gd name="T6" fmla="*/ 0 w 48526"/>
              <a:gd name="T7" fmla="*/ 0 h 48539"/>
              <a:gd name="T8" fmla="*/ 0 60000 65536"/>
              <a:gd name="T9" fmla="*/ 0 60000 65536"/>
              <a:gd name="T10" fmla="*/ 0 60000 65536"/>
              <a:gd name="T11" fmla="*/ 0 60000 65536"/>
              <a:gd name="T12" fmla="*/ 0 w 48526"/>
              <a:gd name="T13" fmla="*/ 0 h 48539"/>
              <a:gd name="T14" fmla="*/ 48526 w 48526"/>
              <a:gd name="T15" fmla="*/ 48539 h 485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526" h="48539">
                <a:moveTo>
                  <a:pt x="0" y="0"/>
                </a:moveTo>
                <a:cubicBezTo>
                  <a:pt x="-1358" y="31724"/>
                  <a:pt x="16154" y="55676"/>
                  <a:pt x="48526" y="48539"/>
                </a:cubicBezTo>
                <a:cubicBezTo>
                  <a:pt x="57289" y="18795"/>
                  <a:pt x="45300" y="13881"/>
                  <a:pt x="21272" y="7099"/>
                </a:cubicBezTo>
                <a:lnTo>
                  <a:pt x="0" y="0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3" name="Freeform 3"/>
          <p:cNvSpPr>
            <a:spLocks noChangeArrowheads="1"/>
          </p:cNvSpPr>
          <p:nvPr/>
        </p:nvSpPr>
        <p:spPr bwMode="auto">
          <a:xfrm>
            <a:off x="2713038" y="7953375"/>
            <a:ext cx="57150" cy="50800"/>
          </a:xfrm>
          <a:custGeom>
            <a:avLst/>
            <a:gdLst>
              <a:gd name="T0" fmla="*/ 22313 w 56680"/>
              <a:gd name="T1" fmla="*/ 7099 h 50428"/>
              <a:gd name="T2" fmla="*/ 0 w 56680"/>
              <a:gd name="T3" fmla="*/ 42888 h 50428"/>
              <a:gd name="T4" fmla="*/ 56680 w 56680"/>
              <a:gd name="T5" fmla="*/ 1092 h 50428"/>
              <a:gd name="T6" fmla="*/ 29425 w 56680"/>
              <a:gd name="T7" fmla="*/ 0 h 50428"/>
              <a:gd name="T8" fmla="*/ 22313 w 56680"/>
              <a:gd name="T9" fmla="*/ 7099 h 504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680"/>
              <a:gd name="T16" fmla="*/ 0 h 50428"/>
              <a:gd name="T17" fmla="*/ 56680 w 56680"/>
              <a:gd name="T18" fmla="*/ 50428 h 504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680" h="50428">
                <a:moveTo>
                  <a:pt x="22313" y="7099"/>
                </a:moveTo>
                <a:cubicBezTo>
                  <a:pt x="10566" y="15862"/>
                  <a:pt x="1587" y="25425"/>
                  <a:pt x="0" y="42888"/>
                </a:cubicBezTo>
                <a:cubicBezTo>
                  <a:pt x="33147" y="63271"/>
                  <a:pt x="63525" y="40005"/>
                  <a:pt x="56680" y="1092"/>
                </a:cubicBezTo>
                <a:cubicBezTo>
                  <a:pt x="47561" y="-495"/>
                  <a:pt x="38811" y="114"/>
                  <a:pt x="29425" y="0"/>
                </a:cubicBezTo>
                <a:lnTo>
                  <a:pt x="22313" y="7099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4" name="Freeform 3"/>
          <p:cNvSpPr>
            <a:spLocks noChangeArrowheads="1"/>
          </p:cNvSpPr>
          <p:nvPr/>
        </p:nvSpPr>
        <p:spPr bwMode="auto">
          <a:xfrm>
            <a:off x="2749550" y="8188325"/>
            <a:ext cx="63500" cy="19050"/>
          </a:xfrm>
          <a:custGeom>
            <a:avLst/>
            <a:gdLst>
              <a:gd name="T0" fmla="*/ 0 w 63080"/>
              <a:gd name="T1" fmla="*/ 6057 h 19907"/>
              <a:gd name="T2" fmla="*/ 63080 w 63080"/>
              <a:gd name="T3" fmla="*/ 19202 h 19907"/>
              <a:gd name="T4" fmla="*/ 62699 w 63080"/>
              <a:gd name="T5" fmla="*/ 0 h 19907"/>
              <a:gd name="T6" fmla="*/ 21272 w 63080"/>
              <a:gd name="T7" fmla="*/ 6057 h 19907"/>
              <a:gd name="T8" fmla="*/ 0 w 63080"/>
              <a:gd name="T9" fmla="*/ 6057 h 199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080"/>
              <a:gd name="T16" fmla="*/ 0 h 19907"/>
              <a:gd name="T17" fmla="*/ 63080 w 63080"/>
              <a:gd name="T18" fmla="*/ 19907 h 1990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080" h="19907">
                <a:moveTo>
                  <a:pt x="0" y="6057"/>
                </a:moveTo>
                <a:cubicBezTo>
                  <a:pt x="15595" y="19825"/>
                  <a:pt x="39306" y="24841"/>
                  <a:pt x="63080" y="19202"/>
                </a:cubicBezTo>
                <a:cubicBezTo>
                  <a:pt x="62585" y="15747"/>
                  <a:pt x="62268" y="3454"/>
                  <a:pt x="62699" y="0"/>
                </a:cubicBezTo>
                <a:cubicBezTo>
                  <a:pt x="45186" y="-4838"/>
                  <a:pt x="31864" y="1396"/>
                  <a:pt x="21272" y="6057"/>
                </a:cubicBezTo>
                <a:lnTo>
                  <a:pt x="0" y="6057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5" name="Freeform 3"/>
          <p:cNvSpPr>
            <a:spLocks noChangeArrowheads="1"/>
          </p:cNvSpPr>
          <p:nvPr/>
        </p:nvSpPr>
        <p:spPr bwMode="auto">
          <a:xfrm>
            <a:off x="2921000" y="8010525"/>
            <a:ext cx="28575" cy="69850"/>
          </a:xfrm>
          <a:custGeom>
            <a:avLst/>
            <a:gdLst>
              <a:gd name="T0" fmla="*/ 0 w 28333"/>
              <a:gd name="T1" fmla="*/ 0 h 70319"/>
              <a:gd name="T2" fmla="*/ 19697 w 28333"/>
              <a:gd name="T3" fmla="*/ 70319 h 70319"/>
              <a:gd name="T4" fmla="*/ 28333 w 28333"/>
              <a:gd name="T5" fmla="*/ 7086 h 70319"/>
              <a:gd name="T6" fmla="*/ 0 w 28333"/>
              <a:gd name="T7" fmla="*/ 0 h 70319"/>
              <a:gd name="T8" fmla="*/ 0 60000 65536"/>
              <a:gd name="T9" fmla="*/ 0 60000 65536"/>
              <a:gd name="T10" fmla="*/ 0 60000 65536"/>
              <a:gd name="T11" fmla="*/ 0 60000 65536"/>
              <a:gd name="T12" fmla="*/ 0 w 28333"/>
              <a:gd name="T13" fmla="*/ 0 h 70319"/>
              <a:gd name="T14" fmla="*/ 28333 w 28333"/>
              <a:gd name="T15" fmla="*/ 70319 h 703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333" h="70319">
                <a:moveTo>
                  <a:pt x="0" y="0"/>
                </a:moveTo>
                <a:cubicBezTo>
                  <a:pt x="11976" y="20421"/>
                  <a:pt x="17564" y="52539"/>
                  <a:pt x="19697" y="70319"/>
                </a:cubicBezTo>
                <a:cubicBezTo>
                  <a:pt x="25082" y="49047"/>
                  <a:pt x="28816" y="29908"/>
                  <a:pt x="28333" y="7086"/>
                </a:cubicBezTo>
                <a:lnTo>
                  <a:pt x="0" y="0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6" name="Freeform 3"/>
          <p:cNvSpPr>
            <a:spLocks noChangeArrowheads="1"/>
          </p:cNvSpPr>
          <p:nvPr/>
        </p:nvSpPr>
        <p:spPr bwMode="auto">
          <a:xfrm>
            <a:off x="2962275" y="8266113"/>
            <a:ext cx="34925" cy="55562"/>
          </a:xfrm>
          <a:custGeom>
            <a:avLst/>
            <a:gdLst>
              <a:gd name="T0" fmla="*/ 0 w 33782"/>
              <a:gd name="T1" fmla="*/ 34899 h 55409"/>
              <a:gd name="T2" fmla="*/ 26733 w 33782"/>
              <a:gd name="T3" fmla="*/ 55409 h 55409"/>
              <a:gd name="T4" fmla="*/ 22885 w 33782"/>
              <a:gd name="T5" fmla="*/ 0 h 55409"/>
              <a:gd name="T6" fmla="*/ 21285 w 33782"/>
              <a:gd name="T7" fmla="*/ 34899 h 55409"/>
              <a:gd name="T8" fmla="*/ 0 w 33782"/>
              <a:gd name="T9" fmla="*/ 34899 h 554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82"/>
              <a:gd name="T16" fmla="*/ 0 h 55409"/>
              <a:gd name="T17" fmla="*/ 33782 w 33782"/>
              <a:gd name="T18" fmla="*/ 55409 h 5540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82" h="55409">
                <a:moveTo>
                  <a:pt x="0" y="34899"/>
                </a:moveTo>
                <a:cubicBezTo>
                  <a:pt x="2819" y="37731"/>
                  <a:pt x="20891" y="45669"/>
                  <a:pt x="26733" y="55409"/>
                </a:cubicBezTo>
                <a:cubicBezTo>
                  <a:pt x="38214" y="30936"/>
                  <a:pt x="35331" y="20523"/>
                  <a:pt x="22885" y="0"/>
                </a:cubicBezTo>
                <a:cubicBezTo>
                  <a:pt x="20827" y="11633"/>
                  <a:pt x="21793" y="22923"/>
                  <a:pt x="21285" y="34899"/>
                </a:cubicBezTo>
                <a:lnTo>
                  <a:pt x="0" y="34899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7" name="Freeform 3"/>
          <p:cNvSpPr>
            <a:spLocks noChangeArrowheads="1"/>
          </p:cNvSpPr>
          <p:nvPr/>
        </p:nvSpPr>
        <p:spPr bwMode="auto">
          <a:xfrm>
            <a:off x="3068638" y="8194675"/>
            <a:ext cx="49212" cy="47625"/>
          </a:xfrm>
          <a:custGeom>
            <a:avLst/>
            <a:gdLst>
              <a:gd name="T0" fmla="*/ 0 w 48501"/>
              <a:gd name="T1" fmla="*/ 0 h 48552"/>
              <a:gd name="T2" fmla="*/ 48501 w 48501"/>
              <a:gd name="T3" fmla="*/ 48552 h 48552"/>
              <a:gd name="T4" fmla="*/ 21259 w 48501"/>
              <a:gd name="T5" fmla="*/ 7099 h 48552"/>
              <a:gd name="T6" fmla="*/ 0 w 48501"/>
              <a:gd name="T7" fmla="*/ 0 h 48552"/>
              <a:gd name="T8" fmla="*/ 0 60000 65536"/>
              <a:gd name="T9" fmla="*/ 0 60000 65536"/>
              <a:gd name="T10" fmla="*/ 0 60000 65536"/>
              <a:gd name="T11" fmla="*/ 0 60000 65536"/>
              <a:gd name="T12" fmla="*/ 0 w 48501"/>
              <a:gd name="T13" fmla="*/ 0 h 48552"/>
              <a:gd name="T14" fmla="*/ 48501 w 48501"/>
              <a:gd name="T15" fmla="*/ 48552 h 485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501" h="48552">
                <a:moveTo>
                  <a:pt x="0" y="0"/>
                </a:moveTo>
                <a:cubicBezTo>
                  <a:pt x="-1371" y="31725"/>
                  <a:pt x="16141" y="55689"/>
                  <a:pt x="48501" y="48552"/>
                </a:cubicBezTo>
                <a:cubicBezTo>
                  <a:pt x="57276" y="18808"/>
                  <a:pt x="45288" y="13868"/>
                  <a:pt x="21259" y="7099"/>
                </a:cubicBezTo>
                <a:lnTo>
                  <a:pt x="0" y="0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8" name="Freeform 3"/>
          <p:cNvSpPr>
            <a:spLocks noChangeArrowheads="1"/>
          </p:cNvSpPr>
          <p:nvPr/>
        </p:nvSpPr>
        <p:spPr bwMode="auto">
          <a:xfrm>
            <a:off x="2495550" y="7950200"/>
            <a:ext cx="69850" cy="42863"/>
          </a:xfrm>
          <a:custGeom>
            <a:avLst/>
            <a:gdLst>
              <a:gd name="T0" fmla="*/ 39103 w 70434"/>
              <a:gd name="T1" fmla="*/ 1561 h 43928"/>
              <a:gd name="T2" fmla="*/ 0 w 70434"/>
              <a:gd name="T3" fmla="*/ 17322 h 43928"/>
              <a:gd name="T4" fmla="*/ 70434 w 70434"/>
              <a:gd name="T5" fmla="*/ 16954 h 43928"/>
              <a:gd name="T6" fmla="*/ 49034 w 70434"/>
              <a:gd name="T7" fmla="*/ 0 h 43928"/>
              <a:gd name="T8" fmla="*/ 39103 w 70434"/>
              <a:gd name="T9" fmla="*/ 1561 h 439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434"/>
              <a:gd name="T16" fmla="*/ 0 h 43928"/>
              <a:gd name="T17" fmla="*/ 70434 w 70434"/>
              <a:gd name="T18" fmla="*/ 43928 h 439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434" h="43928">
                <a:moveTo>
                  <a:pt x="39103" y="1561"/>
                </a:moveTo>
                <a:cubicBezTo>
                  <a:pt x="24434" y="1702"/>
                  <a:pt x="11569" y="4140"/>
                  <a:pt x="0" y="17322"/>
                </a:cubicBezTo>
                <a:cubicBezTo>
                  <a:pt x="14744" y="53302"/>
                  <a:pt x="53035" y="52413"/>
                  <a:pt x="70434" y="16954"/>
                </a:cubicBezTo>
                <a:cubicBezTo>
                  <a:pt x="63982" y="10300"/>
                  <a:pt x="56553" y="5613"/>
                  <a:pt x="49034" y="0"/>
                </a:cubicBezTo>
                <a:lnTo>
                  <a:pt x="39103" y="1561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9" name="Freeform 3"/>
          <p:cNvSpPr>
            <a:spLocks noChangeArrowheads="1"/>
          </p:cNvSpPr>
          <p:nvPr/>
        </p:nvSpPr>
        <p:spPr bwMode="auto">
          <a:xfrm>
            <a:off x="2282825" y="8056563"/>
            <a:ext cx="69850" cy="42862"/>
          </a:xfrm>
          <a:custGeom>
            <a:avLst/>
            <a:gdLst>
              <a:gd name="T0" fmla="*/ 39103 w 70408"/>
              <a:gd name="T1" fmla="*/ 1549 h 43913"/>
              <a:gd name="T2" fmla="*/ 0 w 70408"/>
              <a:gd name="T3" fmla="*/ 17310 h 43913"/>
              <a:gd name="T4" fmla="*/ 70408 w 70408"/>
              <a:gd name="T5" fmla="*/ 16929 h 43913"/>
              <a:gd name="T6" fmla="*/ 49022 w 70408"/>
              <a:gd name="T7" fmla="*/ 0 h 43913"/>
              <a:gd name="T8" fmla="*/ 39103 w 70408"/>
              <a:gd name="T9" fmla="*/ 1549 h 439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408"/>
              <a:gd name="T16" fmla="*/ 0 h 43913"/>
              <a:gd name="T17" fmla="*/ 70408 w 70408"/>
              <a:gd name="T18" fmla="*/ 43913 h 439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408" h="43913">
                <a:moveTo>
                  <a:pt x="39103" y="1549"/>
                </a:moveTo>
                <a:cubicBezTo>
                  <a:pt x="24447" y="1689"/>
                  <a:pt x="11582" y="4127"/>
                  <a:pt x="0" y="17310"/>
                </a:cubicBezTo>
                <a:cubicBezTo>
                  <a:pt x="14744" y="53289"/>
                  <a:pt x="53022" y="52400"/>
                  <a:pt x="70408" y="16929"/>
                </a:cubicBezTo>
                <a:cubicBezTo>
                  <a:pt x="63995" y="10274"/>
                  <a:pt x="56553" y="5588"/>
                  <a:pt x="49022" y="0"/>
                </a:cubicBezTo>
                <a:lnTo>
                  <a:pt x="39103" y="1549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0" name="Freeform 3"/>
          <p:cNvSpPr>
            <a:spLocks noChangeArrowheads="1"/>
          </p:cNvSpPr>
          <p:nvPr/>
        </p:nvSpPr>
        <p:spPr bwMode="auto">
          <a:xfrm>
            <a:off x="2346325" y="8332788"/>
            <a:ext cx="69850" cy="42862"/>
          </a:xfrm>
          <a:custGeom>
            <a:avLst/>
            <a:gdLst>
              <a:gd name="T0" fmla="*/ 39103 w 70434"/>
              <a:gd name="T1" fmla="*/ 1548 h 43919"/>
              <a:gd name="T2" fmla="*/ 0 w 70434"/>
              <a:gd name="T3" fmla="*/ 17309 h 43919"/>
              <a:gd name="T4" fmla="*/ 70434 w 70434"/>
              <a:gd name="T5" fmla="*/ 16941 h 43919"/>
              <a:gd name="T6" fmla="*/ 49022 w 70434"/>
              <a:gd name="T7" fmla="*/ 0 h 43919"/>
              <a:gd name="T8" fmla="*/ 39103 w 70434"/>
              <a:gd name="T9" fmla="*/ 1548 h 439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434"/>
              <a:gd name="T16" fmla="*/ 0 h 43919"/>
              <a:gd name="T17" fmla="*/ 70434 w 70434"/>
              <a:gd name="T18" fmla="*/ 43919 h 439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434" h="43919">
                <a:moveTo>
                  <a:pt x="39103" y="1548"/>
                </a:moveTo>
                <a:cubicBezTo>
                  <a:pt x="24447" y="1701"/>
                  <a:pt x="11556" y="4140"/>
                  <a:pt x="0" y="17309"/>
                </a:cubicBezTo>
                <a:cubicBezTo>
                  <a:pt x="14744" y="53301"/>
                  <a:pt x="53035" y="52399"/>
                  <a:pt x="70434" y="16941"/>
                </a:cubicBezTo>
                <a:cubicBezTo>
                  <a:pt x="63982" y="10286"/>
                  <a:pt x="56552" y="5587"/>
                  <a:pt x="49022" y="0"/>
                </a:cubicBezTo>
                <a:lnTo>
                  <a:pt x="39103" y="1548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1" name="Freeform 3"/>
          <p:cNvSpPr>
            <a:spLocks noChangeArrowheads="1"/>
          </p:cNvSpPr>
          <p:nvPr/>
        </p:nvSpPr>
        <p:spPr bwMode="auto">
          <a:xfrm>
            <a:off x="2708275" y="8502650"/>
            <a:ext cx="69850" cy="44450"/>
          </a:xfrm>
          <a:custGeom>
            <a:avLst/>
            <a:gdLst>
              <a:gd name="T0" fmla="*/ 39116 w 70421"/>
              <a:gd name="T1" fmla="*/ 1536 h 43915"/>
              <a:gd name="T2" fmla="*/ 0 w 70421"/>
              <a:gd name="T3" fmla="*/ 17309 h 43915"/>
              <a:gd name="T4" fmla="*/ 70421 w 70421"/>
              <a:gd name="T5" fmla="*/ 16941 h 43915"/>
              <a:gd name="T6" fmla="*/ 49034 w 70421"/>
              <a:gd name="T7" fmla="*/ 0 h 43915"/>
              <a:gd name="T8" fmla="*/ 39116 w 70421"/>
              <a:gd name="T9" fmla="*/ 1536 h 439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421"/>
              <a:gd name="T16" fmla="*/ 0 h 43915"/>
              <a:gd name="T17" fmla="*/ 70421 w 70421"/>
              <a:gd name="T18" fmla="*/ 43915 h 439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421" h="43915">
                <a:moveTo>
                  <a:pt x="39116" y="1536"/>
                </a:moveTo>
                <a:cubicBezTo>
                  <a:pt x="24434" y="1701"/>
                  <a:pt x="11557" y="4127"/>
                  <a:pt x="0" y="17309"/>
                </a:cubicBezTo>
                <a:cubicBezTo>
                  <a:pt x="14744" y="53301"/>
                  <a:pt x="53009" y="52387"/>
                  <a:pt x="70421" y="16941"/>
                </a:cubicBezTo>
                <a:cubicBezTo>
                  <a:pt x="63982" y="10286"/>
                  <a:pt x="56540" y="5600"/>
                  <a:pt x="49034" y="0"/>
                </a:cubicBezTo>
                <a:lnTo>
                  <a:pt x="39116" y="1536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2" name="Freeform 3"/>
          <p:cNvSpPr>
            <a:spLocks noChangeArrowheads="1"/>
          </p:cNvSpPr>
          <p:nvPr/>
        </p:nvSpPr>
        <p:spPr bwMode="auto">
          <a:xfrm>
            <a:off x="2835275" y="8312150"/>
            <a:ext cx="71438" cy="42863"/>
          </a:xfrm>
          <a:custGeom>
            <a:avLst/>
            <a:gdLst>
              <a:gd name="T0" fmla="*/ 39103 w 70421"/>
              <a:gd name="T1" fmla="*/ 1548 h 43924"/>
              <a:gd name="T2" fmla="*/ 0 w 70421"/>
              <a:gd name="T3" fmla="*/ 17309 h 43924"/>
              <a:gd name="T4" fmla="*/ 70421 w 70421"/>
              <a:gd name="T5" fmla="*/ 16941 h 43924"/>
              <a:gd name="T6" fmla="*/ 49022 w 70421"/>
              <a:gd name="T7" fmla="*/ 0 h 43924"/>
              <a:gd name="T8" fmla="*/ 39103 w 70421"/>
              <a:gd name="T9" fmla="*/ 1548 h 439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421"/>
              <a:gd name="T16" fmla="*/ 0 h 43924"/>
              <a:gd name="T17" fmla="*/ 70421 w 70421"/>
              <a:gd name="T18" fmla="*/ 43924 h 439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421" h="43924">
                <a:moveTo>
                  <a:pt x="39103" y="1548"/>
                </a:moveTo>
                <a:cubicBezTo>
                  <a:pt x="24447" y="1701"/>
                  <a:pt x="11557" y="4140"/>
                  <a:pt x="0" y="17309"/>
                </a:cubicBezTo>
                <a:cubicBezTo>
                  <a:pt x="14732" y="53314"/>
                  <a:pt x="53035" y="52399"/>
                  <a:pt x="70421" y="16941"/>
                </a:cubicBezTo>
                <a:cubicBezTo>
                  <a:pt x="63969" y="10286"/>
                  <a:pt x="56553" y="5588"/>
                  <a:pt x="49022" y="0"/>
                </a:cubicBezTo>
                <a:lnTo>
                  <a:pt x="39103" y="1548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3" name="Freeform 3"/>
          <p:cNvSpPr>
            <a:spLocks noChangeArrowheads="1"/>
          </p:cNvSpPr>
          <p:nvPr/>
        </p:nvSpPr>
        <p:spPr bwMode="auto">
          <a:xfrm>
            <a:off x="3027363" y="7950200"/>
            <a:ext cx="69850" cy="42863"/>
          </a:xfrm>
          <a:custGeom>
            <a:avLst/>
            <a:gdLst>
              <a:gd name="T0" fmla="*/ 39103 w 70421"/>
              <a:gd name="T1" fmla="*/ 1561 h 43928"/>
              <a:gd name="T2" fmla="*/ 0 w 70421"/>
              <a:gd name="T3" fmla="*/ 17322 h 43928"/>
              <a:gd name="T4" fmla="*/ 70421 w 70421"/>
              <a:gd name="T5" fmla="*/ 16954 h 43928"/>
              <a:gd name="T6" fmla="*/ 49034 w 70421"/>
              <a:gd name="T7" fmla="*/ 0 h 43928"/>
              <a:gd name="T8" fmla="*/ 39103 w 70421"/>
              <a:gd name="T9" fmla="*/ 1561 h 439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421"/>
              <a:gd name="T16" fmla="*/ 0 h 43928"/>
              <a:gd name="T17" fmla="*/ 70421 w 70421"/>
              <a:gd name="T18" fmla="*/ 43928 h 439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421" h="43928">
                <a:moveTo>
                  <a:pt x="39103" y="1561"/>
                </a:moveTo>
                <a:cubicBezTo>
                  <a:pt x="24434" y="1702"/>
                  <a:pt x="11569" y="4140"/>
                  <a:pt x="0" y="17322"/>
                </a:cubicBezTo>
                <a:cubicBezTo>
                  <a:pt x="14744" y="53302"/>
                  <a:pt x="53009" y="52413"/>
                  <a:pt x="70421" y="16954"/>
                </a:cubicBezTo>
                <a:cubicBezTo>
                  <a:pt x="63982" y="10300"/>
                  <a:pt x="56540" y="5613"/>
                  <a:pt x="49034" y="0"/>
                </a:cubicBezTo>
                <a:lnTo>
                  <a:pt x="39103" y="1561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4" name="Freeform 3"/>
          <p:cNvSpPr>
            <a:spLocks noChangeArrowheads="1"/>
          </p:cNvSpPr>
          <p:nvPr/>
        </p:nvSpPr>
        <p:spPr bwMode="auto">
          <a:xfrm>
            <a:off x="2408238" y="8148638"/>
            <a:ext cx="53975" cy="47625"/>
          </a:xfrm>
          <a:custGeom>
            <a:avLst/>
            <a:gdLst>
              <a:gd name="T0" fmla="*/ 0 w 54216"/>
              <a:gd name="T1" fmla="*/ 0 h 47790"/>
              <a:gd name="T2" fmla="*/ 43205 w 54216"/>
              <a:gd name="T3" fmla="*/ 47790 h 47790"/>
              <a:gd name="T4" fmla="*/ 54216 w 54216"/>
              <a:gd name="T5" fmla="*/ 32067 h 47790"/>
              <a:gd name="T6" fmla="*/ 17195 w 54216"/>
              <a:gd name="T7" fmla="*/ 12522 h 47790"/>
              <a:gd name="T8" fmla="*/ 0 w 54216"/>
              <a:gd name="T9" fmla="*/ 0 h 477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216"/>
              <a:gd name="T16" fmla="*/ 0 h 47790"/>
              <a:gd name="T17" fmla="*/ 54216 w 54216"/>
              <a:gd name="T18" fmla="*/ 47790 h 477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216" h="47790">
                <a:moveTo>
                  <a:pt x="0" y="0"/>
                </a:moveTo>
                <a:cubicBezTo>
                  <a:pt x="4495" y="20307"/>
                  <a:pt x="20701" y="38328"/>
                  <a:pt x="43205" y="47790"/>
                </a:cubicBezTo>
                <a:cubicBezTo>
                  <a:pt x="44843" y="44704"/>
                  <a:pt x="51879" y="34594"/>
                  <a:pt x="54216" y="32067"/>
                </a:cubicBezTo>
                <a:cubicBezTo>
                  <a:pt x="42951" y="17805"/>
                  <a:pt x="28511" y="14999"/>
                  <a:pt x="17195" y="12522"/>
                </a:cubicBezTo>
                <a:lnTo>
                  <a:pt x="0" y="0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5" name="Freeform 3"/>
          <p:cNvSpPr>
            <a:spLocks noChangeArrowheads="1"/>
          </p:cNvSpPr>
          <p:nvPr/>
        </p:nvSpPr>
        <p:spPr bwMode="auto">
          <a:xfrm>
            <a:off x="2628900" y="8099425"/>
            <a:ext cx="44450" cy="69850"/>
          </a:xfrm>
          <a:custGeom>
            <a:avLst/>
            <a:gdLst>
              <a:gd name="T0" fmla="*/ 25539 w 44272"/>
              <a:gd name="T1" fmla="*/ 0 h 68415"/>
              <a:gd name="T2" fmla="*/ 0 w 44272"/>
              <a:gd name="T3" fmla="*/ 68415 h 68415"/>
              <a:gd name="T4" fmla="*/ 44272 w 44272"/>
              <a:gd name="T5" fmla="*/ 22441 h 68415"/>
              <a:gd name="T6" fmla="*/ 25539 w 44272"/>
              <a:gd name="T7" fmla="*/ 0 h 68415"/>
              <a:gd name="T8" fmla="*/ 0 60000 65536"/>
              <a:gd name="T9" fmla="*/ 0 60000 65536"/>
              <a:gd name="T10" fmla="*/ 0 60000 65536"/>
              <a:gd name="T11" fmla="*/ 0 60000 65536"/>
              <a:gd name="T12" fmla="*/ 0 w 44272"/>
              <a:gd name="T13" fmla="*/ 0 h 68415"/>
              <a:gd name="T14" fmla="*/ 44272 w 44272"/>
              <a:gd name="T15" fmla="*/ 68415 h 68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272" h="68415">
                <a:moveTo>
                  <a:pt x="25539" y="0"/>
                </a:moveTo>
                <a:cubicBezTo>
                  <a:pt x="23190" y="23545"/>
                  <a:pt x="8788" y="52794"/>
                  <a:pt x="0" y="68415"/>
                </a:cubicBezTo>
                <a:cubicBezTo>
                  <a:pt x="16865" y="54406"/>
                  <a:pt x="31178" y="41161"/>
                  <a:pt x="44272" y="22441"/>
                </a:cubicBezTo>
                <a:lnTo>
                  <a:pt x="25539" y="0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6" name="Freeform 3"/>
          <p:cNvSpPr>
            <a:spLocks noChangeArrowheads="1"/>
          </p:cNvSpPr>
          <p:nvPr/>
        </p:nvSpPr>
        <p:spPr bwMode="auto">
          <a:xfrm>
            <a:off x="2517775" y="8345488"/>
            <a:ext cx="38100" cy="46037"/>
          </a:xfrm>
          <a:custGeom>
            <a:avLst/>
            <a:gdLst>
              <a:gd name="T0" fmla="*/ 0 w 39027"/>
              <a:gd name="T1" fmla="*/ 14706 h 47041"/>
              <a:gd name="T2" fmla="*/ 9499 w 39027"/>
              <a:gd name="T3" fmla="*/ 47040 h 47041"/>
              <a:gd name="T4" fmla="*/ 39027 w 39027"/>
              <a:gd name="T5" fmla="*/ 0 h 47041"/>
              <a:gd name="T6" fmla="*/ 17157 w 39027"/>
              <a:gd name="T7" fmla="*/ 27254 h 47041"/>
              <a:gd name="T8" fmla="*/ 0 w 39027"/>
              <a:gd name="T9" fmla="*/ 14706 h 470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027"/>
              <a:gd name="T16" fmla="*/ 0 h 47041"/>
              <a:gd name="T17" fmla="*/ 39027 w 39027"/>
              <a:gd name="T18" fmla="*/ 47041 h 470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027" h="47041">
                <a:moveTo>
                  <a:pt x="0" y="14706"/>
                </a:moveTo>
                <a:cubicBezTo>
                  <a:pt x="571" y="18668"/>
                  <a:pt x="10490" y="35712"/>
                  <a:pt x="9499" y="47040"/>
                </a:cubicBezTo>
                <a:cubicBezTo>
                  <a:pt x="33197" y="34023"/>
                  <a:pt x="36995" y="23926"/>
                  <a:pt x="39027" y="0"/>
                </a:cubicBezTo>
                <a:cubicBezTo>
                  <a:pt x="30505" y="8204"/>
                  <a:pt x="24638" y="17881"/>
                  <a:pt x="17157" y="27254"/>
                </a:cubicBezTo>
                <a:lnTo>
                  <a:pt x="0" y="14706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7" name="Freeform 3"/>
          <p:cNvSpPr>
            <a:spLocks noChangeArrowheads="1"/>
          </p:cNvSpPr>
          <p:nvPr/>
        </p:nvSpPr>
        <p:spPr bwMode="auto">
          <a:xfrm>
            <a:off x="2652713" y="8337550"/>
            <a:ext cx="39687" cy="66675"/>
          </a:xfrm>
          <a:custGeom>
            <a:avLst/>
            <a:gdLst>
              <a:gd name="T0" fmla="*/ 13506 w 40317"/>
              <a:gd name="T1" fmla="*/ 0 h 67818"/>
              <a:gd name="T2" fmla="*/ 24098 w 40317"/>
              <a:gd name="T3" fmla="*/ 67818 h 67818"/>
              <a:gd name="T4" fmla="*/ 26523 w 40317"/>
              <a:gd name="T5" fmla="*/ 18262 h 67818"/>
              <a:gd name="T6" fmla="*/ 13506 w 40317"/>
              <a:gd name="T7" fmla="*/ 0 h 67818"/>
              <a:gd name="T8" fmla="*/ 0 60000 65536"/>
              <a:gd name="T9" fmla="*/ 0 60000 65536"/>
              <a:gd name="T10" fmla="*/ 0 60000 65536"/>
              <a:gd name="T11" fmla="*/ 0 60000 65536"/>
              <a:gd name="T12" fmla="*/ 0 w 40317"/>
              <a:gd name="T13" fmla="*/ 0 h 67818"/>
              <a:gd name="T14" fmla="*/ 40317 w 40317"/>
              <a:gd name="T15" fmla="*/ 67818 h 6781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317" h="67818">
                <a:moveTo>
                  <a:pt x="13506" y="0"/>
                </a:moveTo>
                <a:cubicBezTo>
                  <a:pt x="-6280" y="24828"/>
                  <a:pt x="-6254" y="54495"/>
                  <a:pt x="24098" y="67818"/>
                </a:cubicBezTo>
                <a:cubicBezTo>
                  <a:pt x="48698" y="48945"/>
                  <a:pt x="41941" y="37896"/>
                  <a:pt x="26523" y="18262"/>
                </a:cubicBezTo>
                <a:lnTo>
                  <a:pt x="13506" y="0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8" name="Freeform 3"/>
          <p:cNvSpPr>
            <a:spLocks noChangeArrowheads="1"/>
          </p:cNvSpPr>
          <p:nvPr/>
        </p:nvSpPr>
        <p:spPr bwMode="auto">
          <a:xfrm>
            <a:off x="1762125" y="6540500"/>
            <a:ext cx="1554163" cy="2160588"/>
          </a:xfrm>
          <a:custGeom>
            <a:avLst/>
            <a:gdLst>
              <a:gd name="T0" fmla="*/ 14436 w 1553892"/>
              <a:gd name="T1" fmla="*/ 1720226 h 2159606"/>
              <a:gd name="T2" fmla="*/ 1122956 w 1553892"/>
              <a:gd name="T3" fmla="*/ 2145549 h 2159606"/>
              <a:gd name="T4" fmla="*/ 1338284 w 1553892"/>
              <a:gd name="T5" fmla="*/ 1837180 h 2159606"/>
              <a:gd name="T6" fmla="*/ 1540316 w 1553892"/>
              <a:gd name="T7" fmla="*/ 1837180 h 2159606"/>
              <a:gd name="T8" fmla="*/ 1253232 w 1553892"/>
              <a:gd name="T9" fmla="*/ 167753 h 2159606"/>
              <a:gd name="T10" fmla="*/ 530145 w 1553892"/>
              <a:gd name="T11" fmla="*/ 13575 h 2159606"/>
              <a:gd name="T12" fmla="*/ 14436 w 1553892"/>
              <a:gd name="T13" fmla="*/ 1720226 h 21596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53892"/>
              <a:gd name="T22" fmla="*/ 0 h 2159606"/>
              <a:gd name="T23" fmla="*/ 1553892 w 1553892"/>
              <a:gd name="T24" fmla="*/ 2159606 h 21596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53892" h="2159606">
                <a:moveTo>
                  <a:pt x="14436" y="1720226"/>
                </a:moveTo>
                <a:cubicBezTo>
                  <a:pt x="14436" y="1720226"/>
                  <a:pt x="963469" y="2177452"/>
                  <a:pt x="1122956" y="2145549"/>
                </a:cubicBezTo>
                <a:lnTo>
                  <a:pt x="1338284" y="1837180"/>
                </a:lnTo>
                <a:cubicBezTo>
                  <a:pt x="1338284" y="1837180"/>
                  <a:pt x="1462351" y="1833650"/>
                  <a:pt x="1540316" y="1837180"/>
                </a:cubicBezTo>
                <a:cubicBezTo>
                  <a:pt x="1281579" y="1209826"/>
                  <a:pt x="1253232" y="167753"/>
                  <a:pt x="1253232" y="167753"/>
                </a:cubicBezTo>
                <a:lnTo>
                  <a:pt x="530145" y="13575"/>
                </a:lnTo>
                <a:cubicBezTo>
                  <a:pt x="530145" y="13575"/>
                  <a:pt x="-12157" y="529297"/>
                  <a:pt x="14436" y="1720226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69" name="Freeform 3"/>
          <p:cNvSpPr>
            <a:spLocks noChangeArrowheads="1"/>
          </p:cNvSpPr>
          <p:nvPr/>
        </p:nvSpPr>
        <p:spPr bwMode="auto">
          <a:xfrm>
            <a:off x="2843213" y="6696075"/>
            <a:ext cx="185737" cy="2003425"/>
          </a:xfrm>
          <a:custGeom>
            <a:avLst/>
            <a:gdLst>
              <a:gd name="T0" fmla="*/ 172302 w 185879"/>
              <a:gd name="T1" fmla="*/ 13575 h 2004948"/>
              <a:gd name="T2" fmla="*/ 42026 w 185879"/>
              <a:gd name="T3" fmla="*/ 1991372 h 2004948"/>
              <a:gd name="T4" fmla="*/ 0 60000 65536"/>
              <a:gd name="T5" fmla="*/ 0 60000 65536"/>
              <a:gd name="T6" fmla="*/ 0 w 185879"/>
              <a:gd name="T7" fmla="*/ 0 h 2004948"/>
              <a:gd name="T8" fmla="*/ 185879 w 185879"/>
              <a:gd name="T9" fmla="*/ 2004948 h 20049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5879" h="2004948">
                <a:moveTo>
                  <a:pt x="172302" y="13575"/>
                </a:moveTo>
                <a:cubicBezTo>
                  <a:pt x="172302" y="13575"/>
                  <a:pt x="-66965" y="268782"/>
                  <a:pt x="42026" y="1991372"/>
                </a:cubicBez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70" name="Freeform 3"/>
          <p:cNvSpPr>
            <a:spLocks noChangeArrowheads="1"/>
          </p:cNvSpPr>
          <p:nvPr/>
        </p:nvSpPr>
        <p:spPr bwMode="auto">
          <a:xfrm>
            <a:off x="2952750" y="6769100"/>
            <a:ext cx="161925" cy="1622425"/>
          </a:xfrm>
          <a:custGeom>
            <a:avLst/>
            <a:gdLst>
              <a:gd name="T0" fmla="*/ 148661 w 162237"/>
              <a:gd name="T1" fmla="*/ 1608568 h 1622145"/>
              <a:gd name="T2" fmla="*/ 52953 w 162237"/>
              <a:gd name="T3" fmla="*/ 13575 h 1622145"/>
              <a:gd name="T4" fmla="*/ 0 60000 65536"/>
              <a:gd name="T5" fmla="*/ 0 60000 65536"/>
              <a:gd name="T6" fmla="*/ 0 w 162237"/>
              <a:gd name="T7" fmla="*/ 0 h 1622145"/>
              <a:gd name="T8" fmla="*/ 162237 w 162237"/>
              <a:gd name="T9" fmla="*/ 1622145 h 162214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2237" h="1622145">
                <a:moveTo>
                  <a:pt x="148661" y="1608568"/>
                </a:moveTo>
                <a:cubicBezTo>
                  <a:pt x="148661" y="1608568"/>
                  <a:pt x="-74655" y="662190"/>
                  <a:pt x="52953" y="13575"/>
                </a:cubicBezTo>
              </a:path>
            </a:pathLst>
          </a:custGeom>
          <a:noFill/>
          <a:ln w="254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71" name="Freeform 3"/>
          <p:cNvSpPr>
            <a:spLocks noChangeArrowheads="1"/>
          </p:cNvSpPr>
          <p:nvPr/>
        </p:nvSpPr>
        <p:spPr bwMode="auto">
          <a:xfrm>
            <a:off x="2501900" y="6670675"/>
            <a:ext cx="141288" cy="141288"/>
          </a:xfrm>
          <a:custGeom>
            <a:avLst/>
            <a:gdLst>
              <a:gd name="T0" fmla="*/ 141757 w 141757"/>
              <a:gd name="T1" fmla="*/ 70878 h 141782"/>
              <a:gd name="T2" fmla="*/ 70878 w 141757"/>
              <a:gd name="T3" fmla="*/ 141782 h 141782"/>
              <a:gd name="T4" fmla="*/ 0 w 141757"/>
              <a:gd name="T5" fmla="*/ 70878 h 141782"/>
              <a:gd name="T6" fmla="*/ 70878 w 141757"/>
              <a:gd name="T7" fmla="*/ 0 h 141782"/>
              <a:gd name="T8" fmla="*/ 141757 w 141757"/>
              <a:gd name="T9" fmla="*/ 70878 h 1417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1757"/>
              <a:gd name="T16" fmla="*/ 0 h 141782"/>
              <a:gd name="T17" fmla="*/ 141757 w 141757"/>
              <a:gd name="T18" fmla="*/ 141782 h 1417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1757" h="141782">
                <a:moveTo>
                  <a:pt x="141757" y="70878"/>
                </a:moveTo>
                <a:cubicBezTo>
                  <a:pt x="141757" y="110032"/>
                  <a:pt x="110045" y="141782"/>
                  <a:pt x="70878" y="141782"/>
                </a:cubicBezTo>
                <a:cubicBezTo>
                  <a:pt x="31737" y="141782"/>
                  <a:pt x="0" y="110032"/>
                  <a:pt x="0" y="70878"/>
                </a:cubicBezTo>
                <a:cubicBezTo>
                  <a:pt x="0" y="31737"/>
                  <a:pt x="31737" y="0"/>
                  <a:pt x="70878" y="0"/>
                </a:cubicBezTo>
                <a:cubicBezTo>
                  <a:pt x="110045" y="0"/>
                  <a:pt x="141757" y="31737"/>
                  <a:pt x="141757" y="70878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72" name="Freeform 3"/>
          <p:cNvSpPr>
            <a:spLocks noChangeArrowheads="1"/>
          </p:cNvSpPr>
          <p:nvPr/>
        </p:nvSpPr>
        <p:spPr bwMode="auto">
          <a:xfrm>
            <a:off x="2489200" y="6656388"/>
            <a:ext cx="168275" cy="169862"/>
          </a:xfrm>
          <a:custGeom>
            <a:avLst/>
            <a:gdLst>
              <a:gd name="T0" fmla="*/ 155333 w 168910"/>
              <a:gd name="T1" fmla="*/ 84454 h 168935"/>
              <a:gd name="T2" fmla="*/ 84455 w 168910"/>
              <a:gd name="T3" fmla="*/ 155358 h 168935"/>
              <a:gd name="T4" fmla="*/ 13576 w 168910"/>
              <a:gd name="T5" fmla="*/ 84454 h 168935"/>
              <a:gd name="T6" fmla="*/ 84455 w 168910"/>
              <a:gd name="T7" fmla="*/ 13575 h 168935"/>
              <a:gd name="T8" fmla="*/ 155333 w 168910"/>
              <a:gd name="T9" fmla="*/ 84454 h 168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910"/>
              <a:gd name="T16" fmla="*/ 0 h 168935"/>
              <a:gd name="T17" fmla="*/ 168910 w 168910"/>
              <a:gd name="T18" fmla="*/ 168935 h 1689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910" h="168935">
                <a:moveTo>
                  <a:pt x="155333" y="84454"/>
                </a:moveTo>
                <a:cubicBezTo>
                  <a:pt x="155333" y="123608"/>
                  <a:pt x="123621" y="155358"/>
                  <a:pt x="84455" y="155358"/>
                </a:cubicBezTo>
                <a:cubicBezTo>
                  <a:pt x="45313" y="155358"/>
                  <a:pt x="13576" y="123608"/>
                  <a:pt x="13576" y="84454"/>
                </a:cubicBezTo>
                <a:cubicBezTo>
                  <a:pt x="13576" y="45313"/>
                  <a:pt x="45313" y="13575"/>
                  <a:pt x="84455" y="13575"/>
                </a:cubicBezTo>
                <a:cubicBezTo>
                  <a:pt x="123621" y="13575"/>
                  <a:pt x="155333" y="45313"/>
                  <a:pt x="155333" y="84454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73" name="Freeform 3"/>
          <p:cNvSpPr>
            <a:spLocks noChangeArrowheads="1"/>
          </p:cNvSpPr>
          <p:nvPr/>
        </p:nvSpPr>
        <p:spPr bwMode="auto">
          <a:xfrm>
            <a:off x="2552700" y="6019800"/>
            <a:ext cx="1806575" cy="1412875"/>
          </a:xfrm>
          <a:custGeom>
            <a:avLst/>
            <a:gdLst>
              <a:gd name="T0" fmla="*/ 20364 w 1805850"/>
              <a:gd name="T1" fmla="*/ 721457 h 1413369"/>
              <a:gd name="T2" fmla="*/ 1296371 w 1805850"/>
              <a:gd name="T3" fmla="*/ 33842 h 1413369"/>
              <a:gd name="T4" fmla="*/ 1147489 w 1805850"/>
              <a:gd name="T5" fmla="*/ 714371 h 1413369"/>
              <a:gd name="T6" fmla="*/ 1317618 w 1805850"/>
              <a:gd name="T7" fmla="*/ 1366554 h 1413369"/>
              <a:gd name="T8" fmla="*/ 1785486 w 1805850"/>
              <a:gd name="T9" fmla="*/ 1160966 h 1413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05850"/>
              <a:gd name="T16" fmla="*/ 0 h 1413369"/>
              <a:gd name="T17" fmla="*/ 1805850 w 1805850"/>
              <a:gd name="T18" fmla="*/ 1413369 h 1413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05850" h="1413369">
                <a:moveTo>
                  <a:pt x="20364" y="721457"/>
                </a:moveTo>
                <a:cubicBezTo>
                  <a:pt x="20364" y="721457"/>
                  <a:pt x="211753" y="-93741"/>
                  <a:pt x="1296371" y="33842"/>
                </a:cubicBezTo>
                <a:cubicBezTo>
                  <a:pt x="1792560" y="83460"/>
                  <a:pt x="1147489" y="714371"/>
                  <a:pt x="1147489" y="714371"/>
                </a:cubicBezTo>
                <a:cubicBezTo>
                  <a:pt x="1147489" y="714371"/>
                  <a:pt x="537838" y="1550856"/>
                  <a:pt x="1317618" y="1366554"/>
                </a:cubicBezTo>
                <a:lnTo>
                  <a:pt x="1785486" y="1160966"/>
                </a:lnTo>
              </a:path>
            </a:pathLst>
          </a:custGeom>
          <a:noFill/>
          <a:ln w="38100" cap="flat" cmpd="sng">
            <a:solidFill>
              <a:srgbClr val="442F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74" name="Freeform 3"/>
          <p:cNvSpPr>
            <a:spLocks noChangeArrowheads="1"/>
          </p:cNvSpPr>
          <p:nvPr/>
        </p:nvSpPr>
        <p:spPr bwMode="auto">
          <a:xfrm>
            <a:off x="3990975" y="6607175"/>
            <a:ext cx="942975" cy="927100"/>
          </a:xfrm>
          <a:custGeom>
            <a:avLst/>
            <a:gdLst>
              <a:gd name="T0" fmla="*/ 0 w 942797"/>
              <a:gd name="T1" fmla="*/ 531672 h 928661"/>
              <a:gd name="T2" fmla="*/ 184289 w 942797"/>
              <a:gd name="T3" fmla="*/ 886104 h 928661"/>
              <a:gd name="T4" fmla="*/ 382790 w 942797"/>
              <a:gd name="T5" fmla="*/ 928661 h 928661"/>
              <a:gd name="T6" fmla="*/ 942797 w 942797"/>
              <a:gd name="T7" fmla="*/ 616737 h 928661"/>
              <a:gd name="T8" fmla="*/ 659257 w 942797"/>
              <a:gd name="T9" fmla="*/ 0 h 928661"/>
              <a:gd name="T10" fmla="*/ 77952 w 942797"/>
              <a:gd name="T11" fmla="*/ 318998 h 928661"/>
              <a:gd name="T12" fmla="*/ 0 w 942797"/>
              <a:gd name="T13" fmla="*/ 531672 h 92866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42797"/>
              <a:gd name="T22" fmla="*/ 0 h 928661"/>
              <a:gd name="T23" fmla="*/ 942797 w 942797"/>
              <a:gd name="T24" fmla="*/ 928661 h 92866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42797" h="928661">
                <a:moveTo>
                  <a:pt x="0" y="531672"/>
                </a:moveTo>
                <a:lnTo>
                  <a:pt x="184289" y="886104"/>
                </a:lnTo>
                <a:lnTo>
                  <a:pt x="382790" y="928661"/>
                </a:lnTo>
                <a:lnTo>
                  <a:pt x="942797" y="616737"/>
                </a:lnTo>
                <a:lnTo>
                  <a:pt x="659257" y="0"/>
                </a:lnTo>
                <a:lnTo>
                  <a:pt x="77952" y="318998"/>
                </a:lnTo>
                <a:lnTo>
                  <a:pt x="0" y="531672"/>
                </a:lnTo>
              </a:path>
            </a:pathLst>
          </a:custGeom>
          <a:solidFill>
            <a:srgbClr val="9A8F5B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75" name="Freeform 3"/>
          <p:cNvSpPr>
            <a:spLocks noChangeArrowheads="1"/>
          </p:cNvSpPr>
          <p:nvPr/>
        </p:nvSpPr>
        <p:spPr bwMode="auto">
          <a:xfrm>
            <a:off x="3976688" y="6592888"/>
            <a:ext cx="969962" cy="955675"/>
          </a:xfrm>
          <a:custGeom>
            <a:avLst/>
            <a:gdLst>
              <a:gd name="T0" fmla="*/ 13576 w 969949"/>
              <a:gd name="T1" fmla="*/ 545248 h 955814"/>
              <a:gd name="T2" fmla="*/ 197865 w 969949"/>
              <a:gd name="T3" fmla="*/ 899679 h 955814"/>
              <a:gd name="T4" fmla="*/ 396366 w 969949"/>
              <a:gd name="T5" fmla="*/ 942237 h 955814"/>
              <a:gd name="T6" fmla="*/ 956373 w 969949"/>
              <a:gd name="T7" fmla="*/ 630313 h 955814"/>
              <a:gd name="T8" fmla="*/ 672833 w 969949"/>
              <a:gd name="T9" fmla="*/ 13575 h 955814"/>
              <a:gd name="T10" fmla="*/ 91528 w 969949"/>
              <a:gd name="T11" fmla="*/ 332574 h 955814"/>
              <a:gd name="T12" fmla="*/ 13576 w 969949"/>
              <a:gd name="T13" fmla="*/ 545248 h 9558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69949"/>
              <a:gd name="T22" fmla="*/ 0 h 955814"/>
              <a:gd name="T23" fmla="*/ 969949 w 969949"/>
              <a:gd name="T24" fmla="*/ 955814 h 9558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69949" h="955814">
                <a:moveTo>
                  <a:pt x="13576" y="545248"/>
                </a:moveTo>
                <a:lnTo>
                  <a:pt x="197865" y="899679"/>
                </a:lnTo>
                <a:lnTo>
                  <a:pt x="396366" y="942237"/>
                </a:lnTo>
                <a:lnTo>
                  <a:pt x="956373" y="630313"/>
                </a:lnTo>
                <a:lnTo>
                  <a:pt x="672833" y="13575"/>
                </a:lnTo>
                <a:lnTo>
                  <a:pt x="91528" y="332574"/>
                </a:lnTo>
                <a:lnTo>
                  <a:pt x="13576" y="545248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76" name="Freeform 3"/>
          <p:cNvSpPr>
            <a:spLocks noChangeArrowheads="1"/>
          </p:cNvSpPr>
          <p:nvPr/>
        </p:nvSpPr>
        <p:spPr bwMode="auto">
          <a:xfrm>
            <a:off x="8342313" y="3384550"/>
            <a:ext cx="147637" cy="155575"/>
          </a:xfrm>
          <a:custGeom>
            <a:avLst/>
            <a:gdLst>
              <a:gd name="T0" fmla="*/ 124840 w 148069"/>
              <a:gd name="T1" fmla="*/ 23228 h 155333"/>
              <a:gd name="T2" fmla="*/ 23228 w 148069"/>
              <a:gd name="T3" fmla="*/ 132105 h 155333"/>
              <a:gd name="T4" fmla="*/ 124840 w 148069"/>
              <a:gd name="T5" fmla="*/ 23228 h 155333"/>
              <a:gd name="T6" fmla="*/ 0 60000 65536"/>
              <a:gd name="T7" fmla="*/ 0 60000 65536"/>
              <a:gd name="T8" fmla="*/ 0 60000 65536"/>
              <a:gd name="T9" fmla="*/ 0 w 148069"/>
              <a:gd name="T10" fmla="*/ 0 h 155333"/>
              <a:gd name="T11" fmla="*/ 148069 w 148069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69" h="155333">
                <a:moveTo>
                  <a:pt x="124840" y="23228"/>
                </a:moveTo>
                <a:lnTo>
                  <a:pt x="23228" y="132105"/>
                </a:lnTo>
                <a:lnTo>
                  <a:pt x="124840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77" name="Freeform 3"/>
          <p:cNvSpPr>
            <a:spLocks noChangeArrowheads="1"/>
          </p:cNvSpPr>
          <p:nvPr/>
        </p:nvSpPr>
        <p:spPr bwMode="auto">
          <a:xfrm>
            <a:off x="8469313" y="3429000"/>
            <a:ext cx="147637" cy="155575"/>
          </a:xfrm>
          <a:custGeom>
            <a:avLst/>
            <a:gdLst>
              <a:gd name="T0" fmla="*/ 124853 w 148082"/>
              <a:gd name="T1" fmla="*/ 23228 h 155320"/>
              <a:gd name="T2" fmla="*/ 23228 w 148082"/>
              <a:gd name="T3" fmla="*/ 132092 h 155320"/>
              <a:gd name="T4" fmla="*/ 124853 w 148082"/>
              <a:gd name="T5" fmla="*/ 23228 h 155320"/>
              <a:gd name="T6" fmla="*/ 0 60000 65536"/>
              <a:gd name="T7" fmla="*/ 0 60000 65536"/>
              <a:gd name="T8" fmla="*/ 0 60000 65536"/>
              <a:gd name="T9" fmla="*/ 0 w 148082"/>
              <a:gd name="T10" fmla="*/ 0 h 155320"/>
              <a:gd name="T11" fmla="*/ 148082 w 148082"/>
              <a:gd name="T12" fmla="*/ 155320 h 1553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82" h="155320">
                <a:moveTo>
                  <a:pt x="124853" y="23228"/>
                </a:moveTo>
                <a:lnTo>
                  <a:pt x="23228" y="132092"/>
                </a:lnTo>
                <a:lnTo>
                  <a:pt x="124853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78" name="Freeform 3"/>
          <p:cNvSpPr>
            <a:spLocks noChangeArrowheads="1"/>
          </p:cNvSpPr>
          <p:nvPr/>
        </p:nvSpPr>
        <p:spPr bwMode="auto">
          <a:xfrm>
            <a:off x="8601075" y="3443288"/>
            <a:ext cx="147638" cy="155575"/>
          </a:xfrm>
          <a:custGeom>
            <a:avLst/>
            <a:gdLst>
              <a:gd name="T0" fmla="*/ 124841 w 148069"/>
              <a:gd name="T1" fmla="*/ 23228 h 155333"/>
              <a:gd name="T2" fmla="*/ 23228 w 148069"/>
              <a:gd name="T3" fmla="*/ 132105 h 155333"/>
              <a:gd name="T4" fmla="*/ 124841 w 148069"/>
              <a:gd name="T5" fmla="*/ 23228 h 155333"/>
              <a:gd name="T6" fmla="*/ 0 60000 65536"/>
              <a:gd name="T7" fmla="*/ 0 60000 65536"/>
              <a:gd name="T8" fmla="*/ 0 60000 65536"/>
              <a:gd name="T9" fmla="*/ 0 w 148069"/>
              <a:gd name="T10" fmla="*/ 0 h 155333"/>
              <a:gd name="T11" fmla="*/ 148069 w 148069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69" h="155333">
                <a:moveTo>
                  <a:pt x="124841" y="23228"/>
                </a:moveTo>
                <a:lnTo>
                  <a:pt x="23228" y="132105"/>
                </a:lnTo>
                <a:lnTo>
                  <a:pt x="124841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79" name="Freeform 3"/>
          <p:cNvSpPr>
            <a:spLocks noChangeArrowheads="1"/>
          </p:cNvSpPr>
          <p:nvPr/>
        </p:nvSpPr>
        <p:spPr bwMode="auto">
          <a:xfrm>
            <a:off x="8702675" y="3457575"/>
            <a:ext cx="147638" cy="155575"/>
          </a:xfrm>
          <a:custGeom>
            <a:avLst/>
            <a:gdLst>
              <a:gd name="T0" fmla="*/ 124840 w 148069"/>
              <a:gd name="T1" fmla="*/ 23228 h 155333"/>
              <a:gd name="T2" fmla="*/ 23228 w 148069"/>
              <a:gd name="T3" fmla="*/ 132105 h 155333"/>
              <a:gd name="T4" fmla="*/ 124840 w 148069"/>
              <a:gd name="T5" fmla="*/ 23228 h 155333"/>
              <a:gd name="T6" fmla="*/ 0 60000 65536"/>
              <a:gd name="T7" fmla="*/ 0 60000 65536"/>
              <a:gd name="T8" fmla="*/ 0 60000 65536"/>
              <a:gd name="T9" fmla="*/ 0 w 148069"/>
              <a:gd name="T10" fmla="*/ 0 h 155333"/>
              <a:gd name="T11" fmla="*/ 148069 w 148069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69" h="155333">
                <a:moveTo>
                  <a:pt x="124840" y="23228"/>
                </a:moveTo>
                <a:lnTo>
                  <a:pt x="23228" y="132105"/>
                </a:lnTo>
                <a:lnTo>
                  <a:pt x="124840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80" name="Freeform 3"/>
          <p:cNvSpPr>
            <a:spLocks noChangeArrowheads="1"/>
          </p:cNvSpPr>
          <p:nvPr/>
        </p:nvSpPr>
        <p:spPr bwMode="auto">
          <a:xfrm>
            <a:off x="8818563" y="3486150"/>
            <a:ext cx="147637" cy="155575"/>
          </a:xfrm>
          <a:custGeom>
            <a:avLst/>
            <a:gdLst>
              <a:gd name="T0" fmla="*/ 124840 w 148069"/>
              <a:gd name="T1" fmla="*/ 23228 h 155333"/>
              <a:gd name="T2" fmla="*/ 23228 w 148069"/>
              <a:gd name="T3" fmla="*/ 132105 h 155333"/>
              <a:gd name="T4" fmla="*/ 124840 w 148069"/>
              <a:gd name="T5" fmla="*/ 23228 h 155333"/>
              <a:gd name="T6" fmla="*/ 0 60000 65536"/>
              <a:gd name="T7" fmla="*/ 0 60000 65536"/>
              <a:gd name="T8" fmla="*/ 0 60000 65536"/>
              <a:gd name="T9" fmla="*/ 0 w 148069"/>
              <a:gd name="T10" fmla="*/ 0 h 155333"/>
              <a:gd name="T11" fmla="*/ 148069 w 148069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69" h="155333">
                <a:moveTo>
                  <a:pt x="124840" y="23228"/>
                </a:moveTo>
                <a:lnTo>
                  <a:pt x="23228" y="132105"/>
                </a:lnTo>
                <a:lnTo>
                  <a:pt x="124840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81" name="Freeform 3"/>
          <p:cNvSpPr>
            <a:spLocks noChangeArrowheads="1"/>
          </p:cNvSpPr>
          <p:nvPr/>
        </p:nvSpPr>
        <p:spPr bwMode="auto">
          <a:xfrm>
            <a:off x="8963025" y="3530600"/>
            <a:ext cx="147638" cy="155575"/>
          </a:xfrm>
          <a:custGeom>
            <a:avLst/>
            <a:gdLst>
              <a:gd name="T0" fmla="*/ 124840 w 148069"/>
              <a:gd name="T1" fmla="*/ 23228 h 155320"/>
              <a:gd name="T2" fmla="*/ 23228 w 148069"/>
              <a:gd name="T3" fmla="*/ 132092 h 155320"/>
              <a:gd name="T4" fmla="*/ 124840 w 148069"/>
              <a:gd name="T5" fmla="*/ 23228 h 155320"/>
              <a:gd name="T6" fmla="*/ 0 60000 65536"/>
              <a:gd name="T7" fmla="*/ 0 60000 65536"/>
              <a:gd name="T8" fmla="*/ 0 60000 65536"/>
              <a:gd name="T9" fmla="*/ 0 w 148069"/>
              <a:gd name="T10" fmla="*/ 0 h 155320"/>
              <a:gd name="T11" fmla="*/ 148069 w 148069"/>
              <a:gd name="T12" fmla="*/ 155320 h 1553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69" h="155320">
                <a:moveTo>
                  <a:pt x="124840" y="23228"/>
                </a:moveTo>
                <a:lnTo>
                  <a:pt x="23228" y="132092"/>
                </a:lnTo>
                <a:lnTo>
                  <a:pt x="124840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82" name="Freeform 3"/>
          <p:cNvSpPr>
            <a:spLocks noChangeArrowheads="1"/>
          </p:cNvSpPr>
          <p:nvPr/>
        </p:nvSpPr>
        <p:spPr bwMode="auto">
          <a:xfrm>
            <a:off x="9093200" y="3544888"/>
            <a:ext cx="149225" cy="155575"/>
          </a:xfrm>
          <a:custGeom>
            <a:avLst/>
            <a:gdLst>
              <a:gd name="T0" fmla="*/ 124840 w 148069"/>
              <a:gd name="T1" fmla="*/ 23228 h 155333"/>
              <a:gd name="T2" fmla="*/ 23228 w 148069"/>
              <a:gd name="T3" fmla="*/ 132105 h 155333"/>
              <a:gd name="T4" fmla="*/ 124840 w 148069"/>
              <a:gd name="T5" fmla="*/ 23228 h 155333"/>
              <a:gd name="T6" fmla="*/ 0 60000 65536"/>
              <a:gd name="T7" fmla="*/ 0 60000 65536"/>
              <a:gd name="T8" fmla="*/ 0 60000 65536"/>
              <a:gd name="T9" fmla="*/ 0 w 148069"/>
              <a:gd name="T10" fmla="*/ 0 h 155333"/>
              <a:gd name="T11" fmla="*/ 148069 w 148069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69" h="155333">
                <a:moveTo>
                  <a:pt x="124840" y="23228"/>
                </a:moveTo>
                <a:lnTo>
                  <a:pt x="23228" y="132105"/>
                </a:lnTo>
                <a:lnTo>
                  <a:pt x="124840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83" name="Freeform 3"/>
          <p:cNvSpPr>
            <a:spLocks noChangeArrowheads="1"/>
          </p:cNvSpPr>
          <p:nvPr/>
        </p:nvSpPr>
        <p:spPr bwMode="auto">
          <a:xfrm>
            <a:off x="9194800" y="3559175"/>
            <a:ext cx="149225" cy="155575"/>
          </a:xfrm>
          <a:custGeom>
            <a:avLst/>
            <a:gdLst>
              <a:gd name="T0" fmla="*/ 124853 w 148082"/>
              <a:gd name="T1" fmla="*/ 23228 h 155320"/>
              <a:gd name="T2" fmla="*/ 23228 w 148082"/>
              <a:gd name="T3" fmla="*/ 132092 h 155320"/>
              <a:gd name="T4" fmla="*/ 124853 w 148082"/>
              <a:gd name="T5" fmla="*/ 23228 h 155320"/>
              <a:gd name="T6" fmla="*/ 0 60000 65536"/>
              <a:gd name="T7" fmla="*/ 0 60000 65536"/>
              <a:gd name="T8" fmla="*/ 0 60000 65536"/>
              <a:gd name="T9" fmla="*/ 0 w 148082"/>
              <a:gd name="T10" fmla="*/ 0 h 155320"/>
              <a:gd name="T11" fmla="*/ 148082 w 148082"/>
              <a:gd name="T12" fmla="*/ 155320 h 1553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82" h="155320">
                <a:moveTo>
                  <a:pt x="124853" y="23228"/>
                </a:moveTo>
                <a:lnTo>
                  <a:pt x="23228" y="132092"/>
                </a:lnTo>
                <a:lnTo>
                  <a:pt x="124853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84" name="Freeform 3"/>
          <p:cNvSpPr>
            <a:spLocks noChangeArrowheads="1"/>
          </p:cNvSpPr>
          <p:nvPr/>
        </p:nvSpPr>
        <p:spPr bwMode="auto">
          <a:xfrm>
            <a:off x="9296400" y="3573463"/>
            <a:ext cx="149225" cy="155575"/>
          </a:xfrm>
          <a:custGeom>
            <a:avLst/>
            <a:gdLst>
              <a:gd name="T0" fmla="*/ 124840 w 148069"/>
              <a:gd name="T1" fmla="*/ 23228 h 155333"/>
              <a:gd name="T2" fmla="*/ 23228 w 148069"/>
              <a:gd name="T3" fmla="*/ 132105 h 155333"/>
              <a:gd name="T4" fmla="*/ 124840 w 148069"/>
              <a:gd name="T5" fmla="*/ 23228 h 155333"/>
              <a:gd name="T6" fmla="*/ 0 60000 65536"/>
              <a:gd name="T7" fmla="*/ 0 60000 65536"/>
              <a:gd name="T8" fmla="*/ 0 60000 65536"/>
              <a:gd name="T9" fmla="*/ 0 w 148069"/>
              <a:gd name="T10" fmla="*/ 0 h 155333"/>
              <a:gd name="T11" fmla="*/ 148069 w 148069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69" h="155333">
                <a:moveTo>
                  <a:pt x="124840" y="23228"/>
                </a:moveTo>
                <a:lnTo>
                  <a:pt x="23228" y="132105"/>
                </a:lnTo>
                <a:lnTo>
                  <a:pt x="124840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85" name="Freeform 3"/>
          <p:cNvSpPr>
            <a:spLocks noChangeArrowheads="1"/>
          </p:cNvSpPr>
          <p:nvPr/>
        </p:nvSpPr>
        <p:spPr bwMode="auto">
          <a:xfrm>
            <a:off x="9428163" y="3616325"/>
            <a:ext cx="147637" cy="155575"/>
          </a:xfrm>
          <a:custGeom>
            <a:avLst/>
            <a:gdLst>
              <a:gd name="T0" fmla="*/ 124840 w 148069"/>
              <a:gd name="T1" fmla="*/ 23228 h 155320"/>
              <a:gd name="T2" fmla="*/ 23228 w 148069"/>
              <a:gd name="T3" fmla="*/ 132093 h 155320"/>
              <a:gd name="T4" fmla="*/ 124840 w 148069"/>
              <a:gd name="T5" fmla="*/ 23228 h 155320"/>
              <a:gd name="T6" fmla="*/ 0 60000 65536"/>
              <a:gd name="T7" fmla="*/ 0 60000 65536"/>
              <a:gd name="T8" fmla="*/ 0 60000 65536"/>
              <a:gd name="T9" fmla="*/ 0 w 148069"/>
              <a:gd name="T10" fmla="*/ 0 h 155320"/>
              <a:gd name="T11" fmla="*/ 148069 w 148069"/>
              <a:gd name="T12" fmla="*/ 155320 h 1553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69" h="155320">
                <a:moveTo>
                  <a:pt x="124840" y="23228"/>
                </a:moveTo>
                <a:lnTo>
                  <a:pt x="23228" y="132093"/>
                </a:lnTo>
                <a:lnTo>
                  <a:pt x="124840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86" name="Freeform 3"/>
          <p:cNvSpPr>
            <a:spLocks noChangeArrowheads="1"/>
          </p:cNvSpPr>
          <p:nvPr/>
        </p:nvSpPr>
        <p:spPr bwMode="auto">
          <a:xfrm>
            <a:off x="9572625" y="3632200"/>
            <a:ext cx="147638" cy="155575"/>
          </a:xfrm>
          <a:custGeom>
            <a:avLst/>
            <a:gdLst>
              <a:gd name="T0" fmla="*/ 124828 w 148056"/>
              <a:gd name="T1" fmla="*/ 23228 h 155333"/>
              <a:gd name="T2" fmla="*/ 23228 w 148056"/>
              <a:gd name="T3" fmla="*/ 132105 h 155333"/>
              <a:gd name="T4" fmla="*/ 124828 w 148056"/>
              <a:gd name="T5" fmla="*/ 23228 h 155333"/>
              <a:gd name="T6" fmla="*/ 0 60000 65536"/>
              <a:gd name="T7" fmla="*/ 0 60000 65536"/>
              <a:gd name="T8" fmla="*/ 0 60000 65536"/>
              <a:gd name="T9" fmla="*/ 0 w 148056"/>
              <a:gd name="T10" fmla="*/ 0 h 155333"/>
              <a:gd name="T11" fmla="*/ 148056 w 148056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56" h="155333">
                <a:moveTo>
                  <a:pt x="124828" y="23228"/>
                </a:moveTo>
                <a:lnTo>
                  <a:pt x="23228" y="132105"/>
                </a:lnTo>
                <a:lnTo>
                  <a:pt x="12482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87" name="Freeform 3"/>
          <p:cNvSpPr>
            <a:spLocks noChangeArrowheads="1"/>
          </p:cNvSpPr>
          <p:nvPr/>
        </p:nvSpPr>
        <p:spPr bwMode="auto">
          <a:xfrm>
            <a:off x="9674225" y="3646488"/>
            <a:ext cx="147638" cy="155575"/>
          </a:xfrm>
          <a:custGeom>
            <a:avLst/>
            <a:gdLst>
              <a:gd name="T0" fmla="*/ 124853 w 148082"/>
              <a:gd name="T1" fmla="*/ 23228 h 155320"/>
              <a:gd name="T2" fmla="*/ 23228 w 148082"/>
              <a:gd name="T3" fmla="*/ 132092 h 155320"/>
              <a:gd name="T4" fmla="*/ 124853 w 148082"/>
              <a:gd name="T5" fmla="*/ 23228 h 155320"/>
              <a:gd name="T6" fmla="*/ 0 60000 65536"/>
              <a:gd name="T7" fmla="*/ 0 60000 65536"/>
              <a:gd name="T8" fmla="*/ 0 60000 65536"/>
              <a:gd name="T9" fmla="*/ 0 w 148082"/>
              <a:gd name="T10" fmla="*/ 0 h 155320"/>
              <a:gd name="T11" fmla="*/ 148082 w 148082"/>
              <a:gd name="T12" fmla="*/ 155320 h 1553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82" h="155320">
                <a:moveTo>
                  <a:pt x="124853" y="23228"/>
                </a:moveTo>
                <a:lnTo>
                  <a:pt x="23228" y="132092"/>
                </a:lnTo>
                <a:lnTo>
                  <a:pt x="124853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88" name="Freeform 3"/>
          <p:cNvSpPr>
            <a:spLocks noChangeArrowheads="1"/>
          </p:cNvSpPr>
          <p:nvPr/>
        </p:nvSpPr>
        <p:spPr bwMode="auto">
          <a:xfrm>
            <a:off x="9761538" y="3660775"/>
            <a:ext cx="147637" cy="155575"/>
          </a:xfrm>
          <a:custGeom>
            <a:avLst/>
            <a:gdLst>
              <a:gd name="T0" fmla="*/ 124853 w 148082"/>
              <a:gd name="T1" fmla="*/ 23228 h 155333"/>
              <a:gd name="T2" fmla="*/ 23228 w 148082"/>
              <a:gd name="T3" fmla="*/ 132105 h 155333"/>
              <a:gd name="T4" fmla="*/ 124853 w 148082"/>
              <a:gd name="T5" fmla="*/ 23228 h 155333"/>
              <a:gd name="T6" fmla="*/ 0 60000 65536"/>
              <a:gd name="T7" fmla="*/ 0 60000 65536"/>
              <a:gd name="T8" fmla="*/ 0 60000 65536"/>
              <a:gd name="T9" fmla="*/ 0 w 148082"/>
              <a:gd name="T10" fmla="*/ 0 h 155333"/>
              <a:gd name="T11" fmla="*/ 148082 w 148082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82" h="155333">
                <a:moveTo>
                  <a:pt x="124853" y="23228"/>
                </a:moveTo>
                <a:lnTo>
                  <a:pt x="23228" y="132105"/>
                </a:lnTo>
                <a:lnTo>
                  <a:pt x="124853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89" name="Freeform 3"/>
          <p:cNvSpPr>
            <a:spLocks noChangeArrowheads="1"/>
          </p:cNvSpPr>
          <p:nvPr/>
        </p:nvSpPr>
        <p:spPr bwMode="auto">
          <a:xfrm>
            <a:off x="9906000" y="3703638"/>
            <a:ext cx="149225" cy="155575"/>
          </a:xfrm>
          <a:custGeom>
            <a:avLst/>
            <a:gdLst>
              <a:gd name="T0" fmla="*/ 124840 w 148069"/>
              <a:gd name="T1" fmla="*/ 23228 h 155320"/>
              <a:gd name="T2" fmla="*/ 23228 w 148069"/>
              <a:gd name="T3" fmla="*/ 132093 h 155320"/>
              <a:gd name="T4" fmla="*/ 124840 w 148069"/>
              <a:gd name="T5" fmla="*/ 23228 h 155320"/>
              <a:gd name="T6" fmla="*/ 0 60000 65536"/>
              <a:gd name="T7" fmla="*/ 0 60000 65536"/>
              <a:gd name="T8" fmla="*/ 0 60000 65536"/>
              <a:gd name="T9" fmla="*/ 0 w 148069"/>
              <a:gd name="T10" fmla="*/ 0 h 155320"/>
              <a:gd name="T11" fmla="*/ 148069 w 148069"/>
              <a:gd name="T12" fmla="*/ 155320 h 1553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69" h="155320">
                <a:moveTo>
                  <a:pt x="124840" y="23228"/>
                </a:moveTo>
                <a:lnTo>
                  <a:pt x="23228" y="132093"/>
                </a:lnTo>
                <a:lnTo>
                  <a:pt x="124840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90" name="Freeform 3"/>
          <p:cNvSpPr>
            <a:spLocks noChangeArrowheads="1"/>
          </p:cNvSpPr>
          <p:nvPr/>
        </p:nvSpPr>
        <p:spPr bwMode="auto">
          <a:xfrm>
            <a:off x="10037763" y="3717925"/>
            <a:ext cx="147637" cy="155575"/>
          </a:xfrm>
          <a:custGeom>
            <a:avLst/>
            <a:gdLst>
              <a:gd name="T0" fmla="*/ 124853 w 148082"/>
              <a:gd name="T1" fmla="*/ 23228 h 155333"/>
              <a:gd name="T2" fmla="*/ 23228 w 148082"/>
              <a:gd name="T3" fmla="*/ 132105 h 155333"/>
              <a:gd name="T4" fmla="*/ 124853 w 148082"/>
              <a:gd name="T5" fmla="*/ 23228 h 155333"/>
              <a:gd name="T6" fmla="*/ 0 60000 65536"/>
              <a:gd name="T7" fmla="*/ 0 60000 65536"/>
              <a:gd name="T8" fmla="*/ 0 60000 65536"/>
              <a:gd name="T9" fmla="*/ 0 w 148082"/>
              <a:gd name="T10" fmla="*/ 0 h 155333"/>
              <a:gd name="T11" fmla="*/ 148082 w 148082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82" h="155333">
                <a:moveTo>
                  <a:pt x="124853" y="23228"/>
                </a:moveTo>
                <a:lnTo>
                  <a:pt x="23228" y="132105"/>
                </a:lnTo>
                <a:lnTo>
                  <a:pt x="124853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91" name="Freeform 3"/>
          <p:cNvSpPr>
            <a:spLocks noChangeArrowheads="1"/>
          </p:cNvSpPr>
          <p:nvPr/>
        </p:nvSpPr>
        <p:spPr bwMode="auto">
          <a:xfrm>
            <a:off x="10139363" y="3733800"/>
            <a:ext cx="147637" cy="155575"/>
          </a:xfrm>
          <a:custGeom>
            <a:avLst/>
            <a:gdLst>
              <a:gd name="T0" fmla="*/ 124853 w 148082"/>
              <a:gd name="T1" fmla="*/ 23228 h 155320"/>
              <a:gd name="T2" fmla="*/ 23228 w 148082"/>
              <a:gd name="T3" fmla="*/ 132092 h 155320"/>
              <a:gd name="T4" fmla="*/ 124853 w 148082"/>
              <a:gd name="T5" fmla="*/ 23228 h 155320"/>
              <a:gd name="T6" fmla="*/ 0 60000 65536"/>
              <a:gd name="T7" fmla="*/ 0 60000 65536"/>
              <a:gd name="T8" fmla="*/ 0 60000 65536"/>
              <a:gd name="T9" fmla="*/ 0 w 148082"/>
              <a:gd name="T10" fmla="*/ 0 h 155320"/>
              <a:gd name="T11" fmla="*/ 148082 w 148082"/>
              <a:gd name="T12" fmla="*/ 155320 h 1553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82" h="155320">
                <a:moveTo>
                  <a:pt x="124853" y="23228"/>
                </a:moveTo>
                <a:lnTo>
                  <a:pt x="23228" y="132092"/>
                </a:lnTo>
                <a:lnTo>
                  <a:pt x="124853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92" name="Freeform 3"/>
          <p:cNvSpPr>
            <a:spLocks noChangeArrowheads="1"/>
          </p:cNvSpPr>
          <p:nvPr/>
        </p:nvSpPr>
        <p:spPr bwMode="auto">
          <a:xfrm>
            <a:off x="10240963" y="3748088"/>
            <a:ext cx="147637" cy="155575"/>
          </a:xfrm>
          <a:custGeom>
            <a:avLst/>
            <a:gdLst>
              <a:gd name="T0" fmla="*/ 124828 w 148056"/>
              <a:gd name="T1" fmla="*/ 23228 h 155333"/>
              <a:gd name="T2" fmla="*/ 23228 w 148056"/>
              <a:gd name="T3" fmla="*/ 132105 h 155333"/>
              <a:gd name="T4" fmla="*/ 124828 w 148056"/>
              <a:gd name="T5" fmla="*/ 23228 h 155333"/>
              <a:gd name="T6" fmla="*/ 0 60000 65536"/>
              <a:gd name="T7" fmla="*/ 0 60000 65536"/>
              <a:gd name="T8" fmla="*/ 0 60000 65536"/>
              <a:gd name="T9" fmla="*/ 0 w 148056"/>
              <a:gd name="T10" fmla="*/ 0 h 155333"/>
              <a:gd name="T11" fmla="*/ 148056 w 148056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56" h="155333">
                <a:moveTo>
                  <a:pt x="124828" y="23228"/>
                </a:moveTo>
                <a:lnTo>
                  <a:pt x="23228" y="132105"/>
                </a:lnTo>
                <a:lnTo>
                  <a:pt x="12482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93" name="Freeform 3"/>
          <p:cNvSpPr>
            <a:spLocks noChangeArrowheads="1"/>
          </p:cNvSpPr>
          <p:nvPr/>
        </p:nvSpPr>
        <p:spPr bwMode="auto">
          <a:xfrm>
            <a:off x="10371138" y="3790950"/>
            <a:ext cx="147637" cy="155575"/>
          </a:xfrm>
          <a:custGeom>
            <a:avLst/>
            <a:gdLst>
              <a:gd name="T0" fmla="*/ 124852 w 148082"/>
              <a:gd name="T1" fmla="*/ 23228 h 155333"/>
              <a:gd name="T2" fmla="*/ 23228 w 148082"/>
              <a:gd name="T3" fmla="*/ 132105 h 155333"/>
              <a:gd name="T4" fmla="*/ 124852 w 148082"/>
              <a:gd name="T5" fmla="*/ 23228 h 155333"/>
              <a:gd name="T6" fmla="*/ 0 60000 65536"/>
              <a:gd name="T7" fmla="*/ 0 60000 65536"/>
              <a:gd name="T8" fmla="*/ 0 60000 65536"/>
              <a:gd name="T9" fmla="*/ 0 w 148082"/>
              <a:gd name="T10" fmla="*/ 0 h 155333"/>
              <a:gd name="T11" fmla="*/ 148082 w 148082"/>
              <a:gd name="T12" fmla="*/ 155333 h 1553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82" h="155333">
                <a:moveTo>
                  <a:pt x="124852" y="23228"/>
                </a:moveTo>
                <a:lnTo>
                  <a:pt x="23228" y="132105"/>
                </a:lnTo>
                <a:lnTo>
                  <a:pt x="124852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94" name="Freeform 3"/>
          <p:cNvSpPr>
            <a:spLocks noChangeArrowheads="1"/>
          </p:cNvSpPr>
          <p:nvPr/>
        </p:nvSpPr>
        <p:spPr bwMode="auto">
          <a:xfrm>
            <a:off x="10498138" y="3805238"/>
            <a:ext cx="147637" cy="155575"/>
          </a:xfrm>
          <a:custGeom>
            <a:avLst/>
            <a:gdLst>
              <a:gd name="T0" fmla="*/ 124853 w 148082"/>
              <a:gd name="T1" fmla="*/ 23228 h 155320"/>
              <a:gd name="T2" fmla="*/ 23228 w 148082"/>
              <a:gd name="T3" fmla="*/ 132093 h 155320"/>
              <a:gd name="T4" fmla="*/ 124853 w 148082"/>
              <a:gd name="T5" fmla="*/ 23228 h 155320"/>
              <a:gd name="T6" fmla="*/ 0 60000 65536"/>
              <a:gd name="T7" fmla="*/ 0 60000 65536"/>
              <a:gd name="T8" fmla="*/ 0 60000 65536"/>
              <a:gd name="T9" fmla="*/ 0 w 148082"/>
              <a:gd name="T10" fmla="*/ 0 h 155320"/>
              <a:gd name="T11" fmla="*/ 148082 w 148082"/>
              <a:gd name="T12" fmla="*/ 155320 h 1553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082" h="155320">
                <a:moveTo>
                  <a:pt x="124853" y="23228"/>
                </a:moveTo>
                <a:lnTo>
                  <a:pt x="23228" y="132093"/>
                </a:lnTo>
                <a:lnTo>
                  <a:pt x="124853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95" name="Freeform 3"/>
          <p:cNvSpPr>
            <a:spLocks noChangeArrowheads="1"/>
          </p:cNvSpPr>
          <p:nvPr/>
        </p:nvSpPr>
        <p:spPr bwMode="auto">
          <a:xfrm>
            <a:off x="8867775" y="846138"/>
            <a:ext cx="123825" cy="174625"/>
          </a:xfrm>
          <a:custGeom>
            <a:avLst/>
            <a:gdLst>
              <a:gd name="T0" fmla="*/ 100418 w 123647"/>
              <a:gd name="T1" fmla="*/ 23228 h 173812"/>
              <a:gd name="T2" fmla="*/ 23228 w 123647"/>
              <a:gd name="T3" fmla="*/ 150583 h 173812"/>
              <a:gd name="T4" fmla="*/ 100418 w 123647"/>
              <a:gd name="T5" fmla="*/ 23228 h 173812"/>
              <a:gd name="T6" fmla="*/ 0 60000 65536"/>
              <a:gd name="T7" fmla="*/ 0 60000 65536"/>
              <a:gd name="T8" fmla="*/ 0 60000 65536"/>
              <a:gd name="T9" fmla="*/ 0 w 123647"/>
              <a:gd name="T10" fmla="*/ 0 h 173812"/>
              <a:gd name="T11" fmla="*/ 123647 w 123647"/>
              <a:gd name="T12" fmla="*/ 173812 h 173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812">
                <a:moveTo>
                  <a:pt x="100418" y="23228"/>
                </a:moveTo>
                <a:lnTo>
                  <a:pt x="23228" y="150583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96" name="Freeform 3"/>
          <p:cNvSpPr>
            <a:spLocks noChangeArrowheads="1"/>
          </p:cNvSpPr>
          <p:nvPr/>
        </p:nvSpPr>
        <p:spPr bwMode="auto">
          <a:xfrm>
            <a:off x="8970963" y="839788"/>
            <a:ext cx="123825" cy="174625"/>
          </a:xfrm>
          <a:custGeom>
            <a:avLst/>
            <a:gdLst>
              <a:gd name="T0" fmla="*/ 100418 w 123647"/>
              <a:gd name="T1" fmla="*/ 23228 h 173812"/>
              <a:gd name="T2" fmla="*/ 23228 w 123647"/>
              <a:gd name="T3" fmla="*/ 150583 h 173812"/>
              <a:gd name="T4" fmla="*/ 100418 w 123647"/>
              <a:gd name="T5" fmla="*/ 23228 h 173812"/>
              <a:gd name="T6" fmla="*/ 0 60000 65536"/>
              <a:gd name="T7" fmla="*/ 0 60000 65536"/>
              <a:gd name="T8" fmla="*/ 0 60000 65536"/>
              <a:gd name="T9" fmla="*/ 0 w 123647"/>
              <a:gd name="T10" fmla="*/ 0 h 173812"/>
              <a:gd name="T11" fmla="*/ 123647 w 123647"/>
              <a:gd name="T12" fmla="*/ 173812 h 173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812">
                <a:moveTo>
                  <a:pt x="100418" y="23228"/>
                </a:moveTo>
                <a:lnTo>
                  <a:pt x="23228" y="150583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97" name="Freeform 3"/>
          <p:cNvSpPr>
            <a:spLocks noChangeArrowheads="1"/>
          </p:cNvSpPr>
          <p:nvPr/>
        </p:nvSpPr>
        <p:spPr bwMode="auto">
          <a:xfrm>
            <a:off x="9090025" y="844550"/>
            <a:ext cx="123825" cy="174625"/>
          </a:xfrm>
          <a:custGeom>
            <a:avLst/>
            <a:gdLst>
              <a:gd name="T0" fmla="*/ 100418 w 123647"/>
              <a:gd name="T1" fmla="*/ 23228 h 173812"/>
              <a:gd name="T2" fmla="*/ 23228 w 123647"/>
              <a:gd name="T3" fmla="*/ 150583 h 173812"/>
              <a:gd name="T4" fmla="*/ 100418 w 123647"/>
              <a:gd name="T5" fmla="*/ 23228 h 173812"/>
              <a:gd name="T6" fmla="*/ 0 60000 65536"/>
              <a:gd name="T7" fmla="*/ 0 60000 65536"/>
              <a:gd name="T8" fmla="*/ 0 60000 65536"/>
              <a:gd name="T9" fmla="*/ 0 w 123647"/>
              <a:gd name="T10" fmla="*/ 0 h 173812"/>
              <a:gd name="T11" fmla="*/ 123647 w 123647"/>
              <a:gd name="T12" fmla="*/ 173812 h 173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812">
                <a:moveTo>
                  <a:pt x="100418" y="23228"/>
                </a:moveTo>
                <a:lnTo>
                  <a:pt x="23228" y="150583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98" name="Freeform 3"/>
          <p:cNvSpPr>
            <a:spLocks noChangeArrowheads="1"/>
          </p:cNvSpPr>
          <p:nvPr/>
        </p:nvSpPr>
        <p:spPr bwMode="auto">
          <a:xfrm>
            <a:off x="9240838" y="857250"/>
            <a:ext cx="123825" cy="174625"/>
          </a:xfrm>
          <a:custGeom>
            <a:avLst/>
            <a:gdLst>
              <a:gd name="T0" fmla="*/ 100418 w 123647"/>
              <a:gd name="T1" fmla="*/ 23228 h 173812"/>
              <a:gd name="T2" fmla="*/ 23228 w 123647"/>
              <a:gd name="T3" fmla="*/ 150583 h 173812"/>
              <a:gd name="T4" fmla="*/ 100418 w 123647"/>
              <a:gd name="T5" fmla="*/ 23228 h 173812"/>
              <a:gd name="T6" fmla="*/ 0 60000 65536"/>
              <a:gd name="T7" fmla="*/ 0 60000 65536"/>
              <a:gd name="T8" fmla="*/ 0 60000 65536"/>
              <a:gd name="T9" fmla="*/ 0 w 123647"/>
              <a:gd name="T10" fmla="*/ 0 h 173812"/>
              <a:gd name="T11" fmla="*/ 123647 w 123647"/>
              <a:gd name="T12" fmla="*/ 173812 h 173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812">
                <a:moveTo>
                  <a:pt x="100418" y="23228"/>
                </a:moveTo>
                <a:lnTo>
                  <a:pt x="23228" y="150583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99" name="Freeform 3"/>
          <p:cNvSpPr>
            <a:spLocks noChangeArrowheads="1"/>
          </p:cNvSpPr>
          <p:nvPr/>
        </p:nvSpPr>
        <p:spPr bwMode="auto">
          <a:xfrm>
            <a:off x="9372600" y="844550"/>
            <a:ext cx="123825" cy="174625"/>
          </a:xfrm>
          <a:custGeom>
            <a:avLst/>
            <a:gdLst>
              <a:gd name="T0" fmla="*/ 100418 w 123647"/>
              <a:gd name="T1" fmla="*/ 23228 h 173799"/>
              <a:gd name="T2" fmla="*/ 23228 w 123647"/>
              <a:gd name="T3" fmla="*/ 150571 h 173799"/>
              <a:gd name="T4" fmla="*/ 100418 w 123647"/>
              <a:gd name="T5" fmla="*/ 23228 h 173799"/>
              <a:gd name="T6" fmla="*/ 0 60000 65536"/>
              <a:gd name="T7" fmla="*/ 0 60000 65536"/>
              <a:gd name="T8" fmla="*/ 0 60000 65536"/>
              <a:gd name="T9" fmla="*/ 0 w 123647"/>
              <a:gd name="T10" fmla="*/ 0 h 173799"/>
              <a:gd name="T11" fmla="*/ 123647 w 123647"/>
              <a:gd name="T12" fmla="*/ 173799 h 1737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799">
                <a:moveTo>
                  <a:pt x="100418" y="23228"/>
                </a:moveTo>
                <a:lnTo>
                  <a:pt x="23228" y="150571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00" name="Freeform 3"/>
          <p:cNvSpPr>
            <a:spLocks noChangeArrowheads="1"/>
          </p:cNvSpPr>
          <p:nvPr/>
        </p:nvSpPr>
        <p:spPr bwMode="auto">
          <a:xfrm>
            <a:off x="9474200" y="838200"/>
            <a:ext cx="123825" cy="174625"/>
          </a:xfrm>
          <a:custGeom>
            <a:avLst/>
            <a:gdLst>
              <a:gd name="T0" fmla="*/ 100431 w 123659"/>
              <a:gd name="T1" fmla="*/ 23228 h 173799"/>
              <a:gd name="T2" fmla="*/ 23228 w 123659"/>
              <a:gd name="T3" fmla="*/ 150571 h 173799"/>
              <a:gd name="T4" fmla="*/ 100431 w 123659"/>
              <a:gd name="T5" fmla="*/ 23228 h 173799"/>
              <a:gd name="T6" fmla="*/ 0 60000 65536"/>
              <a:gd name="T7" fmla="*/ 0 60000 65536"/>
              <a:gd name="T8" fmla="*/ 0 60000 65536"/>
              <a:gd name="T9" fmla="*/ 0 w 123659"/>
              <a:gd name="T10" fmla="*/ 0 h 173799"/>
              <a:gd name="T11" fmla="*/ 123659 w 123659"/>
              <a:gd name="T12" fmla="*/ 173799 h 1737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59" h="173799">
                <a:moveTo>
                  <a:pt x="100431" y="23228"/>
                </a:moveTo>
                <a:lnTo>
                  <a:pt x="23228" y="150571"/>
                </a:lnTo>
                <a:lnTo>
                  <a:pt x="100431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01" name="Freeform 3"/>
          <p:cNvSpPr>
            <a:spLocks noChangeArrowheads="1"/>
          </p:cNvSpPr>
          <p:nvPr/>
        </p:nvSpPr>
        <p:spPr bwMode="auto">
          <a:xfrm>
            <a:off x="9577388" y="831850"/>
            <a:ext cx="123825" cy="174625"/>
          </a:xfrm>
          <a:custGeom>
            <a:avLst/>
            <a:gdLst>
              <a:gd name="T0" fmla="*/ 100418 w 123647"/>
              <a:gd name="T1" fmla="*/ 23228 h 173812"/>
              <a:gd name="T2" fmla="*/ 23228 w 123647"/>
              <a:gd name="T3" fmla="*/ 150583 h 173812"/>
              <a:gd name="T4" fmla="*/ 100418 w 123647"/>
              <a:gd name="T5" fmla="*/ 23228 h 173812"/>
              <a:gd name="T6" fmla="*/ 0 60000 65536"/>
              <a:gd name="T7" fmla="*/ 0 60000 65536"/>
              <a:gd name="T8" fmla="*/ 0 60000 65536"/>
              <a:gd name="T9" fmla="*/ 0 w 123647"/>
              <a:gd name="T10" fmla="*/ 0 h 173812"/>
              <a:gd name="T11" fmla="*/ 123647 w 123647"/>
              <a:gd name="T12" fmla="*/ 173812 h 173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812">
                <a:moveTo>
                  <a:pt x="100418" y="23228"/>
                </a:moveTo>
                <a:lnTo>
                  <a:pt x="23228" y="150583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02" name="Freeform 3"/>
          <p:cNvSpPr>
            <a:spLocks noChangeArrowheads="1"/>
          </p:cNvSpPr>
          <p:nvPr/>
        </p:nvSpPr>
        <p:spPr bwMode="auto">
          <a:xfrm>
            <a:off x="9713913" y="847725"/>
            <a:ext cx="123825" cy="174625"/>
          </a:xfrm>
          <a:custGeom>
            <a:avLst/>
            <a:gdLst>
              <a:gd name="T0" fmla="*/ 100418 w 123647"/>
              <a:gd name="T1" fmla="*/ 23228 h 173812"/>
              <a:gd name="T2" fmla="*/ 23228 w 123647"/>
              <a:gd name="T3" fmla="*/ 150583 h 173812"/>
              <a:gd name="T4" fmla="*/ 100418 w 123647"/>
              <a:gd name="T5" fmla="*/ 23228 h 173812"/>
              <a:gd name="T6" fmla="*/ 0 60000 65536"/>
              <a:gd name="T7" fmla="*/ 0 60000 65536"/>
              <a:gd name="T8" fmla="*/ 0 60000 65536"/>
              <a:gd name="T9" fmla="*/ 0 w 123647"/>
              <a:gd name="T10" fmla="*/ 0 h 173812"/>
              <a:gd name="T11" fmla="*/ 123647 w 123647"/>
              <a:gd name="T12" fmla="*/ 173812 h 173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812">
                <a:moveTo>
                  <a:pt x="100418" y="23228"/>
                </a:moveTo>
                <a:lnTo>
                  <a:pt x="23228" y="150583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03" name="Freeform 3"/>
          <p:cNvSpPr>
            <a:spLocks noChangeArrowheads="1"/>
          </p:cNvSpPr>
          <p:nvPr/>
        </p:nvSpPr>
        <p:spPr bwMode="auto">
          <a:xfrm>
            <a:off x="9858375" y="831850"/>
            <a:ext cx="123825" cy="174625"/>
          </a:xfrm>
          <a:custGeom>
            <a:avLst/>
            <a:gdLst>
              <a:gd name="T0" fmla="*/ 100418 w 123647"/>
              <a:gd name="T1" fmla="*/ 23228 h 173799"/>
              <a:gd name="T2" fmla="*/ 23228 w 123647"/>
              <a:gd name="T3" fmla="*/ 150571 h 173799"/>
              <a:gd name="T4" fmla="*/ 100418 w 123647"/>
              <a:gd name="T5" fmla="*/ 23228 h 173799"/>
              <a:gd name="T6" fmla="*/ 0 60000 65536"/>
              <a:gd name="T7" fmla="*/ 0 60000 65536"/>
              <a:gd name="T8" fmla="*/ 0 60000 65536"/>
              <a:gd name="T9" fmla="*/ 0 w 123647"/>
              <a:gd name="T10" fmla="*/ 0 h 173799"/>
              <a:gd name="T11" fmla="*/ 123647 w 123647"/>
              <a:gd name="T12" fmla="*/ 173799 h 1737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799">
                <a:moveTo>
                  <a:pt x="100418" y="23228"/>
                </a:moveTo>
                <a:lnTo>
                  <a:pt x="23228" y="150571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04" name="Freeform 3"/>
          <p:cNvSpPr>
            <a:spLocks noChangeArrowheads="1"/>
          </p:cNvSpPr>
          <p:nvPr/>
        </p:nvSpPr>
        <p:spPr bwMode="auto">
          <a:xfrm>
            <a:off x="9961563" y="825500"/>
            <a:ext cx="123825" cy="174625"/>
          </a:xfrm>
          <a:custGeom>
            <a:avLst/>
            <a:gdLst>
              <a:gd name="T0" fmla="*/ 100417 w 123647"/>
              <a:gd name="T1" fmla="*/ 23228 h 173799"/>
              <a:gd name="T2" fmla="*/ 23228 w 123647"/>
              <a:gd name="T3" fmla="*/ 150571 h 173799"/>
              <a:gd name="T4" fmla="*/ 100417 w 123647"/>
              <a:gd name="T5" fmla="*/ 23228 h 173799"/>
              <a:gd name="T6" fmla="*/ 0 60000 65536"/>
              <a:gd name="T7" fmla="*/ 0 60000 65536"/>
              <a:gd name="T8" fmla="*/ 0 60000 65536"/>
              <a:gd name="T9" fmla="*/ 0 w 123647"/>
              <a:gd name="T10" fmla="*/ 0 h 173799"/>
              <a:gd name="T11" fmla="*/ 123647 w 123647"/>
              <a:gd name="T12" fmla="*/ 173799 h 1737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799">
                <a:moveTo>
                  <a:pt x="100417" y="23228"/>
                </a:moveTo>
                <a:lnTo>
                  <a:pt x="23228" y="150571"/>
                </a:lnTo>
                <a:lnTo>
                  <a:pt x="100417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05" name="Freeform 3"/>
          <p:cNvSpPr>
            <a:spLocks noChangeArrowheads="1"/>
          </p:cNvSpPr>
          <p:nvPr/>
        </p:nvSpPr>
        <p:spPr bwMode="auto">
          <a:xfrm>
            <a:off x="10048875" y="822325"/>
            <a:ext cx="123825" cy="174625"/>
          </a:xfrm>
          <a:custGeom>
            <a:avLst/>
            <a:gdLst>
              <a:gd name="T0" fmla="*/ 100418 w 123647"/>
              <a:gd name="T1" fmla="*/ 23228 h 173824"/>
              <a:gd name="T2" fmla="*/ 23228 w 123647"/>
              <a:gd name="T3" fmla="*/ 150596 h 173824"/>
              <a:gd name="T4" fmla="*/ 100418 w 123647"/>
              <a:gd name="T5" fmla="*/ 23228 h 173824"/>
              <a:gd name="T6" fmla="*/ 0 60000 65536"/>
              <a:gd name="T7" fmla="*/ 0 60000 65536"/>
              <a:gd name="T8" fmla="*/ 0 60000 65536"/>
              <a:gd name="T9" fmla="*/ 0 w 123647"/>
              <a:gd name="T10" fmla="*/ 0 h 173824"/>
              <a:gd name="T11" fmla="*/ 123647 w 123647"/>
              <a:gd name="T12" fmla="*/ 173824 h 1738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824">
                <a:moveTo>
                  <a:pt x="100418" y="23228"/>
                </a:moveTo>
                <a:lnTo>
                  <a:pt x="23228" y="150596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06" name="Freeform 3"/>
          <p:cNvSpPr>
            <a:spLocks noChangeArrowheads="1"/>
          </p:cNvSpPr>
          <p:nvPr/>
        </p:nvSpPr>
        <p:spPr bwMode="auto">
          <a:xfrm>
            <a:off x="10201275" y="835025"/>
            <a:ext cx="123825" cy="174625"/>
          </a:xfrm>
          <a:custGeom>
            <a:avLst/>
            <a:gdLst>
              <a:gd name="T0" fmla="*/ 100406 w 123634"/>
              <a:gd name="T1" fmla="*/ 23228 h 173799"/>
              <a:gd name="T2" fmla="*/ 23228 w 123634"/>
              <a:gd name="T3" fmla="*/ 150571 h 173799"/>
              <a:gd name="T4" fmla="*/ 100406 w 123634"/>
              <a:gd name="T5" fmla="*/ 23228 h 173799"/>
              <a:gd name="T6" fmla="*/ 0 60000 65536"/>
              <a:gd name="T7" fmla="*/ 0 60000 65536"/>
              <a:gd name="T8" fmla="*/ 0 60000 65536"/>
              <a:gd name="T9" fmla="*/ 0 w 123634"/>
              <a:gd name="T10" fmla="*/ 0 h 173799"/>
              <a:gd name="T11" fmla="*/ 123634 w 123634"/>
              <a:gd name="T12" fmla="*/ 173799 h 1737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34" h="173799">
                <a:moveTo>
                  <a:pt x="100406" y="23228"/>
                </a:moveTo>
                <a:lnTo>
                  <a:pt x="23228" y="150571"/>
                </a:lnTo>
                <a:lnTo>
                  <a:pt x="100406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07" name="Freeform 3"/>
          <p:cNvSpPr>
            <a:spLocks noChangeArrowheads="1"/>
          </p:cNvSpPr>
          <p:nvPr/>
        </p:nvSpPr>
        <p:spPr bwMode="auto">
          <a:xfrm>
            <a:off x="10331450" y="822325"/>
            <a:ext cx="123825" cy="174625"/>
          </a:xfrm>
          <a:custGeom>
            <a:avLst/>
            <a:gdLst>
              <a:gd name="T0" fmla="*/ 100418 w 123647"/>
              <a:gd name="T1" fmla="*/ 23228 h 173812"/>
              <a:gd name="T2" fmla="*/ 23228 w 123647"/>
              <a:gd name="T3" fmla="*/ 150583 h 173812"/>
              <a:gd name="T4" fmla="*/ 100418 w 123647"/>
              <a:gd name="T5" fmla="*/ 23228 h 173812"/>
              <a:gd name="T6" fmla="*/ 0 60000 65536"/>
              <a:gd name="T7" fmla="*/ 0 60000 65536"/>
              <a:gd name="T8" fmla="*/ 0 60000 65536"/>
              <a:gd name="T9" fmla="*/ 0 w 123647"/>
              <a:gd name="T10" fmla="*/ 0 h 173812"/>
              <a:gd name="T11" fmla="*/ 123647 w 123647"/>
              <a:gd name="T12" fmla="*/ 173812 h 173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812">
                <a:moveTo>
                  <a:pt x="100418" y="23228"/>
                </a:moveTo>
                <a:lnTo>
                  <a:pt x="23228" y="150583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08" name="Freeform 3"/>
          <p:cNvSpPr>
            <a:spLocks noChangeArrowheads="1"/>
          </p:cNvSpPr>
          <p:nvPr/>
        </p:nvSpPr>
        <p:spPr bwMode="auto">
          <a:xfrm>
            <a:off x="10433050" y="815975"/>
            <a:ext cx="123825" cy="174625"/>
          </a:xfrm>
          <a:custGeom>
            <a:avLst/>
            <a:gdLst>
              <a:gd name="T0" fmla="*/ 100443 w 123672"/>
              <a:gd name="T1" fmla="*/ 23228 h 173812"/>
              <a:gd name="T2" fmla="*/ 23228 w 123672"/>
              <a:gd name="T3" fmla="*/ 150583 h 173812"/>
              <a:gd name="T4" fmla="*/ 100443 w 123672"/>
              <a:gd name="T5" fmla="*/ 23228 h 173812"/>
              <a:gd name="T6" fmla="*/ 0 60000 65536"/>
              <a:gd name="T7" fmla="*/ 0 60000 65536"/>
              <a:gd name="T8" fmla="*/ 0 60000 65536"/>
              <a:gd name="T9" fmla="*/ 0 w 123672"/>
              <a:gd name="T10" fmla="*/ 0 h 173812"/>
              <a:gd name="T11" fmla="*/ 123672 w 123672"/>
              <a:gd name="T12" fmla="*/ 173812 h 173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72" h="173812">
                <a:moveTo>
                  <a:pt x="100443" y="23228"/>
                </a:moveTo>
                <a:lnTo>
                  <a:pt x="23228" y="150583"/>
                </a:lnTo>
                <a:lnTo>
                  <a:pt x="100443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09" name="Freeform 3"/>
          <p:cNvSpPr>
            <a:spLocks noChangeArrowheads="1"/>
          </p:cNvSpPr>
          <p:nvPr/>
        </p:nvSpPr>
        <p:spPr bwMode="auto">
          <a:xfrm>
            <a:off x="10536238" y="809625"/>
            <a:ext cx="123825" cy="174625"/>
          </a:xfrm>
          <a:custGeom>
            <a:avLst/>
            <a:gdLst>
              <a:gd name="T0" fmla="*/ 100418 w 123647"/>
              <a:gd name="T1" fmla="*/ 23228 h 173799"/>
              <a:gd name="T2" fmla="*/ 23228 w 123647"/>
              <a:gd name="T3" fmla="*/ 150571 h 173799"/>
              <a:gd name="T4" fmla="*/ 100418 w 123647"/>
              <a:gd name="T5" fmla="*/ 23228 h 173799"/>
              <a:gd name="T6" fmla="*/ 0 60000 65536"/>
              <a:gd name="T7" fmla="*/ 0 60000 65536"/>
              <a:gd name="T8" fmla="*/ 0 60000 65536"/>
              <a:gd name="T9" fmla="*/ 0 w 123647"/>
              <a:gd name="T10" fmla="*/ 0 h 173799"/>
              <a:gd name="T11" fmla="*/ 123647 w 123647"/>
              <a:gd name="T12" fmla="*/ 173799 h 1737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799">
                <a:moveTo>
                  <a:pt x="100418" y="23228"/>
                </a:moveTo>
                <a:lnTo>
                  <a:pt x="23228" y="150571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10" name="Freeform 3"/>
          <p:cNvSpPr>
            <a:spLocks noChangeArrowheads="1"/>
          </p:cNvSpPr>
          <p:nvPr/>
        </p:nvSpPr>
        <p:spPr bwMode="auto">
          <a:xfrm>
            <a:off x="10672763" y="825500"/>
            <a:ext cx="123825" cy="174625"/>
          </a:xfrm>
          <a:custGeom>
            <a:avLst/>
            <a:gdLst>
              <a:gd name="T0" fmla="*/ 100418 w 123647"/>
              <a:gd name="T1" fmla="*/ 23228 h 173824"/>
              <a:gd name="T2" fmla="*/ 23228 w 123647"/>
              <a:gd name="T3" fmla="*/ 150596 h 173824"/>
              <a:gd name="T4" fmla="*/ 100418 w 123647"/>
              <a:gd name="T5" fmla="*/ 23228 h 173824"/>
              <a:gd name="T6" fmla="*/ 0 60000 65536"/>
              <a:gd name="T7" fmla="*/ 0 60000 65536"/>
              <a:gd name="T8" fmla="*/ 0 60000 65536"/>
              <a:gd name="T9" fmla="*/ 0 w 123647"/>
              <a:gd name="T10" fmla="*/ 0 h 173824"/>
              <a:gd name="T11" fmla="*/ 123647 w 123647"/>
              <a:gd name="T12" fmla="*/ 173824 h 1738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824">
                <a:moveTo>
                  <a:pt x="100418" y="23228"/>
                </a:moveTo>
                <a:lnTo>
                  <a:pt x="23228" y="150596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11" name="Freeform 3"/>
          <p:cNvSpPr>
            <a:spLocks noChangeArrowheads="1"/>
          </p:cNvSpPr>
          <p:nvPr/>
        </p:nvSpPr>
        <p:spPr bwMode="auto">
          <a:xfrm>
            <a:off x="10804525" y="823913"/>
            <a:ext cx="123825" cy="174625"/>
          </a:xfrm>
          <a:custGeom>
            <a:avLst/>
            <a:gdLst>
              <a:gd name="T0" fmla="*/ 100431 w 123659"/>
              <a:gd name="T1" fmla="*/ 23228 h 173824"/>
              <a:gd name="T2" fmla="*/ 23228 w 123659"/>
              <a:gd name="T3" fmla="*/ 150596 h 173824"/>
              <a:gd name="T4" fmla="*/ 100431 w 123659"/>
              <a:gd name="T5" fmla="*/ 23228 h 173824"/>
              <a:gd name="T6" fmla="*/ 0 60000 65536"/>
              <a:gd name="T7" fmla="*/ 0 60000 65536"/>
              <a:gd name="T8" fmla="*/ 0 60000 65536"/>
              <a:gd name="T9" fmla="*/ 0 w 123659"/>
              <a:gd name="T10" fmla="*/ 0 h 173824"/>
              <a:gd name="T11" fmla="*/ 123659 w 123659"/>
              <a:gd name="T12" fmla="*/ 173824 h 1738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59" h="173824">
                <a:moveTo>
                  <a:pt x="100431" y="23228"/>
                </a:moveTo>
                <a:lnTo>
                  <a:pt x="23228" y="150596"/>
                </a:lnTo>
                <a:lnTo>
                  <a:pt x="100431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12" name="Freeform 3"/>
          <p:cNvSpPr>
            <a:spLocks noChangeArrowheads="1"/>
          </p:cNvSpPr>
          <p:nvPr/>
        </p:nvSpPr>
        <p:spPr bwMode="auto">
          <a:xfrm>
            <a:off x="10909300" y="838200"/>
            <a:ext cx="123825" cy="174625"/>
          </a:xfrm>
          <a:custGeom>
            <a:avLst/>
            <a:gdLst>
              <a:gd name="T0" fmla="*/ 100418 w 123647"/>
              <a:gd name="T1" fmla="*/ 23228 h 173812"/>
              <a:gd name="T2" fmla="*/ 23228 w 123647"/>
              <a:gd name="T3" fmla="*/ 150583 h 173812"/>
              <a:gd name="T4" fmla="*/ 100418 w 123647"/>
              <a:gd name="T5" fmla="*/ 23228 h 173812"/>
              <a:gd name="T6" fmla="*/ 0 60000 65536"/>
              <a:gd name="T7" fmla="*/ 0 60000 65536"/>
              <a:gd name="T8" fmla="*/ 0 60000 65536"/>
              <a:gd name="T9" fmla="*/ 0 w 123647"/>
              <a:gd name="T10" fmla="*/ 0 h 173812"/>
              <a:gd name="T11" fmla="*/ 123647 w 123647"/>
              <a:gd name="T12" fmla="*/ 173812 h 173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647" h="173812">
                <a:moveTo>
                  <a:pt x="100418" y="23228"/>
                </a:moveTo>
                <a:lnTo>
                  <a:pt x="23228" y="150583"/>
                </a:lnTo>
                <a:lnTo>
                  <a:pt x="100418" y="23228"/>
                </a:lnTo>
              </a:path>
            </a:pathLst>
          </a:custGeom>
          <a:solidFill>
            <a:srgbClr val="C69C6D"/>
          </a:solidFill>
          <a:ln w="508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13" name="Freeform 3"/>
          <p:cNvSpPr>
            <a:spLocks noChangeArrowheads="1"/>
          </p:cNvSpPr>
          <p:nvPr/>
        </p:nvSpPr>
        <p:spPr bwMode="auto">
          <a:xfrm>
            <a:off x="8448675" y="984250"/>
            <a:ext cx="2595563" cy="2830513"/>
          </a:xfrm>
          <a:custGeom>
            <a:avLst/>
            <a:gdLst>
              <a:gd name="T0" fmla="*/ 450024 w 2595074"/>
              <a:gd name="T1" fmla="*/ 0 h 2830741"/>
              <a:gd name="T2" fmla="*/ 348398 w 2595074"/>
              <a:gd name="T3" fmla="*/ 1379067 h 2830741"/>
              <a:gd name="T4" fmla="*/ 0 w 2595074"/>
              <a:gd name="T5" fmla="*/ 2424277 h 2830741"/>
              <a:gd name="T6" fmla="*/ 2192019 w 2595074"/>
              <a:gd name="T7" fmla="*/ 2830741 h 2830741"/>
              <a:gd name="T8" fmla="*/ 2540418 w 2595074"/>
              <a:gd name="T9" fmla="*/ 1582305 h 2830741"/>
              <a:gd name="T10" fmla="*/ 2496870 w 2595074"/>
              <a:gd name="T11" fmla="*/ 14516 h 2830741"/>
              <a:gd name="T12" fmla="*/ 450024 w 2595074"/>
              <a:gd name="T13" fmla="*/ 0 h 28307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95074"/>
              <a:gd name="T22" fmla="*/ 0 h 2830741"/>
              <a:gd name="T23" fmla="*/ 2595074 w 2595074"/>
              <a:gd name="T24" fmla="*/ 2830741 h 28307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95074" h="2830741">
                <a:moveTo>
                  <a:pt x="450024" y="0"/>
                </a:moveTo>
                <a:cubicBezTo>
                  <a:pt x="450024" y="0"/>
                  <a:pt x="79641" y="262407"/>
                  <a:pt x="348398" y="1379067"/>
                </a:cubicBezTo>
                <a:cubicBezTo>
                  <a:pt x="412863" y="1646859"/>
                  <a:pt x="420992" y="2032317"/>
                  <a:pt x="0" y="2424277"/>
                </a:cubicBezTo>
                <a:lnTo>
                  <a:pt x="2192019" y="2830741"/>
                </a:lnTo>
                <a:cubicBezTo>
                  <a:pt x="2192019" y="2830741"/>
                  <a:pt x="2772702" y="2075878"/>
                  <a:pt x="2540418" y="1582305"/>
                </a:cubicBezTo>
                <a:cubicBezTo>
                  <a:pt x="2308161" y="1088758"/>
                  <a:pt x="2162987" y="406463"/>
                  <a:pt x="2496870" y="14516"/>
                </a:cubicBezTo>
                <a:lnTo>
                  <a:pt x="450024" y="0"/>
                </a:lnTo>
              </a:path>
            </a:pathLst>
          </a:custGeom>
          <a:solidFill>
            <a:srgbClr val="C69C6D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14" name="Freeform 3"/>
          <p:cNvSpPr>
            <a:spLocks noChangeArrowheads="1"/>
          </p:cNvSpPr>
          <p:nvPr/>
        </p:nvSpPr>
        <p:spPr bwMode="auto">
          <a:xfrm>
            <a:off x="8434388" y="969963"/>
            <a:ext cx="2624137" cy="2859087"/>
          </a:xfrm>
          <a:custGeom>
            <a:avLst/>
            <a:gdLst>
              <a:gd name="T0" fmla="*/ 464445 w 2623915"/>
              <a:gd name="T1" fmla="*/ 14420 h 2859582"/>
              <a:gd name="T2" fmla="*/ 362819 w 2623915"/>
              <a:gd name="T3" fmla="*/ 1393488 h 2859582"/>
              <a:gd name="T4" fmla="*/ 14420 w 2623915"/>
              <a:gd name="T5" fmla="*/ 2438698 h 2859582"/>
              <a:gd name="T6" fmla="*/ 2206440 w 2623915"/>
              <a:gd name="T7" fmla="*/ 2845161 h 2859582"/>
              <a:gd name="T8" fmla="*/ 2554839 w 2623915"/>
              <a:gd name="T9" fmla="*/ 1596726 h 2859582"/>
              <a:gd name="T10" fmla="*/ 2511291 w 2623915"/>
              <a:gd name="T11" fmla="*/ 28936 h 2859582"/>
              <a:gd name="T12" fmla="*/ 464445 w 2623915"/>
              <a:gd name="T13" fmla="*/ 14420 h 28595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623915"/>
              <a:gd name="T22" fmla="*/ 0 h 2859582"/>
              <a:gd name="T23" fmla="*/ 2623915 w 2623915"/>
              <a:gd name="T24" fmla="*/ 2859582 h 285958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623915" h="2859582">
                <a:moveTo>
                  <a:pt x="464445" y="14420"/>
                </a:moveTo>
                <a:cubicBezTo>
                  <a:pt x="464445" y="14420"/>
                  <a:pt x="94062" y="276828"/>
                  <a:pt x="362819" y="1393488"/>
                </a:cubicBezTo>
                <a:cubicBezTo>
                  <a:pt x="427284" y="1661280"/>
                  <a:pt x="435412" y="2046738"/>
                  <a:pt x="14420" y="2438698"/>
                </a:cubicBezTo>
                <a:lnTo>
                  <a:pt x="2206440" y="2845161"/>
                </a:lnTo>
                <a:cubicBezTo>
                  <a:pt x="2206440" y="2845161"/>
                  <a:pt x="2787122" y="2090299"/>
                  <a:pt x="2554839" y="1596726"/>
                </a:cubicBezTo>
                <a:cubicBezTo>
                  <a:pt x="2322582" y="1103179"/>
                  <a:pt x="2177408" y="420884"/>
                  <a:pt x="2511291" y="28936"/>
                </a:cubicBezTo>
                <a:lnTo>
                  <a:pt x="464445" y="14420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15" name="Freeform 3"/>
          <p:cNvSpPr>
            <a:spLocks noChangeArrowheads="1"/>
          </p:cNvSpPr>
          <p:nvPr/>
        </p:nvSpPr>
        <p:spPr bwMode="auto">
          <a:xfrm>
            <a:off x="9305925" y="1839913"/>
            <a:ext cx="1276350" cy="1074737"/>
          </a:xfrm>
          <a:custGeom>
            <a:avLst/>
            <a:gdLst>
              <a:gd name="T0" fmla="*/ 14420 w 1277277"/>
              <a:gd name="T1" fmla="*/ 14420 h 1074038"/>
              <a:gd name="T2" fmla="*/ 1262856 w 1277277"/>
              <a:gd name="T3" fmla="*/ 1059618 h 1074038"/>
              <a:gd name="T4" fmla="*/ 14420 w 1277277"/>
              <a:gd name="T5" fmla="*/ 14420 h 1074038"/>
              <a:gd name="T6" fmla="*/ 0 60000 65536"/>
              <a:gd name="T7" fmla="*/ 0 60000 65536"/>
              <a:gd name="T8" fmla="*/ 0 60000 65536"/>
              <a:gd name="T9" fmla="*/ 0 w 1277277"/>
              <a:gd name="T10" fmla="*/ 0 h 1074038"/>
              <a:gd name="T11" fmla="*/ 1277277 w 1277277"/>
              <a:gd name="T12" fmla="*/ 1074038 h 10740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7277" h="1074038">
                <a:moveTo>
                  <a:pt x="14420" y="14420"/>
                </a:moveTo>
                <a:cubicBezTo>
                  <a:pt x="14420" y="14420"/>
                  <a:pt x="231349" y="808894"/>
                  <a:pt x="1262856" y="1059618"/>
                </a:cubicBezTo>
                <a:lnTo>
                  <a:pt x="14420" y="14420"/>
                </a:lnTo>
              </a:path>
            </a:pathLst>
          </a:custGeom>
          <a:solidFill>
            <a:srgbClr val="C69C6D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16" name="Freeform 3"/>
          <p:cNvSpPr>
            <a:spLocks noChangeArrowheads="1"/>
          </p:cNvSpPr>
          <p:nvPr/>
        </p:nvSpPr>
        <p:spPr bwMode="auto">
          <a:xfrm>
            <a:off x="9604375" y="2039938"/>
            <a:ext cx="793750" cy="668337"/>
          </a:xfrm>
          <a:custGeom>
            <a:avLst/>
            <a:gdLst>
              <a:gd name="T0" fmla="*/ 14420 w 794842"/>
              <a:gd name="T1" fmla="*/ 14420 h 668667"/>
              <a:gd name="T2" fmla="*/ 780421 w 794842"/>
              <a:gd name="T3" fmla="*/ 654246 h 668667"/>
              <a:gd name="T4" fmla="*/ 14420 w 794842"/>
              <a:gd name="T5" fmla="*/ 14420 h 668667"/>
              <a:gd name="T6" fmla="*/ 0 60000 65536"/>
              <a:gd name="T7" fmla="*/ 0 60000 65536"/>
              <a:gd name="T8" fmla="*/ 0 60000 65536"/>
              <a:gd name="T9" fmla="*/ 0 w 794842"/>
              <a:gd name="T10" fmla="*/ 0 h 668667"/>
              <a:gd name="T11" fmla="*/ 794842 w 794842"/>
              <a:gd name="T12" fmla="*/ 668667 h 6686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94842" h="668667">
                <a:moveTo>
                  <a:pt x="14420" y="14420"/>
                </a:moveTo>
                <a:cubicBezTo>
                  <a:pt x="14420" y="14420"/>
                  <a:pt x="212680" y="528085"/>
                  <a:pt x="780421" y="654246"/>
                </a:cubicBezTo>
                <a:lnTo>
                  <a:pt x="14420" y="14420"/>
                </a:lnTo>
              </a:path>
            </a:pathLst>
          </a:custGeom>
          <a:solidFill>
            <a:srgbClr val="C69C6D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17" name="Freeform 3"/>
          <p:cNvSpPr>
            <a:spLocks noChangeArrowheads="1"/>
          </p:cNvSpPr>
          <p:nvPr/>
        </p:nvSpPr>
        <p:spPr bwMode="auto">
          <a:xfrm>
            <a:off x="6464300" y="1009650"/>
            <a:ext cx="127000" cy="7747000"/>
          </a:xfrm>
          <a:custGeom>
            <a:avLst/>
            <a:gdLst>
              <a:gd name="T0" fmla="*/ 31750 w 127000"/>
              <a:gd name="T1" fmla="*/ 31750 h 7747000"/>
              <a:gd name="T2" fmla="*/ 31750 w 127000"/>
              <a:gd name="T3" fmla="*/ 7715250 h 7747000"/>
              <a:gd name="T4" fmla="*/ 0 60000 65536"/>
              <a:gd name="T5" fmla="*/ 0 60000 65536"/>
              <a:gd name="T6" fmla="*/ 0 w 127000"/>
              <a:gd name="T7" fmla="*/ 0 h 7747000"/>
              <a:gd name="T8" fmla="*/ 127000 w 127000"/>
              <a:gd name="T9" fmla="*/ 7747000 h 7747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7000" h="7747000">
                <a:moveTo>
                  <a:pt x="31750" y="31750"/>
                </a:moveTo>
                <a:lnTo>
                  <a:pt x="31750" y="7715250"/>
                </a:lnTo>
              </a:path>
            </a:pathLst>
          </a:custGeom>
          <a:noFill/>
          <a:ln w="63500" cap="flat" cmpd="sng">
            <a:solidFill>
              <a:srgbClr val="CDCDC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18" name="Freeform 3"/>
          <p:cNvSpPr>
            <a:spLocks noChangeArrowheads="1"/>
          </p:cNvSpPr>
          <p:nvPr/>
        </p:nvSpPr>
        <p:spPr bwMode="auto">
          <a:xfrm>
            <a:off x="288925" y="9264650"/>
            <a:ext cx="203200" cy="255588"/>
          </a:xfrm>
          <a:custGeom>
            <a:avLst/>
            <a:gdLst>
              <a:gd name="T0" fmla="*/ 199707 w 204050"/>
              <a:gd name="T1" fmla="*/ 29984 h 255955"/>
              <a:gd name="T2" fmla="*/ 199783 w 204050"/>
              <a:gd name="T3" fmla="*/ 29882 h 255955"/>
              <a:gd name="T4" fmla="*/ 199783 w 204050"/>
              <a:gd name="T5" fmla="*/ 0 h 255955"/>
              <a:gd name="T6" fmla="*/ 12090 w 204050"/>
              <a:gd name="T7" fmla="*/ 0 h 255955"/>
              <a:gd name="T8" fmla="*/ 12090 w 204050"/>
              <a:gd name="T9" fmla="*/ 30568 h 255955"/>
              <a:gd name="T10" fmla="*/ 156679 w 204050"/>
              <a:gd name="T11" fmla="*/ 30568 h 255955"/>
              <a:gd name="T12" fmla="*/ 241 w 204050"/>
              <a:gd name="T13" fmla="*/ 225793 h 255955"/>
              <a:gd name="T14" fmla="*/ 0 w 204050"/>
              <a:gd name="T15" fmla="*/ 226059 h 255955"/>
              <a:gd name="T16" fmla="*/ 0 w 204050"/>
              <a:gd name="T17" fmla="*/ 255955 h 255955"/>
              <a:gd name="T18" fmla="*/ 204050 w 204050"/>
              <a:gd name="T19" fmla="*/ 255955 h 255955"/>
              <a:gd name="T20" fmla="*/ 204050 w 204050"/>
              <a:gd name="T21" fmla="*/ 225399 h 255955"/>
              <a:gd name="T22" fmla="*/ 43446 w 204050"/>
              <a:gd name="T23" fmla="*/ 225399 h 255955"/>
              <a:gd name="T24" fmla="*/ 199707 w 204050"/>
              <a:gd name="T25" fmla="*/ 29984 h 2559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4050"/>
              <a:gd name="T40" fmla="*/ 0 h 255955"/>
              <a:gd name="T41" fmla="*/ 204050 w 204050"/>
              <a:gd name="T42" fmla="*/ 255955 h 2559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4050" h="255955">
                <a:moveTo>
                  <a:pt x="199707" y="29984"/>
                </a:moveTo>
                <a:lnTo>
                  <a:pt x="199783" y="29882"/>
                </a:lnTo>
                <a:lnTo>
                  <a:pt x="199783" y="0"/>
                </a:lnTo>
                <a:lnTo>
                  <a:pt x="12090" y="0"/>
                </a:lnTo>
                <a:lnTo>
                  <a:pt x="12090" y="30568"/>
                </a:lnTo>
                <a:lnTo>
                  <a:pt x="156679" y="30568"/>
                </a:lnTo>
                <a:lnTo>
                  <a:pt x="241" y="225793"/>
                </a:lnTo>
                <a:lnTo>
                  <a:pt x="0" y="226059"/>
                </a:lnTo>
                <a:lnTo>
                  <a:pt x="0" y="255955"/>
                </a:lnTo>
                <a:lnTo>
                  <a:pt x="204050" y="255955"/>
                </a:lnTo>
                <a:lnTo>
                  <a:pt x="204050" y="225399"/>
                </a:lnTo>
                <a:lnTo>
                  <a:pt x="43446" y="225399"/>
                </a:lnTo>
                <a:lnTo>
                  <a:pt x="199707" y="29984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19" name="Freeform 3"/>
          <p:cNvSpPr>
            <a:spLocks noChangeArrowheads="1"/>
          </p:cNvSpPr>
          <p:nvPr/>
        </p:nvSpPr>
        <p:spPr bwMode="auto">
          <a:xfrm>
            <a:off x="696913" y="9329738"/>
            <a:ext cx="169862" cy="195262"/>
          </a:xfrm>
          <a:custGeom>
            <a:avLst/>
            <a:gdLst>
              <a:gd name="T0" fmla="*/ 136283 w 169379"/>
              <a:gd name="T1" fmla="*/ 120866 h 194462"/>
              <a:gd name="T2" fmla="*/ 136131 w 169379"/>
              <a:gd name="T3" fmla="*/ 121780 h 194462"/>
              <a:gd name="T4" fmla="*/ 86740 w 169379"/>
              <a:gd name="T5" fmla="*/ 165658 h 194462"/>
              <a:gd name="T6" fmla="*/ 34124 w 169379"/>
              <a:gd name="T7" fmla="*/ 99542 h 194462"/>
              <a:gd name="T8" fmla="*/ 90296 w 169379"/>
              <a:gd name="T9" fmla="*/ 28803 h 194462"/>
              <a:gd name="T10" fmla="*/ 134759 w 169379"/>
              <a:gd name="T11" fmla="*/ 64554 h 194462"/>
              <a:gd name="T12" fmla="*/ 134937 w 169379"/>
              <a:gd name="T13" fmla="*/ 65417 h 194462"/>
              <a:gd name="T14" fmla="*/ 168249 w 169379"/>
              <a:gd name="T15" fmla="*/ 65417 h 194462"/>
              <a:gd name="T16" fmla="*/ 168135 w 169379"/>
              <a:gd name="T17" fmla="*/ 64249 h 194462"/>
              <a:gd name="T18" fmla="*/ 87820 w 169379"/>
              <a:gd name="T19" fmla="*/ 0 h 194462"/>
              <a:gd name="T20" fmla="*/ 0 w 169379"/>
              <a:gd name="T21" fmla="*/ 99542 h 194462"/>
              <a:gd name="T22" fmla="*/ 87109 w 169379"/>
              <a:gd name="T23" fmla="*/ 194462 h 194462"/>
              <a:gd name="T24" fmla="*/ 169202 w 169379"/>
              <a:gd name="T25" fmla="*/ 122110 h 194462"/>
              <a:gd name="T26" fmla="*/ 169379 w 169379"/>
              <a:gd name="T27" fmla="*/ 120866 h 194462"/>
              <a:gd name="T28" fmla="*/ 136283 w 169379"/>
              <a:gd name="T29" fmla="*/ 120866 h 1944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9379"/>
              <a:gd name="T46" fmla="*/ 0 h 194462"/>
              <a:gd name="T47" fmla="*/ 169379 w 169379"/>
              <a:gd name="T48" fmla="*/ 194462 h 1944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9379" h="194462">
                <a:moveTo>
                  <a:pt x="136283" y="120866"/>
                </a:moveTo>
                <a:lnTo>
                  <a:pt x="136131" y="121780"/>
                </a:lnTo>
                <a:cubicBezTo>
                  <a:pt x="132181" y="150088"/>
                  <a:pt x="114630" y="165658"/>
                  <a:pt x="86740" y="165658"/>
                </a:cubicBezTo>
                <a:cubicBezTo>
                  <a:pt x="47955" y="165658"/>
                  <a:pt x="34124" y="131509"/>
                  <a:pt x="34124" y="99542"/>
                </a:cubicBezTo>
                <a:cubicBezTo>
                  <a:pt x="34124" y="73114"/>
                  <a:pt x="41427" y="28803"/>
                  <a:pt x="90296" y="28803"/>
                </a:cubicBezTo>
                <a:cubicBezTo>
                  <a:pt x="114350" y="28803"/>
                  <a:pt x="130136" y="41491"/>
                  <a:pt x="134759" y="64554"/>
                </a:cubicBezTo>
                <a:lnTo>
                  <a:pt x="134937" y="65417"/>
                </a:lnTo>
                <a:lnTo>
                  <a:pt x="168249" y="65417"/>
                </a:lnTo>
                <a:lnTo>
                  <a:pt x="168135" y="64249"/>
                </a:lnTo>
                <a:cubicBezTo>
                  <a:pt x="164160" y="23431"/>
                  <a:pt x="134886" y="0"/>
                  <a:pt x="87820" y="0"/>
                </a:cubicBezTo>
                <a:cubicBezTo>
                  <a:pt x="33642" y="0"/>
                  <a:pt x="0" y="38151"/>
                  <a:pt x="0" y="99542"/>
                </a:cubicBezTo>
                <a:cubicBezTo>
                  <a:pt x="0" y="158089"/>
                  <a:pt x="33362" y="194462"/>
                  <a:pt x="87109" y="194462"/>
                </a:cubicBezTo>
                <a:cubicBezTo>
                  <a:pt x="132994" y="194462"/>
                  <a:pt x="162153" y="168757"/>
                  <a:pt x="169202" y="122110"/>
                </a:cubicBezTo>
                <a:lnTo>
                  <a:pt x="169379" y="120866"/>
                </a:lnTo>
                <a:lnTo>
                  <a:pt x="136283" y="120866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20" name="Freeform 3"/>
          <p:cNvSpPr>
            <a:spLocks noChangeArrowheads="1"/>
          </p:cNvSpPr>
          <p:nvPr/>
        </p:nvSpPr>
        <p:spPr bwMode="auto">
          <a:xfrm>
            <a:off x="1309688" y="9331325"/>
            <a:ext cx="163512" cy="193675"/>
          </a:xfrm>
          <a:custGeom>
            <a:avLst/>
            <a:gdLst>
              <a:gd name="T0" fmla="*/ 138645 w 162458"/>
              <a:gd name="T1" fmla="*/ 62927 h 194094"/>
              <a:gd name="T2" fmla="*/ 86728 w 162458"/>
              <a:gd name="T3" fmla="*/ 18846 h 194094"/>
              <a:gd name="T4" fmla="*/ 22415 w 162458"/>
              <a:gd name="T5" fmla="*/ 97066 h 194094"/>
              <a:gd name="T6" fmla="*/ 86728 w 162458"/>
              <a:gd name="T7" fmla="*/ 175272 h 194094"/>
              <a:gd name="T8" fmla="*/ 140055 w 162458"/>
              <a:gd name="T9" fmla="*/ 123011 h 194094"/>
              <a:gd name="T10" fmla="*/ 162458 w 162458"/>
              <a:gd name="T11" fmla="*/ 123011 h 194094"/>
              <a:gd name="T12" fmla="*/ 86728 w 162458"/>
              <a:gd name="T13" fmla="*/ 194093 h 194094"/>
              <a:gd name="T14" fmla="*/ 0 w 162458"/>
              <a:gd name="T15" fmla="*/ 97066 h 194094"/>
              <a:gd name="T16" fmla="*/ 86728 w 162458"/>
              <a:gd name="T17" fmla="*/ 0 h 194094"/>
              <a:gd name="T18" fmla="*/ 161061 w 162458"/>
              <a:gd name="T19" fmla="*/ 62927 h 194094"/>
              <a:gd name="T20" fmla="*/ 138645 w 162458"/>
              <a:gd name="T21" fmla="*/ 62927 h 19409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2458"/>
              <a:gd name="T34" fmla="*/ 0 h 194094"/>
              <a:gd name="T35" fmla="*/ 162458 w 162458"/>
              <a:gd name="T36" fmla="*/ 194094 h 19409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2458" h="194094">
                <a:moveTo>
                  <a:pt x="138645" y="62927"/>
                </a:moveTo>
                <a:cubicBezTo>
                  <a:pt x="132600" y="35572"/>
                  <a:pt x="115900" y="18846"/>
                  <a:pt x="86728" y="18846"/>
                </a:cubicBezTo>
                <a:cubicBezTo>
                  <a:pt x="43700" y="18846"/>
                  <a:pt x="22415" y="57949"/>
                  <a:pt x="22415" y="97066"/>
                </a:cubicBezTo>
                <a:cubicBezTo>
                  <a:pt x="22415" y="136156"/>
                  <a:pt x="43700" y="175272"/>
                  <a:pt x="86728" y="175272"/>
                </a:cubicBezTo>
                <a:cubicBezTo>
                  <a:pt x="114465" y="175272"/>
                  <a:pt x="137223" y="153580"/>
                  <a:pt x="140055" y="123011"/>
                </a:cubicBezTo>
                <a:lnTo>
                  <a:pt x="162458" y="123011"/>
                </a:lnTo>
                <a:cubicBezTo>
                  <a:pt x="156413" y="167093"/>
                  <a:pt x="127635" y="194093"/>
                  <a:pt x="86728" y="194093"/>
                </a:cubicBezTo>
                <a:cubicBezTo>
                  <a:pt x="30568" y="194093"/>
                  <a:pt x="0" y="149656"/>
                  <a:pt x="0" y="97066"/>
                </a:cubicBezTo>
                <a:cubicBezTo>
                  <a:pt x="0" y="44450"/>
                  <a:pt x="30568" y="0"/>
                  <a:pt x="86728" y="0"/>
                </a:cubicBezTo>
                <a:cubicBezTo>
                  <a:pt x="125844" y="0"/>
                  <a:pt x="156032" y="20980"/>
                  <a:pt x="161061" y="62927"/>
                </a:cubicBezTo>
                <a:lnTo>
                  <a:pt x="138645" y="62927"/>
                </a:lnTo>
              </a:path>
            </a:pathLst>
          </a:custGeom>
          <a:solidFill>
            <a:srgbClr val="5D5A56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62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9321800"/>
            <a:ext cx="203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9258300"/>
            <a:ext cx="4191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00" y="5334000"/>
            <a:ext cx="400050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2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900" y="165100"/>
            <a:ext cx="4749800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25" name="TextBox 1"/>
          <p:cNvSpPr>
            <a:spLocks noChangeArrowheads="1"/>
          </p:cNvSpPr>
          <p:nvPr/>
        </p:nvSpPr>
        <p:spPr bwMode="auto">
          <a:xfrm>
            <a:off x="8432800" y="4851400"/>
            <a:ext cx="3435350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 sz="22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59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Aloe</a:t>
            </a:r>
            <a:r>
              <a:rPr lang="en-US" sz="43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Vera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46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Cooling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46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Towel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41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Aloe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vera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classic,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this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new.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innovative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people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freeze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towel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&amp;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apply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burned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areas.</a:t>
            </a:r>
            <a:endParaRPr lang="zh-CN" altLang="en-US"/>
          </a:p>
        </p:txBody>
      </p:sp>
      <p:sp>
        <p:nvSpPr>
          <p:cNvPr id="6226" name="TextBox 1"/>
          <p:cNvSpPr>
            <a:spLocks noChangeArrowheads="1"/>
          </p:cNvSpPr>
          <p:nvPr/>
        </p:nvSpPr>
        <p:spPr bwMode="auto">
          <a:xfrm>
            <a:off x="1689100" y="469900"/>
            <a:ext cx="3651250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 sz="22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59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Earl</a:t>
            </a:r>
            <a:r>
              <a:rPr lang="en-US" sz="43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Grey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6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Tea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your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thing?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swear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helps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sunburns,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applying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teabags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straight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the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skin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diluting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with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water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and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dabbing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with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wash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cloth.</a:t>
            </a:r>
            <a:endParaRPr lang="zh-CN" altLang="en-US"/>
          </a:p>
        </p:txBody>
      </p:sp>
      <p:sp>
        <p:nvSpPr>
          <p:cNvPr id="6227" name="TextBox 1"/>
          <p:cNvSpPr>
            <a:spLocks noChangeArrowheads="1"/>
          </p:cNvSpPr>
          <p:nvPr/>
        </p:nvSpPr>
        <p:spPr bwMode="auto">
          <a:xfrm>
            <a:off x="4330700" y="6845300"/>
            <a:ext cx="4254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300"/>
              </a:lnSpc>
            </a:pPr>
            <a:r>
              <a:rPr lang="en-US" sz="2200">
                <a:solidFill>
                  <a:srgbClr val="FFFFFF"/>
                </a:solidFill>
                <a:latin typeface="微软雅黑" pitchFamily="34" charset="-122"/>
                <a:sym typeface="Times New Roman" pitchFamily="18" charset="0"/>
              </a:rPr>
              <a:t>tea</a:t>
            </a:r>
            <a:endParaRPr lang="zh-CN" altLang="en-US"/>
          </a:p>
        </p:txBody>
      </p:sp>
      <p:sp>
        <p:nvSpPr>
          <p:cNvPr id="6228" name="Freeform 3"/>
          <p:cNvSpPr>
            <a:spLocks noChangeArrowheads="1"/>
          </p:cNvSpPr>
          <p:nvPr/>
        </p:nvSpPr>
        <p:spPr bwMode="auto">
          <a:xfrm>
            <a:off x="7518400" y="4297363"/>
            <a:ext cx="4686300" cy="5468937"/>
          </a:xfrm>
          <a:custGeom>
            <a:avLst/>
            <a:gdLst>
              <a:gd name="T0" fmla="*/ 4679950 w 4686300"/>
              <a:gd name="T1" fmla="*/ 6350 h 5468569"/>
              <a:gd name="T2" fmla="*/ 4679950 w 4686300"/>
              <a:gd name="T3" fmla="*/ 5462219 h 5468569"/>
              <a:gd name="T4" fmla="*/ 6350 w 4686300"/>
              <a:gd name="T5" fmla="*/ 5462219 h 5468569"/>
              <a:gd name="T6" fmla="*/ 6350 w 4686300"/>
              <a:gd name="T7" fmla="*/ 6350 h 5468569"/>
              <a:gd name="T8" fmla="*/ 2327249 w 4686300"/>
              <a:gd name="T9" fmla="*/ 323850 h 5468569"/>
              <a:gd name="T10" fmla="*/ 4679950 w 4686300"/>
              <a:gd name="T11" fmla="*/ 6350 h 54685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86300"/>
              <a:gd name="T19" fmla="*/ 0 h 5468569"/>
              <a:gd name="T20" fmla="*/ 4686300 w 4686300"/>
              <a:gd name="T21" fmla="*/ 5468569 h 54685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86300" h="5468569">
                <a:moveTo>
                  <a:pt x="4679950" y="6350"/>
                </a:moveTo>
                <a:lnTo>
                  <a:pt x="4679950" y="5462219"/>
                </a:lnTo>
                <a:lnTo>
                  <a:pt x="6350" y="5462219"/>
                </a:lnTo>
                <a:lnTo>
                  <a:pt x="6350" y="6350"/>
                </a:lnTo>
                <a:lnTo>
                  <a:pt x="2327249" y="323850"/>
                </a:lnTo>
                <a:lnTo>
                  <a:pt x="46799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29" name="Freeform 3"/>
          <p:cNvSpPr>
            <a:spLocks noChangeArrowheads="1"/>
          </p:cNvSpPr>
          <p:nvPr/>
        </p:nvSpPr>
        <p:spPr bwMode="auto">
          <a:xfrm>
            <a:off x="774700" y="-120650"/>
            <a:ext cx="5194300" cy="5589588"/>
          </a:xfrm>
          <a:custGeom>
            <a:avLst/>
            <a:gdLst>
              <a:gd name="T0" fmla="*/ 6350 w 5194300"/>
              <a:gd name="T1" fmla="*/ 5589181 h 5595531"/>
              <a:gd name="T2" fmla="*/ 6350 w 5194300"/>
              <a:gd name="T3" fmla="*/ 6350 h 5595531"/>
              <a:gd name="T4" fmla="*/ 5187950 w 5194300"/>
              <a:gd name="T5" fmla="*/ 6350 h 5595531"/>
              <a:gd name="T6" fmla="*/ 5187950 w 5194300"/>
              <a:gd name="T7" fmla="*/ 5589181 h 5595531"/>
              <a:gd name="T8" fmla="*/ 2613025 w 5194300"/>
              <a:gd name="T9" fmla="*/ 5271681 h 5595531"/>
              <a:gd name="T10" fmla="*/ 6350 w 5194300"/>
              <a:gd name="T11" fmla="*/ 5589181 h 55955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194300"/>
              <a:gd name="T19" fmla="*/ 0 h 5595531"/>
              <a:gd name="T20" fmla="*/ 5194300 w 5194300"/>
              <a:gd name="T21" fmla="*/ 5595531 h 559553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194300" h="5595531">
                <a:moveTo>
                  <a:pt x="6350" y="5589181"/>
                </a:moveTo>
                <a:lnTo>
                  <a:pt x="6350" y="6350"/>
                </a:lnTo>
                <a:lnTo>
                  <a:pt x="5187950" y="6350"/>
                </a:lnTo>
                <a:lnTo>
                  <a:pt x="5187950" y="5589181"/>
                </a:lnTo>
                <a:lnTo>
                  <a:pt x="2613025" y="5271681"/>
                </a:lnTo>
                <a:lnTo>
                  <a:pt x="6350" y="5589181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3"/>
          <p:cNvSpPr>
            <a:spLocks noChangeArrowheads="1"/>
          </p:cNvSpPr>
          <p:nvPr/>
        </p:nvSpPr>
        <p:spPr bwMode="auto">
          <a:xfrm>
            <a:off x="10639425" y="1657350"/>
            <a:ext cx="558800" cy="263525"/>
          </a:xfrm>
          <a:custGeom>
            <a:avLst/>
            <a:gdLst>
              <a:gd name="T0" fmla="*/ 0 w 558990"/>
              <a:gd name="T1" fmla="*/ 254838 h 263963"/>
              <a:gd name="T2" fmla="*/ 120636 w 558990"/>
              <a:gd name="T3" fmla="*/ 169811 h 263963"/>
              <a:gd name="T4" fmla="*/ 558990 w 558990"/>
              <a:gd name="T5" fmla="*/ 0 h 263963"/>
              <a:gd name="T6" fmla="*/ 400545 w 558990"/>
              <a:gd name="T7" fmla="*/ 120167 h 263963"/>
              <a:gd name="T8" fmla="*/ 210184 w 558990"/>
              <a:gd name="T9" fmla="*/ 254838 h 263963"/>
              <a:gd name="T10" fmla="*/ 0 w 558990"/>
              <a:gd name="T11" fmla="*/ 254838 h 2639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58990"/>
              <a:gd name="T19" fmla="*/ 0 h 263963"/>
              <a:gd name="T20" fmla="*/ 558990 w 558990"/>
              <a:gd name="T21" fmla="*/ 263963 h 2639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58990" h="263963">
                <a:moveTo>
                  <a:pt x="0" y="254838"/>
                </a:moveTo>
                <a:cubicBezTo>
                  <a:pt x="0" y="254838"/>
                  <a:pt x="88862" y="201599"/>
                  <a:pt x="120636" y="169811"/>
                </a:cubicBezTo>
                <a:cubicBezTo>
                  <a:pt x="279501" y="188582"/>
                  <a:pt x="490549" y="57886"/>
                  <a:pt x="558990" y="0"/>
                </a:cubicBezTo>
                <a:cubicBezTo>
                  <a:pt x="488454" y="94386"/>
                  <a:pt x="400545" y="120167"/>
                  <a:pt x="400545" y="120167"/>
                </a:cubicBezTo>
                <a:cubicBezTo>
                  <a:pt x="400545" y="120167"/>
                  <a:pt x="354393" y="234048"/>
                  <a:pt x="210184" y="254838"/>
                </a:cubicBezTo>
                <a:cubicBezTo>
                  <a:pt x="65988" y="275602"/>
                  <a:pt x="0" y="254838"/>
                  <a:pt x="0" y="254838"/>
                </a:cubicBezTo>
              </a:path>
            </a:pathLst>
          </a:custGeom>
          <a:solidFill>
            <a:srgbClr val="ED1C24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1" name="Freeform 3"/>
          <p:cNvSpPr>
            <a:spLocks noChangeArrowheads="1"/>
          </p:cNvSpPr>
          <p:nvPr/>
        </p:nvSpPr>
        <p:spPr bwMode="auto">
          <a:xfrm>
            <a:off x="10625138" y="1643063"/>
            <a:ext cx="587375" cy="292100"/>
          </a:xfrm>
          <a:custGeom>
            <a:avLst/>
            <a:gdLst>
              <a:gd name="T0" fmla="*/ 14211 w 587413"/>
              <a:gd name="T1" fmla="*/ 269049 h 292385"/>
              <a:gd name="T2" fmla="*/ 134848 w 587413"/>
              <a:gd name="T3" fmla="*/ 184023 h 292385"/>
              <a:gd name="T4" fmla="*/ 573202 w 587413"/>
              <a:gd name="T5" fmla="*/ 14211 h 292385"/>
              <a:gd name="T6" fmla="*/ 414756 w 587413"/>
              <a:gd name="T7" fmla="*/ 134378 h 292385"/>
              <a:gd name="T8" fmla="*/ 224396 w 587413"/>
              <a:gd name="T9" fmla="*/ 269049 h 292385"/>
              <a:gd name="T10" fmla="*/ 14211 w 587413"/>
              <a:gd name="T11" fmla="*/ 269049 h 2923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87413"/>
              <a:gd name="T19" fmla="*/ 0 h 292385"/>
              <a:gd name="T20" fmla="*/ 587413 w 587413"/>
              <a:gd name="T21" fmla="*/ 292385 h 2923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87413" h="292385">
                <a:moveTo>
                  <a:pt x="14211" y="269049"/>
                </a:moveTo>
                <a:cubicBezTo>
                  <a:pt x="14211" y="269049"/>
                  <a:pt x="103073" y="215811"/>
                  <a:pt x="134848" y="184023"/>
                </a:cubicBezTo>
                <a:cubicBezTo>
                  <a:pt x="293713" y="202793"/>
                  <a:pt x="504761" y="72097"/>
                  <a:pt x="573202" y="14211"/>
                </a:cubicBezTo>
                <a:cubicBezTo>
                  <a:pt x="502666" y="108597"/>
                  <a:pt x="414756" y="134378"/>
                  <a:pt x="414756" y="134378"/>
                </a:cubicBezTo>
                <a:cubicBezTo>
                  <a:pt x="414756" y="134378"/>
                  <a:pt x="368604" y="248259"/>
                  <a:pt x="224396" y="269049"/>
                </a:cubicBezTo>
                <a:cubicBezTo>
                  <a:pt x="80200" y="289814"/>
                  <a:pt x="14211" y="269049"/>
                  <a:pt x="14211" y="269049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2" name="Freeform 3"/>
          <p:cNvSpPr>
            <a:spLocks noChangeArrowheads="1"/>
          </p:cNvSpPr>
          <p:nvPr/>
        </p:nvSpPr>
        <p:spPr bwMode="auto">
          <a:xfrm>
            <a:off x="8353425" y="1657350"/>
            <a:ext cx="1028700" cy="425450"/>
          </a:xfrm>
          <a:custGeom>
            <a:avLst/>
            <a:gdLst>
              <a:gd name="T0" fmla="*/ 0 w 1028852"/>
              <a:gd name="T1" fmla="*/ 120116 h 425657"/>
              <a:gd name="T2" fmla="*/ 159334 w 1028852"/>
              <a:gd name="T3" fmla="*/ 0 h 425657"/>
              <a:gd name="T4" fmla="*/ 548246 w 1028852"/>
              <a:gd name="T5" fmla="*/ 235331 h 425657"/>
              <a:gd name="T6" fmla="*/ 1028852 w 1028852"/>
              <a:gd name="T7" fmla="*/ 228650 h 425657"/>
              <a:gd name="T8" fmla="*/ 890791 w 1028852"/>
              <a:gd name="T9" fmla="*/ 373075 h 425657"/>
              <a:gd name="T10" fmla="*/ 418707 w 1028852"/>
              <a:gd name="T11" fmla="*/ 424992 h 425657"/>
              <a:gd name="T12" fmla="*/ 0 w 1028852"/>
              <a:gd name="T13" fmla="*/ 120116 h 42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28852"/>
              <a:gd name="T22" fmla="*/ 0 h 425657"/>
              <a:gd name="T23" fmla="*/ 1028852 w 1028852"/>
              <a:gd name="T24" fmla="*/ 425657 h 42565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28852" h="425657">
                <a:moveTo>
                  <a:pt x="0" y="120116"/>
                </a:moveTo>
                <a:lnTo>
                  <a:pt x="159334" y="0"/>
                </a:lnTo>
                <a:cubicBezTo>
                  <a:pt x="159334" y="0"/>
                  <a:pt x="400888" y="216700"/>
                  <a:pt x="548246" y="235331"/>
                </a:cubicBezTo>
                <a:cubicBezTo>
                  <a:pt x="695617" y="254000"/>
                  <a:pt x="971436" y="244983"/>
                  <a:pt x="1028852" y="228650"/>
                </a:cubicBezTo>
                <a:cubicBezTo>
                  <a:pt x="1026655" y="234340"/>
                  <a:pt x="890791" y="373075"/>
                  <a:pt x="890791" y="373075"/>
                </a:cubicBezTo>
                <a:cubicBezTo>
                  <a:pt x="890791" y="373075"/>
                  <a:pt x="497154" y="435076"/>
                  <a:pt x="418707" y="424992"/>
                </a:cubicBezTo>
                <a:cubicBezTo>
                  <a:pt x="238633" y="401916"/>
                  <a:pt x="0" y="120116"/>
                  <a:pt x="0" y="120116"/>
                </a:cubicBezTo>
              </a:path>
            </a:pathLst>
          </a:custGeom>
          <a:solidFill>
            <a:srgbClr val="ED1C24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3" name="Freeform 3"/>
          <p:cNvSpPr>
            <a:spLocks noChangeArrowheads="1"/>
          </p:cNvSpPr>
          <p:nvPr/>
        </p:nvSpPr>
        <p:spPr bwMode="auto">
          <a:xfrm>
            <a:off x="8337550" y="1643063"/>
            <a:ext cx="1057275" cy="454025"/>
          </a:xfrm>
          <a:custGeom>
            <a:avLst/>
            <a:gdLst>
              <a:gd name="T0" fmla="*/ 14211 w 1057275"/>
              <a:gd name="T1" fmla="*/ 134328 h 454079"/>
              <a:gd name="T2" fmla="*/ 173545 w 1057275"/>
              <a:gd name="T3" fmla="*/ 14211 h 454079"/>
              <a:gd name="T4" fmla="*/ 562457 w 1057275"/>
              <a:gd name="T5" fmla="*/ 249542 h 454079"/>
              <a:gd name="T6" fmla="*/ 1043064 w 1057275"/>
              <a:gd name="T7" fmla="*/ 242862 h 454079"/>
              <a:gd name="T8" fmla="*/ 905002 w 1057275"/>
              <a:gd name="T9" fmla="*/ 387286 h 454079"/>
              <a:gd name="T10" fmla="*/ 432918 w 1057275"/>
              <a:gd name="T11" fmla="*/ 439204 h 454079"/>
              <a:gd name="T12" fmla="*/ 14211 w 1057275"/>
              <a:gd name="T13" fmla="*/ 134328 h 4540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57275"/>
              <a:gd name="T22" fmla="*/ 0 h 454079"/>
              <a:gd name="T23" fmla="*/ 1057275 w 1057275"/>
              <a:gd name="T24" fmla="*/ 454079 h 4540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57275" h="454079">
                <a:moveTo>
                  <a:pt x="14211" y="134328"/>
                </a:moveTo>
                <a:lnTo>
                  <a:pt x="173545" y="14211"/>
                </a:lnTo>
                <a:cubicBezTo>
                  <a:pt x="173545" y="14211"/>
                  <a:pt x="415100" y="230911"/>
                  <a:pt x="562457" y="249542"/>
                </a:cubicBezTo>
                <a:cubicBezTo>
                  <a:pt x="709828" y="268211"/>
                  <a:pt x="985647" y="259194"/>
                  <a:pt x="1043064" y="242862"/>
                </a:cubicBezTo>
                <a:cubicBezTo>
                  <a:pt x="1040867" y="248551"/>
                  <a:pt x="905002" y="387286"/>
                  <a:pt x="905002" y="387286"/>
                </a:cubicBezTo>
                <a:cubicBezTo>
                  <a:pt x="905002" y="387286"/>
                  <a:pt x="511366" y="449288"/>
                  <a:pt x="432918" y="439204"/>
                </a:cubicBezTo>
                <a:cubicBezTo>
                  <a:pt x="252845" y="416128"/>
                  <a:pt x="14211" y="134328"/>
                  <a:pt x="14211" y="134328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4" name="Freeform 3"/>
          <p:cNvSpPr>
            <a:spLocks noChangeArrowheads="1"/>
          </p:cNvSpPr>
          <p:nvPr/>
        </p:nvSpPr>
        <p:spPr bwMode="auto">
          <a:xfrm>
            <a:off x="8216900" y="1655763"/>
            <a:ext cx="3167063" cy="1493837"/>
          </a:xfrm>
          <a:custGeom>
            <a:avLst/>
            <a:gdLst>
              <a:gd name="T0" fmla="*/ 2821799 w 3166729"/>
              <a:gd name="T1" fmla="*/ 121729 h 1495044"/>
              <a:gd name="T2" fmla="*/ 1495780 w 3166729"/>
              <a:gd name="T3" fmla="*/ 929716 h 1495044"/>
              <a:gd name="T4" fmla="*/ 134657 w 3166729"/>
              <a:gd name="T5" fmla="*/ 121729 h 1495044"/>
              <a:gd name="T6" fmla="*/ 0 w 3166729"/>
              <a:gd name="T7" fmla="*/ 121729 h 1495044"/>
              <a:gd name="T8" fmla="*/ 1505495 w 3166729"/>
              <a:gd name="T9" fmla="*/ 1495044 h 1495044"/>
              <a:gd name="T10" fmla="*/ 3094469 w 3166729"/>
              <a:gd name="T11" fmla="*/ 0 h 1495044"/>
              <a:gd name="T12" fmla="*/ 3058845 w 3166729"/>
              <a:gd name="T13" fmla="*/ 1549 h 1495044"/>
              <a:gd name="T14" fmla="*/ 2821799 w 3166729"/>
              <a:gd name="T15" fmla="*/ 121729 h 14950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166729"/>
              <a:gd name="T25" fmla="*/ 0 h 1495044"/>
              <a:gd name="T26" fmla="*/ 3166729 w 3166729"/>
              <a:gd name="T27" fmla="*/ 1495044 h 14950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66729" h="1495044">
                <a:moveTo>
                  <a:pt x="2821799" y="121729"/>
                </a:moveTo>
                <a:cubicBezTo>
                  <a:pt x="2672512" y="386461"/>
                  <a:pt x="1990826" y="929716"/>
                  <a:pt x="1495780" y="929716"/>
                </a:cubicBezTo>
                <a:cubicBezTo>
                  <a:pt x="908824" y="929716"/>
                  <a:pt x="262978" y="412038"/>
                  <a:pt x="134657" y="121729"/>
                </a:cubicBezTo>
                <a:lnTo>
                  <a:pt x="0" y="121729"/>
                </a:lnTo>
                <a:cubicBezTo>
                  <a:pt x="0" y="880198"/>
                  <a:pt x="674052" y="1495044"/>
                  <a:pt x="1505495" y="1495044"/>
                </a:cubicBezTo>
                <a:cubicBezTo>
                  <a:pt x="2336977" y="1495044"/>
                  <a:pt x="3464534" y="1056843"/>
                  <a:pt x="3094469" y="0"/>
                </a:cubicBezTo>
                <a:lnTo>
                  <a:pt x="3058845" y="1549"/>
                </a:lnTo>
                <a:cubicBezTo>
                  <a:pt x="3058845" y="1549"/>
                  <a:pt x="2940786" y="121729"/>
                  <a:pt x="2821799" y="121729"/>
                </a:cubicBezTo>
              </a:path>
            </a:pathLst>
          </a:custGeom>
          <a:solidFill>
            <a:srgbClr val="6EAA43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5" name="Freeform 3"/>
          <p:cNvSpPr>
            <a:spLocks noChangeArrowheads="1"/>
          </p:cNvSpPr>
          <p:nvPr/>
        </p:nvSpPr>
        <p:spPr bwMode="auto">
          <a:xfrm>
            <a:off x="8204200" y="1641475"/>
            <a:ext cx="3194050" cy="1524000"/>
          </a:xfrm>
          <a:custGeom>
            <a:avLst/>
            <a:gdLst>
              <a:gd name="T0" fmla="*/ 2836011 w 3195152"/>
              <a:gd name="T1" fmla="*/ 135940 h 1523466"/>
              <a:gd name="T2" fmla="*/ 1509992 w 3195152"/>
              <a:gd name="T3" fmla="*/ 943927 h 1523466"/>
              <a:gd name="T4" fmla="*/ 148869 w 3195152"/>
              <a:gd name="T5" fmla="*/ 135940 h 1523466"/>
              <a:gd name="T6" fmla="*/ 14211 w 3195152"/>
              <a:gd name="T7" fmla="*/ 135940 h 1523466"/>
              <a:gd name="T8" fmla="*/ 1519707 w 3195152"/>
              <a:gd name="T9" fmla="*/ 1509255 h 1523466"/>
              <a:gd name="T10" fmla="*/ 3108680 w 3195152"/>
              <a:gd name="T11" fmla="*/ 14211 h 1523466"/>
              <a:gd name="T12" fmla="*/ 3073057 w 3195152"/>
              <a:gd name="T13" fmla="*/ 15760 h 1523466"/>
              <a:gd name="T14" fmla="*/ 2836011 w 3195152"/>
              <a:gd name="T15" fmla="*/ 135940 h 15234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195152"/>
              <a:gd name="T25" fmla="*/ 0 h 1523466"/>
              <a:gd name="T26" fmla="*/ 3195152 w 3195152"/>
              <a:gd name="T27" fmla="*/ 1523466 h 15234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95152" h="1523466">
                <a:moveTo>
                  <a:pt x="2836011" y="135940"/>
                </a:moveTo>
                <a:cubicBezTo>
                  <a:pt x="2686723" y="400672"/>
                  <a:pt x="2005038" y="943927"/>
                  <a:pt x="1509992" y="943927"/>
                </a:cubicBezTo>
                <a:cubicBezTo>
                  <a:pt x="923035" y="943927"/>
                  <a:pt x="277190" y="426250"/>
                  <a:pt x="148869" y="135940"/>
                </a:cubicBezTo>
                <a:lnTo>
                  <a:pt x="14211" y="135940"/>
                </a:lnTo>
                <a:cubicBezTo>
                  <a:pt x="14211" y="894410"/>
                  <a:pt x="688264" y="1509255"/>
                  <a:pt x="1519707" y="1509255"/>
                </a:cubicBezTo>
                <a:cubicBezTo>
                  <a:pt x="2351189" y="1509255"/>
                  <a:pt x="3478745" y="1071054"/>
                  <a:pt x="3108680" y="14211"/>
                </a:cubicBezTo>
                <a:lnTo>
                  <a:pt x="3073057" y="15760"/>
                </a:lnTo>
                <a:cubicBezTo>
                  <a:pt x="3073057" y="15760"/>
                  <a:pt x="2954997" y="135940"/>
                  <a:pt x="2836011" y="135940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6" name="Freeform 3"/>
          <p:cNvSpPr>
            <a:spLocks noChangeArrowheads="1"/>
          </p:cNvSpPr>
          <p:nvPr/>
        </p:nvSpPr>
        <p:spPr bwMode="auto">
          <a:xfrm>
            <a:off x="8216900" y="1778000"/>
            <a:ext cx="2989263" cy="1373188"/>
          </a:xfrm>
          <a:custGeom>
            <a:avLst/>
            <a:gdLst>
              <a:gd name="T0" fmla="*/ 1505749 w 2988754"/>
              <a:gd name="T1" fmla="*/ 1373530 h 1373530"/>
              <a:gd name="T2" fmla="*/ 2988754 w 2988754"/>
              <a:gd name="T3" fmla="*/ 239090 h 1373530"/>
              <a:gd name="T4" fmla="*/ 2932392 w 2988754"/>
              <a:gd name="T5" fmla="*/ 0 h 1373530"/>
              <a:gd name="T6" fmla="*/ 2849765 w 2988754"/>
              <a:gd name="T7" fmla="*/ 0 h 1373530"/>
              <a:gd name="T8" fmla="*/ 1495806 w 2988754"/>
              <a:gd name="T9" fmla="*/ 884631 h 1373530"/>
              <a:gd name="T10" fmla="*/ 106019 w 2988754"/>
              <a:gd name="T11" fmla="*/ 0 h 1373530"/>
              <a:gd name="T12" fmla="*/ 0 w 2988754"/>
              <a:gd name="T13" fmla="*/ 0 h 1373530"/>
              <a:gd name="T14" fmla="*/ 1505749 w 2988754"/>
              <a:gd name="T15" fmla="*/ 1373530 h 137353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88754"/>
              <a:gd name="T25" fmla="*/ 0 h 1373530"/>
              <a:gd name="T26" fmla="*/ 2988754 w 2988754"/>
              <a:gd name="T27" fmla="*/ 1373530 h 137353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88754" h="1373530">
                <a:moveTo>
                  <a:pt x="1505749" y="1373530"/>
                </a:moveTo>
                <a:cubicBezTo>
                  <a:pt x="2247937" y="1373530"/>
                  <a:pt x="2864726" y="883691"/>
                  <a:pt x="2988754" y="239090"/>
                </a:cubicBezTo>
                <a:cubicBezTo>
                  <a:pt x="3003689" y="161429"/>
                  <a:pt x="2932392" y="81546"/>
                  <a:pt x="2932392" y="0"/>
                </a:cubicBezTo>
                <a:lnTo>
                  <a:pt x="2849765" y="0"/>
                </a:lnTo>
                <a:cubicBezTo>
                  <a:pt x="2849765" y="0"/>
                  <a:pt x="2454529" y="1029411"/>
                  <a:pt x="1495806" y="884631"/>
                </a:cubicBezTo>
                <a:cubicBezTo>
                  <a:pt x="537108" y="739825"/>
                  <a:pt x="106019" y="0"/>
                  <a:pt x="106019" y="0"/>
                </a:cubicBezTo>
                <a:lnTo>
                  <a:pt x="0" y="0"/>
                </a:lnTo>
                <a:cubicBezTo>
                  <a:pt x="0" y="758583"/>
                  <a:pt x="674154" y="1373530"/>
                  <a:pt x="1505749" y="1373530"/>
                </a:cubicBezTo>
              </a:path>
            </a:pathLst>
          </a:custGeom>
          <a:solidFill>
            <a:srgbClr val="A5BA43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7" name="Freeform 3"/>
          <p:cNvSpPr>
            <a:spLocks noChangeArrowheads="1"/>
          </p:cNvSpPr>
          <p:nvPr/>
        </p:nvSpPr>
        <p:spPr bwMode="auto">
          <a:xfrm>
            <a:off x="8204200" y="1762125"/>
            <a:ext cx="3016250" cy="1403350"/>
          </a:xfrm>
          <a:custGeom>
            <a:avLst/>
            <a:gdLst>
              <a:gd name="T0" fmla="*/ 1519961 w 3017177"/>
              <a:gd name="T1" fmla="*/ 1387741 h 1401952"/>
              <a:gd name="T2" fmla="*/ 3002966 w 3017177"/>
              <a:gd name="T3" fmla="*/ 253301 h 1401952"/>
              <a:gd name="T4" fmla="*/ 2946603 w 3017177"/>
              <a:gd name="T5" fmla="*/ 14211 h 1401952"/>
              <a:gd name="T6" fmla="*/ 2863977 w 3017177"/>
              <a:gd name="T7" fmla="*/ 14211 h 1401952"/>
              <a:gd name="T8" fmla="*/ 1510017 w 3017177"/>
              <a:gd name="T9" fmla="*/ 898842 h 1401952"/>
              <a:gd name="T10" fmla="*/ 120231 w 3017177"/>
              <a:gd name="T11" fmla="*/ 14211 h 1401952"/>
              <a:gd name="T12" fmla="*/ 14211 w 3017177"/>
              <a:gd name="T13" fmla="*/ 14211 h 1401952"/>
              <a:gd name="T14" fmla="*/ 1519961 w 3017177"/>
              <a:gd name="T15" fmla="*/ 1387741 h 140195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017177"/>
              <a:gd name="T25" fmla="*/ 0 h 1401952"/>
              <a:gd name="T26" fmla="*/ 3017177 w 3017177"/>
              <a:gd name="T27" fmla="*/ 1401952 h 140195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017177" h="1401952">
                <a:moveTo>
                  <a:pt x="1519961" y="1387741"/>
                </a:moveTo>
                <a:cubicBezTo>
                  <a:pt x="2262149" y="1387741"/>
                  <a:pt x="2878938" y="897902"/>
                  <a:pt x="3002966" y="253301"/>
                </a:cubicBezTo>
                <a:cubicBezTo>
                  <a:pt x="3017901" y="175641"/>
                  <a:pt x="2946603" y="95758"/>
                  <a:pt x="2946603" y="14211"/>
                </a:cubicBezTo>
                <a:lnTo>
                  <a:pt x="2863977" y="14211"/>
                </a:lnTo>
                <a:cubicBezTo>
                  <a:pt x="2863977" y="14211"/>
                  <a:pt x="2468740" y="1043622"/>
                  <a:pt x="1510017" y="898842"/>
                </a:cubicBezTo>
                <a:cubicBezTo>
                  <a:pt x="551319" y="754037"/>
                  <a:pt x="120231" y="14211"/>
                  <a:pt x="120231" y="14211"/>
                </a:cubicBezTo>
                <a:lnTo>
                  <a:pt x="14211" y="14211"/>
                </a:lnTo>
                <a:cubicBezTo>
                  <a:pt x="14211" y="772795"/>
                  <a:pt x="688365" y="1387741"/>
                  <a:pt x="1519961" y="1387741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8" name="Freeform 3"/>
          <p:cNvSpPr>
            <a:spLocks noChangeArrowheads="1"/>
          </p:cNvSpPr>
          <p:nvPr/>
        </p:nvSpPr>
        <p:spPr bwMode="auto">
          <a:xfrm>
            <a:off x="8248650" y="1778000"/>
            <a:ext cx="2927350" cy="1344613"/>
          </a:xfrm>
          <a:custGeom>
            <a:avLst/>
            <a:gdLst>
              <a:gd name="T0" fmla="*/ 1474661 w 2927084"/>
              <a:gd name="T1" fmla="*/ 1345209 h 1345209"/>
              <a:gd name="T2" fmla="*/ 2927083 w 2927084"/>
              <a:gd name="T3" fmla="*/ 234162 h 1345209"/>
              <a:gd name="T4" fmla="*/ 2871889 w 2927084"/>
              <a:gd name="T5" fmla="*/ 0 h 1345209"/>
              <a:gd name="T6" fmla="*/ 2790965 w 2927084"/>
              <a:gd name="T7" fmla="*/ 0 h 1345209"/>
              <a:gd name="T8" fmla="*/ 1464932 w 2927084"/>
              <a:gd name="T9" fmla="*/ 866381 h 1345209"/>
              <a:gd name="T10" fmla="*/ 103823 w 2927084"/>
              <a:gd name="T11" fmla="*/ 0 h 1345209"/>
              <a:gd name="T12" fmla="*/ 0 w 2927084"/>
              <a:gd name="T13" fmla="*/ 0 h 1345209"/>
              <a:gd name="T14" fmla="*/ 1474661 w 2927084"/>
              <a:gd name="T15" fmla="*/ 1345209 h 13452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27084"/>
              <a:gd name="T25" fmla="*/ 0 h 1345209"/>
              <a:gd name="T26" fmla="*/ 2927084 w 2927084"/>
              <a:gd name="T27" fmla="*/ 1345209 h 13452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27084" h="1345209">
                <a:moveTo>
                  <a:pt x="1474661" y="1345209"/>
                </a:moveTo>
                <a:cubicBezTo>
                  <a:pt x="2201545" y="1345209"/>
                  <a:pt x="2805607" y="865466"/>
                  <a:pt x="2927083" y="234162"/>
                </a:cubicBezTo>
                <a:cubicBezTo>
                  <a:pt x="2941714" y="158102"/>
                  <a:pt x="2871889" y="79870"/>
                  <a:pt x="2871889" y="0"/>
                </a:cubicBezTo>
                <a:lnTo>
                  <a:pt x="2790965" y="0"/>
                </a:lnTo>
                <a:cubicBezTo>
                  <a:pt x="2790965" y="0"/>
                  <a:pt x="2403868" y="1008189"/>
                  <a:pt x="1464932" y="866381"/>
                </a:cubicBezTo>
                <a:cubicBezTo>
                  <a:pt x="525996" y="724573"/>
                  <a:pt x="103823" y="0"/>
                  <a:pt x="103823" y="0"/>
                </a:cubicBezTo>
                <a:lnTo>
                  <a:pt x="0" y="0"/>
                </a:lnTo>
                <a:cubicBezTo>
                  <a:pt x="0" y="742924"/>
                  <a:pt x="660222" y="1345209"/>
                  <a:pt x="1474661" y="1345209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9" name="Freeform 3"/>
          <p:cNvSpPr>
            <a:spLocks noChangeArrowheads="1"/>
          </p:cNvSpPr>
          <p:nvPr/>
        </p:nvSpPr>
        <p:spPr bwMode="auto">
          <a:xfrm>
            <a:off x="8234363" y="1762125"/>
            <a:ext cx="2955925" cy="1374775"/>
          </a:xfrm>
          <a:custGeom>
            <a:avLst/>
            <a:gdLst>
              <a:gd name="T0" fmla="*/ 1488872 w 2955506"/>
              <a:gd name="T1" fmla="*/ 1359420 h 1373631"/>
              <a:gd name="T2" fmla="*/ 2941294 w 2955506"/>
              <a:gd name="T3" fmla="*/ 248373 h 1373631"/>
              <a:gd name="T4" fmla="*/ 2886101 w 2955506"/>
              <a:gd name="T5" fmla="*/ 14211 h 1373631"/>
              <a:gd name="T6" fmla="*/ 2805176 w 2955506"/>
              <a:gd name="T7" fmla="*/ 14211 h 1373631"/>
              <a:gd name="T8" fmla="*/ 1479143 w 2955506"/>
              <a:gd name="T9" fmla="*/ 880592 h 1373631"/>
              <a:gd name="T10" fmla="*/ 118034 w 2955506"/>
              <a:gd name="T11" fmla="*/ 14211 h 1373631"/>
              <a:gd name="T12" fmla="*/ 14211 w 2955506"/>
              <a:gd name="T13" fmla="*/ 14211 h 1373631"/>
              <a:gd name="T14" fmla="*/ 1488872 w 2955506"/>
              <a:gd name="T15" fmla="*/ 1359420 h 137363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55506"/>
              <a:gd name="T25" fmla="*/ 0 h 1373631"/>
              <a:gd name="T26" fmla="*/ 2955506 w 2955506"/>
              <a:gd name="T27" fmla="*/ 1373631 h 137363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55506" h="1373631">
                <a:moveTo>
                  <a:pt x="1488872" y="1359420"/>
                </a:moveTo>
                <a:cubicBezTo>
                  <a:pt x="2215757" y="1359420"/>
                  <a:pt x="2819819" y="879678"/>
                  <a:pt x="2941294" y="248373"/>
                </a:cubicBezTo>
                <a:cubicBezTo>
                  <a:pt x="2955925" y="172313"/>
                  <a:pt x="2886101" y="94081"/>
                  <a:pt x="2886101" y="14211"/>
                </a:cubicBezTo>
                <a:lnTo>
                  <a:pt x="2805176" y="14211"/>
                </a:lnTo>
                <a:cubicBezTo>
                  <a:pt x="2805176" y="14211"/>
                  <a:pt x="2418080" y="1022400"/>
                  <a:pt x="1479143" y="880592"/>
                </a:cubicBezTo>
                <a:cubicBezTo>
                  <a:pt x="540208" y="738784"/>
                  <a:pt x="118034" y="14211"/>
                  <a:pt x="118034" y="14211"/>
                </a:cubicBezTo>
                <a:lnTo>
                  <a:pt x="14211" y="14211"/>
                </a:lnTo>
                <a:cubicBezTo>
                  <a:pt x="14211" y="757135"/>
                  <a:pt x="674434" y="1359420"/>
                  <a:pt x="1488872" y="1359420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80" name="Freeform 3"/>
          <p:cNvSpPr>
            <a:spLocks noChangeArrowheads="1"/>
          </p:cNvSpPr>
          <p:nvPr/>
        </p:nvSpPr>
        <p:spPr bwMode="auto">
          <a:xfrm>
            <a:off x="9242425" y="1885950"/>
            <a:ext cx="485775" cy="331788"/>
          </a:xfrm>
          <a:custGeom>
            <a:avLst/>
            <a:gdLst>
              <a:gd name="T0" fmla="*/ 0 w 485191"/>
              <a:gd name="T1" fmla="*/ 144576 h 331762"/>
              <a:gd name="T2" fmla="*/ 138328 w 485191"/>
              <a:gd name="T3" fmla="*/ 0 h 331762"/>
              <a:gd name="T4" fmla="*/ 485190 w 485191"/>
              <a:gd name="T5" fmla="*/ 159029 h 331762"/>
              <a:gd name="T6" fmla="*/ 307416 w 485191"/>
              <a:gd name="T7" fmla="*/ 331762 h 331762"/>
              <a:gd name="T8" fmla="*/ 0 w 485191"/>
              <a:gd name="T9" fmla="*/ 144576 h 3317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5191"/>
              <a:gd name="T16" fmla="*/ 0 h 331762"/>
              <a:gd name="T17" fmla="*/ 485191 w 485191"/>
              <a:gd name="T18" fmla="*/ 331762 h 33176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5191" h="331762">
                <a:moveTo>
                  <a:pt x="0" y="144576"/>
                </a:moveTo>
                <a:lnTo>
                  <a:pt x="138328" y="0"/>
                </a:lnTo>
                <a:cubicBezTo>
                  <a:pt x="138328" y="0"/>
                  <a:pt x="381634" y="215391"/>
                  <a:pt x="485190" y="159029"/>
                </a:cubicBezTo>
                <a:cubicBezTo>
                  <a:pt x="412660" y="231559"/>
                  <a:pt x="329983" y="309194"/>
                  <a:pt x="307416" y="331762"/>
                </a:cubicBezTo>
                <a:cubicBezTo>
                  <a:pt x="176834" y="354317"/>
                  <a:pt x="0" y="144576"/>
                  <a:pt x="0" y="144576"/>
                </a:cubicBezTo>
              </a:path>
            </a:pathLst>
          </a:custGeom>
          <a:solidFill>
            <a:srgbClr val="ED1C24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81" name="Freeform 3"/>
          <p:cNvSpPr>
            <a:spLocks noChangeArrowheads="1"/>
          </p:cNvSpPr>
          <p:nvPr/>
        </p:nvSpPr>
        <p:spPr bwMode="auto">
          <a:xfrm>
            <a:off x="9229725" y="1871663"/>
            <a:ext cx="512763" cy="360362"/>
          </a:xfrm>
          <a:custGeom>
            <a:avLst/>
            <a:gdLst>
              <a:gd name="T0" fmla="*/ 14211 w 513613"/>
              <a:gd name="T1" fmla="*/ 158788 h 360184"/>
              <a:gd name="T2" fmla="*/ 152540 w 513613"/>
              <a:gd name="T3" fmla="*/ 14211 h 360184"/>
              <a:gd name="T4" fmla="*/ 499402 w 513613"/>
              <a:gd name="T5" fmla="*/ 173240 h 360184"/>
              <a:gd name="T6" fmla="*/ 321627 w 513613"/>
              <a:gd name="T7" fmla="*/ 345973 h 360184"/>
              <a:gd name="T8" fmla="*/ 14211 w 513613"/>
              <a:gd name="T9" fmla="*/ 158788 h 3601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13613"/>
              <a:gd name="T16" fmla="*/ 0 h 360184"/>
              <a:gd name="T17" fmla="*/ 513613 w 513613"/>
              <a:gd name="T18" fmla="*/ 360184 h 3601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13613" h="360184">
                <a:moveTo>
                  <a:pt x="14211" y="158788"/>
                </a:moveTo>
                <a:lnTo>
                  <a:pt x="152540" y="14211"/>
                </a:lnTo>
                <a:cubicBezTo>
                  <a:pt x="152540" y="14211"/>
                  <a:pt x="395846" y="229603"/>
                  <a:pt x="499402" y="173240"/>
                </a:cubicBezTo>
                <a:cubicBezTo>
                  <a:pt x="426872" y="245770"/>
                  <a:pt x="344195" y="323405"/>
                  <a:pt x="321627" y="345973"/>
                </a:cubicBezTo>
                <a:cubicBezTo>
                  <a:pt x="191046" y="368528"/>
                  <a:pt x="14211" y="158788"/>
                  <a:pt x="14211" y="158788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82" name="Freeform 3"/>
          <p:cNvSpPr>
            <a:spLocks noChangeArrowheads="1"/>
          </p:cNvSpPr>
          <p:nvPr/>
        </p:nvSpPr>
        <p:spPr bwMode="auto">
          <a:xfrm>
            <a:off x="9575800" y="2044700"/>
            <a:ext cx="696913" cy="317500"/>
          </a:xfrm>
          <a:custGeom>
            <a:avLst/>
            <a:gdLst>
              <a:gd name="T0" fmla="*/ 151524 w 696011"/>
              <a:gd name="T1" fmla="*/ 0 h 317670"/>
              <a:gd name="T2" fmla="*/ 291236 w 696011"/>
              <a:gd name="T3" fmla="*/ 137147 h 317670"/>
              <a:gd name="T4" fmla="*/ 696011 w 696011"/>
              <a:gd name="T5" fmla="*/ 11785 h 317670"/>
              <a:gd name="T6" fmla="*/ 588112 w 696011"/>
              <a:gd name="T7" fmla="*/ 153212 h 317670"/>
              <a:gd name="T8" fmla="*/ 111582 w 696011"/>
              <a:gd name="T9" fmla="*/ 304076 h 317670"/>
              <a:gd name="T10" fmla="*/ 0 w 696011"/>
              <a:gd name="T11" fmla="*/ 147104 h 317670"/>
              <a:gd name="T12" fmla="*/ 151524 w 696011"/>
              <a:gd name="T13" fmla="*/ 0 h 3176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96011"/>
              <a:gd name="T22" fmla="*/ 0 h 317670"/>
              <a:gd name="T23" fmla="*/ 696011 w 696011"/>
              <a:gd name="T24" fmla="*/ 317670 h 31767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96011" h="317670">
                <a:moveTo>
                  <a:pt x="151524" y="0"/>
                </a:moveTo>
                <a:cubicBezTo>
                  <a:pt x="151524" y="0"/>
                  <a:pt x="153619" y="148932"/>
                  <a:pt x="291236" y="137147"/>
                </a:cubicBezTo>
                <a:cubicBezTo>
                  <a:pt x="428841" y="125374"/>
                  <a:pt x="614401" y="46977"/>
                  <a:pt x="696011" y="11785"/>
                </a:cubicBezTo>
                <a:cubicBezTo>
                  <a:pt x="692137" y="21932"/>
                  <a:pt x="588112" y="153212"/>
                  <a:pt x="588112" y="153212"/>
                </a:cubicBezTo>
                <a:cubicBezTo>
                  <a:pt x="588112" y="153212"/>
                  <a:pt x="216599" y="374002"/>
                  <a:pt x="111582" y="304076"/>
                </a:cubicBezTo>
                <a:cubicBezTo>
                  <a:pt x="6578" y="234149"/>
                  <a:pt x="0" y="147104"/>
                  <a:pt x="0" y="147104"/>
                </a:cubicBezTo>
                <a:lnTo>
                  <a:pt x="151524" y="0"/>
                </a:lnTo>
              </a:path>
            </a:pathLst>
          </a:custGeom>
          <a:solidFill>
            <a:srgbClr val="ED1C24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83" name="Freeform 3"/>
          <p:cNvSpPr>
            <a:spLocks noChangeArrowheads="1"/>
          </p:cNvSpPr>
          <p:nvPr/>
        </p:nvSpPr>
        <p:spPr bwMode="auto">
          <a:xfrm>
            <a:off x="9563100" y="2030413"/>
            <a:ext cx="723900" cy="346075"/>
          </a:xfrm>
          <a:custGeom>
            <a:avLst/>
            <a:gdLst>
              <a:gd name="T0" fmla="*/ 165735 w 724433"/>
              <a:gd name="T1" fmla="*/ 14211 h 346092"/>
              <a:gd name="T2" fmla="*/ 305448 w 724433"/>
              <a:gd name="T3" fmla="*/ 151358 h 346092"/>
              <a:gd name="T4" fmla="*/ 710222 w 724433"/>
              <a:gd name="T5" fmla="*/ 25996 h 346092"/>
              <a:gd name="T6" fmla="*/ 602323 w 724433"/>
              <a:gd name="T7" fmla="*/ 167424 h 346092"/>
              <a:gd name="T8" fmla="*/ 125793 w 724433"/>
              <a:gd name="T9" fmla="*/ 318287 h 346092"/>
              <a:gd name="T10" fmla="*/ 14211 w 724433"/>
              <a:gd name="T11" fmla="*/ 161315 h 346092"/>
              <a:gd name="T12" fmla="*/ 165735 w 724433"/>
              <a:gd name="T13" fmla="*/ 14211 h 3460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24433"/>
              <a:gd name="T22" fmla="*/ 0 h 346092"/>
              <a:gd name="T23" fmla="*/ 724433 w 724433"/>
              <a:gd name="T24" fmla="*/ 346092 h 3460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24433" h="346092">
                <a:moveTo>
                  <a:pt x="165735" y="14211"/>
                </a:moveTo>
                <a:cubicBezTo>
                  <a:pt x="165735" y="14211"/>
                  <a:pt x="167830" y="163144"/>
                  <a:pt x="305448" y="151358"/>
                </a:cubicBezTo>
                <a:cubicBezTo>
                  <a:pt x="443052" y="139585"/>
                  <a:pt x="628612" y="61188"/>
                  <a:pt x="710222" y="25996"/>
                </a:cubicBezTo>
                <a:cubicBezTo>
                  <a:pt x="706349" y="36144"/>
                  <a:pt x="602323" y="167424"/>
                  <a:pt x="602323" y="167424"/>
                </a:cubicBezTo>
                <a:cubicBezTo>
                  <a:pt x="602323" y="167424"/>
                  <a:pt x="230810" y="388213"/>
                  <a:pt x="125793" y="318287"/>
                </a:cubicBezTo>
                <a:cubicBezTo>
                  <a:pt x="20790" y="248361"/>
                  <a:pt x="14211" y="161315"/>
                  <a:pt x="14211" y="161315"/>
                </a:cubicBezTo>
                <a:lnTo>
                  <a:pt x="165735" y="14211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84" name="Freeform 3"/>
          <p:cNvSpPr>
            <a:spLocks noChangeArrowheads="1"/>
          </p:cNvSpPr>
          <p:nvPr/>
        </p:nvSpPr>
        <p:spPr bwMode="auto">
          <a:xfrm>
            <a:off x="10164763" y="1911350"/>
            <a:ext cx="500062" cy="317500"/>
          </a:xfrm>
          <a:custGeom>
            <a:avLst/>
            <a:gdLst>
              <a:gd name="T0" fmla="*/ 107898 w 500468"/>
              <a:gd name="T1" fmla="*/ 144640 h 317771"/>
              <a:gd name="T2" fmla="*/ 242480 w 500468"/>
              <a:gd name="T3" fmla="*/ 151828 h 317771"/>
              <a:gd name="T4" fmla="*/ 474319 w 500468"/>
              <a:gd name="T5" fmla="*/ 0 h 317771"/>
              <a:gd name="T6" fmla="*/ 500468 w 500468"/>
              <a:gd name="T7" fmla="*/ 79286 h 317771"/>
              <a:gd name="T8" fmla="*/ 236321 w 500468"/>
              <a:gd name="T9" fmla="*/ 317754 h 317771"/>
              <a:gd name="T10" fmla="*/ 0 w 500468"/>
              <a:gd name="T11" fmla="*/ 286080 h 317771"/>
              <a:gd name="T12" fmla="*/ 107898 w 500468"/>
              <a:gd name="T13" fmla="*/ 144640 h 3177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00468"/>
              <a:gd name="T22" fmla="*/ 0 h 317771"/>
              <a:gd name="T23" fmla="*/ 500468 w 500468"/>
              <a:gd name="T24" fmla="*/ 317771 h 3177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00468" h="317771">
                <a:moveTo>
                  <a:pt x="107898" y="144640"/>
                </a:moveTo>
                <a:cubicBezTo>
                  <a:pt x="123329" y="148285"/>
                  <a:pt x="98081" y="162598"/>
                  <a:pt x="242480" y="151828"/>
                </a:cubicBezTo>
                <a:cubicBezTo>
                  <a:pt x="386880" y="141109"/>
                  <a:pt x="474319" y="170218"/>
                  <a:pt x="474319" y="0"/>
                </a:cubicBezTo>
                <a:lnTo>
                  <a:pt x="500468" y="79286"/>
                </a:lnTo>
                <a:cubicBezTo>
                  <a:pt x="500468" y="79286"/>
                  <a:pt x="372655" y="312953"/>
                  <a:pt x="236321" y="317754"/>
                </a:cubicBezTo>
                <a:cubicBezTo>
                  <a:pt x="99999" y="322554"/>
                  <a:pt x="0" y="286080"/>
                  <a:pt x="0" y="286080"/>
                </a:cubicBezTo>
                <a:cubicBezTo>
                  <a:pt x="0" y="286080"/>
                  <a:pt x="106336" y="146278"/>
                  <a:pt x="107898" y="144640"/>
                </a:cubicBezTo>
              </a:path>
            </a:pathLst>
          </a:custGeom>
          <a:solidFill>
            <a:srgbClr val="ED1C24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85" name="Freeform 3"/>
          <p:cNvSpPr>
            <a:spLocks noChangeArrowheads="1"/>
          </p:cNvSpPr>
          <p:nvPr/>
        </p:nvSpPr>
        <p:spPr bwMode="auto">
          <a:xfrm>
            <a:off x="10150475" y="1897063"/>
            <a:ext cx="528638" cy="346075"/>
          </a:xfrm>
          <a:custGeom>
            <a:avLst/>
            <a:gdLst>
              <a:gd name="T0" fmla="*/ 122110 w 528891"/>
              <a:gd name="T1" fmla="*/ 158851 h 346193"/>
              <a:gd name="T2" fmla="*/ 256692 w 528891"/>
              <a:gd name="T3" fmla="*/ 166039 h 346193"/>
              <a:gd name="T4" fmla="*/ 488530 w 528891"/>
              <a:gd name="T5" fmla="*/ 14211 h 346193"/>
              <a:gd name="T6" fmla="*/ 514680 w 528891"/>
              <a:gd name="T7" fmla="*/ 93497 h 346193"/>
              <a:gd name="T8" fmla="*/ 250532 w 528891"/>
              <a:gd name="T9" fmla="*/ 331965 h 346193"/>
              <a:gd name="T10" fmla="*/ 14211 w 528891"/>
              <a:gd name="T11" fmla="*/ 300291 h 346193"/>
              <a:gd name="T12" fmla="*/ 122110 w 528891"/>
              <a:gd name="T13" fmla="*/ 158851 h 34619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8891"/>
              <a:gd name="T22" fmla="*/ 0 h 346193"/>
              <a:gd name="T23" fmla="*/ 528891 w 528891"/>
              <a:gd name="T24" fmla="*/ 346193 h 34619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8891" h="346193">
                <a:moveTo>
                  <a:pt x="122110" y="158851"/>
                </a:moveTo>
                <a:cubicBezTo>
                  <a:pt x="137541" y="162496"/>
                  <a:pt x="112293" y="176809"/>
                  <a:pt x="256692" y="166039"/>
                </a:cubicBezTo>
                <a:cubicBezTo>
                  <a:pt x="401091" y="155321"/>
                  <a:pt x="488530" y="184429"/>
                  <a:pt x="488530" y="14211"/>
                </a:cubicBezTo>
                <a:lnTo>
                  <a:pt x="514680" y="93497"/>
                </a:lnTo>
                <a:cubicBezTo>
                  <a:pt x="514680" y="93497"/>
                  <a:pt x="386867" y="327164"/>
                  <a:pt x="250532" y="331965"/>
                </a:cubicBezTo>
                <a:cubicBezTo>
                  <a:pt x="114210" y="336766"/>
                  <a:pt x="14211" y="300291"/>
                  <a:pt x="14211" y="300291"/>
                </a:cubicBezTo>
                <a:cubicBezTo>
                  <a:pt x="14211" y="300291"/>
                  <a:pt x="120548" y="160490"/>
                  <a:pt x="122110" y="158851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86" name="Freeform 3"/>
          <p:cNvSpPr>
            <a:spLocks noChangeArrowheads="1"/>
          </p:cNvSpPr>
          <p:nvPr/>
        </p:nvSpPr>
        <p:spPr bwMode="auto">
          <a:xfrm>
            <a:off x="8353425" y="1778000"/>
            <a:ext cx="2717800" cy="1249363"/>
          </a:xfrm>
          <a:custGeom>
            <a:avLst/>
            <a:gdLst>
              <a:gd name="T0" fmla="*/ 2687142 w 2719342"/>
              <a:gd name="T1" fmla="*/ 0 h 1250505"/>
              <a:gd name="T2" fmla="*/ 2286596 w 2719342"/>
              <a:gd name="T3" fmla="*/ 134670 h 1250505"/>
              <a:gd name="T4" fmla="*/ 1867090 w 2719342"/>
              <a:gd name="T5" fmla="*/ 422782 h 1250505"/>
              <a:gd name="T6" fmla="*/ 1388415 w 2719342"/>
              <a:gd name="T7" fmla="*/ 551675 h 1250505"/>
              <a:gd name="T8" fmla="*/ 1224178 w 2719342"/>
              <a:gd name="T9" fmla="*/ 414616 h 1250505"/>
              <a:gd name="T10" fmla="*/ 890791 w 2719342"/>
              <a:gd name="T11" fmla="*/ 252983 h 1250505"/>
              <a:gd name="T12" fmla="*/ 453580 w 2719342"/>
              <a:gd name="T13" fmla="*/ 265544 h 1250505"/>
              <a:gd name="T14" fmla="*/ 0 w 2719342"/>
              <a:gd name="T15" fmla="*/ 0 h 1250505"/>
              <a:gd name="T16" fmla="*/ 1370838 w 2719342"/>
              <a:gd name="T17" fmla="*/ 1250505 h 1250505"/>
              <a:gd name="T18" fmla="*/ 2717292 w 2719342"/>
              <a:gd name="T19" fmla="*/ 236143 h 1250505"/>
              <a:gd name="T20" fmla="*/ 2687142 w 2719342"/>
              <a:gd name="T21" fmla="*/ 0 h 125050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719342"/>
              <a:gd name="T34" fmla="*/ 0 h 1250505"/>
              <a:gd name="T35" fmla="*/ 2719342 w 2719342"/>
              <a:gd name="T36" fmla="*/ 1250505 h 125050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719342" h="1250505">
                <a:moveTo>
                  <a:pt x="2687142" y="0"/>
                </a:moveTo>
                <a:cubicBezTo>
                  <a:pt x="2687142" y="0"/>
                  <a:pt x="2594559" y="134670"/>
                  <a:pt x="2286596" y="134670"/>
                </a:cubicBezTo>
                <a:cubicBezTo>
                  <a:pt x="2286596" y="134670"/>
                  <a:pt x="2247316" y="512038"/>
                  <a:pt x="1867090" y="422782"/>
                </a:cubicBezTo>
                <a:cubicBezTo>
                  <a:pt x="1731759" y="390994"/>
                  <a:pt x="1604378" y="575741"/>
                  <a:pt x="1388415" y="551675"/>
                </a:cubicBezTo>
                <a:cubicBezTo>
                  <a:pt x="1308151" y="542721"/>
                  <a:pt x="1247737" y="489457"/>
                  <a:pt x="1224178" y="414616"/>
                </a:cubicBezTo>
                <a:cubicBezTo>
                  <a:pt x="1085608" y="454812"/>
                  <a:pt x="890791" y="252983"/>
                  <a:pt x="890791" y="252983"/>
                </a:cubicBezTo>
                <a:cubicBezTo>
                  <a:pt x="890791" y="252983"/>
                  <a:pt x="608355" y="265544"/>
                  <a:pt x="453580" y="265544"/>
                </a:cubicBezTo>
                <a:cubicBezTo>
                  <a:pt x="298780" y="265544"/>
                  <a:pt x="0" y="0"/>
                  <a:pt x="0" y="0"/>
                </a:cubicBezTo>
                <a:cubicBezTo>
                  <a:pt x="0" y="690626"/>
                  <a:pt x="613740" y="1250505"/>
                  <a:pt x="1370838" y="1250505"/>
                </a:cubicBezTo>
                <a:cubicBezTo>
                  <a:pt x="2039455" y="1250505"/>
                  <a:pt x="2596274" y="813854"/>
                  <a:pt x="2717292" y="236143"/>
                </a:cubicBezTo>
                <a:cubicBezTo>
                  <a:pt x="2733319" y="159664"/>
                  <a:pt x="2687142" y="80708"/>
                  <a:pt x="2687142" y="0"/>
                </a:cubicBezTo>
              </a:path>
            </a:pathLst>
          </a:custGeom>
          <a:solidFill>
            <a:srgbClr val="ED1C24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87" name="Freeform 3"/>
          <p:cNvSpPr>
            <a:spLocks noChangeArrowheads="1"/>
          </p:cNvSpPr>
          <p:nvPr/>
        </p:nvSpPr>
        <p:spPr bwMode="auto">
          <a:xfrm>
            <a:off x="8337550" y="1762125"/>
            <a:ext cx="2747963" cy="1279525"/>
          </a:xfrm>
          <a:custGeom>
            <a:avLst/>
            <a:gdLst>
              <a:gd name="T0" fmla="*/ 2701353 w 2747765"/>
              <a:gd name="T1" fmla="*/ 14211 h 1278928"/>
              <a:gd name="T2" fmla="*/ 2300808 w 2747765"/>
              <a:gd name="T3" fmla="*/ 148882 h 1278928"/>
              <a:gd name="T4" fmla="*/ 1881302 w 2747765"/>
              <a:gd name="T5" fmla="*/ 436994 h 1278928"/>
              <a:gd name="T6" fmla="*/ 1402626 w 2747765"/>
              <a:gd name="T7" fmla="*/ 565886 h 1278928"/>
              <a:gd name="T8" fmla="*/ 1238390 w 2747765"/>
              <a:gd name="T9" fmla="*/ 428828 h 1278928"/>
              <a:gd name="T10" fmla="*/ 905002 w 2747765"/>
              <a:gd name="T11" fmla="*/ 267195 h 1278928"/>
              <a:gd name="T12" fmla="*/ 467792 w 2747765"/>
              <a:gd name="T13" fmla="*/ 279755 h 1278928"/>
              <a:gd name="T14" fmla="*/ 14211 w 2747765"/>
              <a:gd name="T15" fmla="*/ 14211 h 1278928"/>
              <a:gd name="T16" fmla="*/ 1385049 w 2747765"/>
              <a:gd name="T17" fmla="*/ 1264716 h 1278928"/>
              <a:gd name="T18" fmla="*/ 2731503 w 2747765"/>
              <a:gd name="T19" fmla="*/ 250355 h 1278928"/>
              <a:gd name="T20" fmla="*/ 2701353 w 2747765"/>
              <a:gd name="T21" fmla="*/ 14211 h 127892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747765"/>
              <a:gd name="T34" fmla="*/ 0 h 1278928"/>
              <a:gd name="T35" fmla="*/ 2747765 w 2747765"/>
              <a:gd name="T36" fmla="*/ 1278928 h 127892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747765" h="1278928">
                <a:moveTo>
                  <a:pt x="2701353" y="14211"/>
                </a:moveTo>
                <a:cubicBezTo>
                  <a:pt x="2701353" y="14211"/>
                  <a:pt x="2608770" y="148882"/>
                  <a:pt x="2300808" y="148882"/>
                </a:cubicBezTo>
                <a:cubicBezTo>
                  <a:pt x="2300808" y="148882"/>
                  <a:pt x="2261527" y="526249"/>
                  <a:pt x="1881302" y="436994"/>
                </a:cubicBezTo>
                <a:cubicBezTo>
                  <a:pt x="1745970" y="405206"/>
                  <a:pt x="1618590" y="589953"/>
                  <a:pt x="1402626" y="565886"/>
                </a:cubicBezTo>
                <a:cubicBezTo>
                  <a:pt x="1322362" y="556933"/>
                  <a:pt x="1261948" y="503669"/>
                  <a:pt x="1238390" y="428828"/>
                </a:cubicBezTo>
                <a:cubicBezTo>
                  <a:pt x="1099820" y="469023"/>
                  <a:pt x="905002" y="267195"/>
                  <a:pt x="905002" y="267195"/>
                </a:cubicBezTo>
                <a:cubicBezTo>
                  <a:pt x="905002" y="267195"/>
                  <a:pt x="622567" y="279755"/>
                  <a:pt x="467792" y="279755"/>
                </a:cubicBezTo>
                <a:cubicBezTo>
                  <a:pt x="312991" y="279755"/>
                  <a:pt x="14211" y="14211"/>
                  <a:pt x="14211" y="14211"/>
                </a:cubicBezTo>
                <a:cubicBezTo>
                  <a:pt x="14211" y="704837"/>
                  <a:pt x="627952" y="1264716"/>
                  <a:pt x="1385049" y="1264716"/>
                </a:cubicBezTo>
                <a:cubicBezTo>
                  <a:pt x="2053666" y="1264716"/>
                  <a:pt x="2610485" y="828065"/>
                  <a:pt x="2731503" y="250355"/>
                </a:cubicBezTo>
                <a:cubicBezTo>
                  <a:pt x="2747531" y="173875"/>
                  <a:pt x="2701353" y="94919"/>
                  <a:pt x="2701353" y="14211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88" name="Freeform 3"/>
          <p:cNvSpPr>
            <a:spLocks noChangeArrowheads="1"/>
          </p:cNvSpPr>
          <p:nvPr/>
        </p:nvSpPr>
        <p:spPr bwMode="auto">
          <a:xfrm>
            <a:off x="8931275" y="2098675"/>
            <a:ext cx="193675" cy="146050"/>
          </a:xfrm>
          <a:custGeom>
            <a:avLst/>
            <a:gdLst>
              <a:gd name="T0" fmla="*/ 66681 w 193478"/>
              <a:gd name="T1" fmla="*/ 14432 h 146094"/>
              <a:gd name="T2" fmla="*/ 5353 w 193478"/>
              <a:gd name="T3" fmla="*/ 125506 h 146094"/>
              <a:gd name="T4" fmla="*/ 132150 w 193478"/>
              <a:gd name="T5" fmla="*/ 120667 h 146094"/>
              <a:gd name="T6" fmla="*/ 193478 w 193478"/>
              <a:gd name="T7" fmla="*/ 9580 h 146094"/>
              <a:gd name="T8" fmla="*/ 66681 w 193478"/>
              <a:gd name="T9" fmla="*/ 14432 h 1460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3478"/>
              <a:gd name="T16" fmla="*/ 0 h 146094"/>
              <a:gd name="T17" fmla="*/ 193478 w 193478"/>
              <a:gd name="T18" fmla="*/ 146094 h 1460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3478" h="146094">
                <a:moveTo>
                  <a:pt x="66681" y="14432"/>
                </a:moveTo>
                <a:cubicBezTo>
                  <a:pt x="14726" y="46435"/>
                  <a:pt x="-12731" y="96181"/>
                  <a:pt x="5353" y="125506"/>
                </a:cubicBezTo>
                <a:cubicBezTo>
                  <a:pt x="23425" y="154855"/>
                  <a:pt x="80194" y="152671"/>
                  <a:pt x="132150" y="120667"/>
                </a:cubicBezTo>
                <a:cubicBezTo>
                  <a:pt x="184105" y="88650"/>
                  <a:pt x="193478" y="9580"/>
                  <a:pt x="193478" y="9580"/>
                </a:cubicBezTo>
                <a:cubicBezTo>
                  <a:pt x="193478" y="9580"/>
                  <a:pt x="118636" y="-17584"/>
                  <a:pt x="66681" y="14432"/>
                </a:cubicBez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89" name="Freeform 3"/>
          <p:cNvSpPr>
            <a:spLocks noChangeArrowheads="1"/>
          </p:cNvSpPr>
          <p:nvPr/>
        </p:nvSpPr>
        <p:spPr bwMode="auto">
          <a:xfrm>
            <a:off x="8916988" y="2084388"/>
            <a:ext cx="220662" cy="174625"/>
          </a:xfrm>
          <a:custGeom>
            <a:avLst/>
            <a:gdLst>
              <a:gd name="T0" fmla="*/ 80893 w 221901"/>
              <a:gd name="T1" fmla="*/ 28643 h 174516"/>
              <a:gd name="T2" fmla="*/ 19564 w 221901"/>
              <a:gd name="T3" fmla="*/ 139717 h 174516"/>
              <a:gd name="T4" fmla="*/ 146361 w 221901"/>
              <a:gd name="T5" fmla="*/ 134878 h 174516"/>
              <a:gd name="T6" fmla="*/ 207689 w 221901"/>
              <a:gd name="T7" fmla="*/ 23791 h 174516"/>
              <a:gd name="T8" fmla="*/ 80893 w 221901"/>
              <a:gd name="T9" fmla="*/ 28643 h 1745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1901"/>
              <a:gd name="T16" fmla="*/ 0 h 174516"/>
              <a:gd name="T17" fmla="*/ 221901 w 221901"/>
              <a:gd name="T18" fmla="*/ 174516 h 1745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1901" h="174516">
                <a:moveTo>
                  <a:pt x="80893" y="28643"/>
                </a:moveTo>
                <a:cubicBezTo>
                  <a:pt x="28937" y="60647"/>
                  <a:pt x="1479" y="110393"/>
                  <a:pt x="19564" y="139717"/>
                </a:cubicBezTo>
                <a:cubicBezTo>
                  <a:pt x="37637" y="169067"/>
                  <a:pt x="94405" y="166882"/>
                  <a:pt x="146361" y="134878"/>
                </a:cubicBezTo>
                <a:cubicBezTo>
                  <a:pt x="198317" y="102862"/>
                  <a:pt x="207689" y="23791"/>
                  <a:pt x="207689" y="23791"/>
                </a:cubicBezTo>
                <a:cubicBezTo>
                  <a:pt x="207689" y="23791"/>
                  <a:pt x="132848" y="-3373"/>
                  <a:pt x="80893" y="28643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0" name="Freeform 3"/>
          <p:cNvSpPr>
            <a:spLocks noChangeArrowheads="1"/>
          </p:cNvSpPr>
          <p:nvPr/>
        </p:nvSpPr>
        <p:spPr bwMode="auto">
          <a:xfrm>
            <a:off x="9826625" y="2659063"/>
            <a:ext cx="125413" cy="217487"/>
          </a:xfrm>
          <a:custGeom>
            <a:avLst/>
            <a:gdLst>
              <a:gd name="T0" fmla="*/ 0 w 125224"/>
              <a:gd name="T1" fmla="*/ 118998 h 218185"/>
              <a:gd name="T2" fmla="*/ 79185 w 125224"/>
              <a:gd name="T3" fmla="*/ 218185 h 218185"/>
              <a:gd name="T4" fmla="*/ 123228 w 125224"/>
              <a:gd name="T5" fmla="*/ 99161 h 218185"/>
              <a:gd name="T6" fmla="*/ 44069 w 125224"/>
              <a:gd name="T7" fmla="*/ 0 h 218185"/>
              <a:gd name="T8" fmla="*/ 0 w 125224"/>
              <a:gd name="T9" fmla="*/ 118998 h 2181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5224"/>
              <a:gd name="T16" fmla="*/ 0 h 218185"/>
              <a:gd name="T17" fmla="*/ 125224 w 125224"/>
              <a:gd name="T18" fmla="*/ 218185 h 2181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5224" h="218185">
                <a:moveTo>
                  <a:pt x="0" y="118998"/>
                </a:moveTo>
                <a:cubicBezTo>
                  <a:pt x="9715" y="179247"/>
                  <a:pt x="45161" y="223647"/>
                  <a:pt x="79185" y="218185"/>
                </a:cubicBezTo>
                <a:cubicBezTo>
                  <a:pt x="113207" y="212686"/>
                  <a:pt x="132931" y="159423"/>
                  <a:pt x="123228" y="99161"/>
                </a:cubicBezTo>
                <a:cubicBezTo>
                  <a:pt x="113525" y="38925"/>
                  <a:pt x="44069" y="0"/>
                  <a:pt x="44069" y="0"/>
                </a:cubicBezTo>
                <a:cubicBezTo>
                  <a:pt x="44069" y="0"/>
                  <a:pt x="-9702" y="58737"/>
                  <a:pt x="0" y="118998"/>
                </a:cubicBez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1" name="Freeform 3"/>
          <p:cNvSpPr>
            <a:spLocks noChangeArrowheads="1"/>
          </p:cNvSpPr>
          <p:nvPr/>
        </p:nvSpPr>
        <p:spPr bwMode="auto">
          <a:xfrm>
            <a:off x="9813925" y="2644775"/>
            <a:ext cx="152400" cy="246063"/>
          </a:xfrm>
          <a:custGeom>
            <a:avLst/>
            <a:gdLst>
              <a:gd name="T0" fmla="*/ 14211 w 153647"/>
              <a:gd name="T1" fmla="*/ 133210 h 246608"/>
              <a:gd name="T2" fmla="*/ 93396 w 153647"/>
              <a:gd name="T3" fmla="*/ 232397 h 246608"/>
              <a:gd name="T4" fmla="*/ 137439 w 153647"/>
              <a:gd name="T5" fmla="*/ 113372 h 246608"/>
              <a:gd name="T6" fmla="*/ 58280 w 153647"/>
              <a:gd name="T7" fmla="*/ 14211 h 246608"/>
              <a:gd name="T8" fmla="*/ 14211 w 153647"/>
              <a:gd name="T9" fmla="*/ 133210 h 2466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3647"/>
              <a:gd name="T16" fmla="*/ 0 h 246608"/>
              <a:gd name="T17" fmla="*/ 153647 w 153647"/>
              <a:gd name="T18" fmla="*/ 246608 h 24660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3647" h="246608">
                <a:moveTo>
                  <a:pt x="14211" y="133210"/>
                </a:moveTo>
                <a:cubicBezTo>
                  <a:pt x="23927" y="193459"/>
                  <a:pt x="59373" y="237858"/>
                  <a:pt x="93396" y="232397"/>
                </a:cubicBezTo>
                <a:cubicBezTo>
                  <a:pt x="127419" y="226898"/>
                  <a:pt x="147142" y="173634"/>
                  <a:pt x="137439" y="113372"/>
                </a:cubicBezTo>
                <a:cubicBezTo>
                  <a:pt x="127737" y="53136"/>
                  <a:pt x="58280" y="14211"/>
                  <a:pt x="58280" y="14211"/>
                </a:cubicBezTo>
                <a:cubicBezTo>
                  <a:pt x="58280" y="14211"/>
                  <a:pt x="4509" y="72948"/>
                  <a:pt x="14211" y="133210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2" name="Freeform 3"/>
          <p:cNvSpPr>
            <a:spLocks noChangeArrowheads="1"/>
          </p:cNvSpPr>
          <p:nvPr/>
        </p:nvSpPr>
        <p:spPr bwMode="auto">
          <a:xfrm>
            <a:off x="10039350" y="2263775"/>
            <a:ext cx="146050" cy="193675"/>
          </a:xfrm>
          <a:custGeom>
            <a:avLst/>
            <a:gdLst>
              <a:gd name="T0" fmla="*/ 14432 w 146101"/>
              <a:gd name="T1" fmla="*/ 126771 h 193454"/>
              <a:gd name="T2" fmla="*/ 125518 w 146101"/>
              <a:gd name="T3" fmla="*/ 188112 h 193454"/>
              <a:gd name="T4" fmla="*/ 120667 w 146101"/>
              <a:gd name="T5" fmla="*/ 61315 h 193454"/>
              <a:gd name="T6" fmla="*/ 9580 w 146101"/>
              <a:gd name="T7" fmla="*/ 0 h 193454"/>
              <a:gd name="T8" fmla="*/ 14432 w 146101"/>
              <a:gd name="T9" fmla="*/ 126771 h 1934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101"/>
              <a:gd name="T16" fmla="*/ 0 h 193454"/>
              <a:gd name="T17" fmla="*/ 146101 w 146101"/>
              <a:gd name="T18" fmla="*/ 193454 h 1934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101" h="193454">
                <a:moveTo>
                  <a:pt x="14432" y="126771"/>
                </a:moveTo>
                <a:cubicBezTo>
                  <a:pt x="46435" y="178739"/>
                  <a:pt x="96181" y="206171"/>
                  <a:pt x="125518" y="188112"/>
                </a:cubicBezTo>
                <a:cubicBezTo>
                  <a:pt x="154855" y="170040"/>
                  <a:pt x="152684" y="113258"/>
                  <a:pt x="120667" y="61315"/>
                </a:cubicBezTo>
                <a:cubicBezTo>
                  <a:pt x="88663" y="9347"/>
                  <a:pt x="9580" y="0"/>
                  <a:pt x="9580" y="0"/>
                </a:cubicBezTo>
                <a:cubicBezTo>
                  <a:pt x="9580" y="0"/>
                  <a:pt x="-17584" y="74828"/>
                  <a:pt x="14432" y="126771"/>
                </a:cubicBez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3" name="Freeform 3"/>
          <p:cNvSpPr>
            <a:spLocks noChangeArrowheads="1"/>
          </p:cNvSpPr>
          <p:nvPr/>
        </p:nvSpPr>
        <p:spPr bwMode="auto">
          <a:xfrm>
            <a:off x="10025063" y="2251075"/>
            <a:ext cx="174625" cy="220663"/>
          </a:xfrm>
          <a:custGeom>
            <a:avLst/>
            <a:gdLst>
              <a:gd name="T0" fmla="*/ 28643 w 174523"/>
              <a:gd name="T1" fmla="*/ 140982 h 221877"/>
              <a:gd name="T2" fmla="*/ 139730 w 174523"/>
              <a:gd name="T3" fmla="*/ 202323 h 221877"/>
              <a:gd name="T4" fmla="*/ 134879 w 174523"/>
              <a:gd name="T5" fmla="*/ 75526 h 221877"/>
              <a:gd name="T6" fmla="*/ 23792 w 174523"/>
              <a:gd name="T7" fmla="*/ 14211 h 221877"/>
              <a:gd name="T8" fmla="*/ 28643 w 174523"/>
              <a:gd name="T9" fmla="*/ 140982 h 2218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4523"/>
              <a:gd name="T16" fmla="*/ 0 h 221877"/>
              <a:gd name="T17" fmla="*/ 174523 w 174523"/>
              <a:gd name="T18" fmla="*/ 221877 h 2218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4523" h="221877">
                <a:moveTo>
                  <a:pt x="28643" y="140982"/>
                </a:moveTo>
                <a:cubicBezTo>
                  <a:pt x="60647" y="192951"/>
                  <a:pt x="110393" y="220383"/>
                  <a:pt x="139730" y="202323"/>
                </a:cubicBezTo>
                <a:cubicBezTo>
                  <a:pt x="169067" y="184251"/>
                  <a:pt x="166896" y="127469"/>
                  <a:pt x="134879" y="75526"/>
                </a:cubicBezTo>
                <a:cubicBezTo>
                  <a:pt x="102875" y="23558"/>
                  <a:pt x="23792" y="14211"/>
                  <a:pt x="23792" y="14211"/>
                </a:cubicBezTo>
                <a:cubicBezTo>
                  <a:pt x="23792" y="14211"/>
                  <a:pt x="-3372" y="89039"/>
                  <a:pt x="28643" y="140982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4" name="Freeform 3"/>
          <p:cNvSpPr>
            <a:spLocks noChangeArrowheads="1"/>
          </p:cNvSpPr>
          <p:nvPr/>
        </p:nvSpPr>
        <p:spPr bwMode="auto">
          <a:xfrm>
            <a:off x="10506075" y="2305050"/>
            <a:ext cx="187325" cy="152400"/>
          </a:xfrm>
          <a:custGeom>
            <a:avLst/>
            <a:gdLst>
              <a:gd name="T0" fmla="*/ 126110 w 186311"/>
              <a:gd name="T1" fmla="*/ 20475 h 152568"/>
              <a:gd name="T2" fmla="*/ 179120 w 186311"/>
              <a:gd name="T3" fmla="*/ 135766 h 152568"/>
              <a:gd name="T4" fmla="*/ 52997 w 186311"/>
              <a:gd name="T5" fmla="*/ 121631 h 152568"/>
              <a:gd name="T6" fmla="*/ 0 w 186311"/>
              <a:gd name="T7" fmla="*/ 6327 h 152568"/>
              <a:gd name="T8" fmla="*/ 126110 w 186311"/>
              <a:gd name="T9" fmla="*/ 20475 h 1525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311"/>
              <a:gd name="T16" fmla="*/ 0 h 152568"/>
              <a:gd name="T17" fmla="*/ 186311 w 186311"/>
              <a:gd name="T18" fmla="*/ 152568 h 1525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311" h="152568">
                <a:moveTo>
                  <a:pt x="126110" y="20475"/>
                </a:moveTo>
                <a:cubicBezTo>
                  <a:pt x="175565" y="56200"/>
                  <a:pt x="199314" y="107826"/>
                  <a:pt x="179120" y="135766"/>
                </a:cubicBezTo>
                <a:cubicBezTo>
                  <a:pt x="158927" y="163693"/>
                  <a:pt x="102463" y="157356"/>
                  <a:pt x="52997" y="121631"/>
                </a:cubicBezTo>
                <a:cubicBezTo>
                  <a:pt x="3543" y="85867"/>
                  <a:pt x="0" y="6327"/>
                  <a:pt x="0" y="6327"/>
                </a:cubicBezTo>
                <a:cubicBezTo>
                  <a:pt x="0" y="6327"/>
                  <a:pt x="76644" y="-15262"/>
                  <a:pt x="126110" y="20475"/>
                </a:cubicBez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5" name="Freeform 3"/>
          <p:cNvSpPr>
            <a:spLocks noChangeArrowheads="1"/>
          </p:cNvSpPr>
          <p:nvPr/>
        </p:nvSpPr>
        <p:spPr bwMode="auto">
          <a:xfrm>
            <a:off x="10493375" y="2290763"/>
            <a:ext cx="214313" cy="180975"/>
          </a:xfrm>
          <a:custGeom>
            <a:avLst/>
            <a:gdLst>
              <a:gd name="T0" fmla="*/ 140322 w 214733"/>
              <a:gd name="T1" fmla="*/ 34686 h 180990"/>
              <a:gd name="T2" fmla="*/ 193332 w 214733"/>
              <a:gd name="T3" fmla="*/ 149977 h 180990"/>
              <a:gd name="T4" fmla="*/ 67209 w 214733"/>
              <a:gd name="T5" fmla="*/ 135842 h 180990"/>
              <a:gd name="T6" fmla="*/ 14211 w 214733"/>
              <a:gd name="T7" fmla="*/ 20539 h 180990"/>
              <a:gd name="T8" fmla="*/ 140322 w 214733"/>
              <a:gd name="T9" fmla="*/ 34686 h 1809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4733"/>
              <a:gd name="T16" fmla="*/ 0 h 180990"/>
              <a:gd name="T17" fmla="*/ 214733 w 214733"/>
              <a:gd name="T18" fmla="*/ 180990 h 1809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4733" h="180990">
                <a:moveTo>
                  <a:pt x="140322" y="34686"/>
                </a:moveTo>
                <a:cubicBezTo>
                  <a:pt x="189776" y="70411"/>
                  <a:pt x="213525" y="122037"/>
                  <a:pt x="193332" y="149977"/>
                </a:cubicBezTo>
                <a:cubicBezTo>
                  <a:pt x="173139" y="177904"/>
                  <a:pt x="116675" y="171567"/>
                  <a:pt x="67209" y="135842"/>
                </a:cubicBezTo>
                <a:cubicBezTo>
                  <a:pt x="17754" y="100079"/>
                  <a:pt x="14211" y="20539"/>
                  <a:pt x="14211" y="20539"/>
                </a:cubicBezTo>
                <a:cubicBezTo>
                  <a:pt x="14211" y="20539"/>
                  <a:pt x="90856" y="-1050"/>
                  <a:pt x="140322" y="34686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6" name="Freeform 3"/>
          <p:cNvSpPr>
            <a:spLocks noChangeArrowheads="1"/>
          </p:cNvSpPr>
          <p:nvPr/>
        </p:nvSpPr>
        <p:spPr bwMode="auto">
          <a:xfrm>
            <a:off x="8993188" y="2530475"/>
            <a:ext cx="152400" cy="187325"/>
          </a:xfrm>
          <a:custGeom>
            <a:avLst/>
            <a:gdLst>
              <a:gd name="T0" fmla="*/ 30946 w 152571"/>
              <a:gd name="T1" fmla="*/ 53009 h 186293"/>
              <a:gd name="T2" fmla="*/ 16811 w 152571"/>
              <a:gd name="T3" fmla="*/ 179095 h 186293"/>
              <a:gd name="T4" fmla="*/ 132102 w 152571"/>
              <a:gd name="T5" fmla="*/ 126098 h 186293"/>
              <a:gd name="T6" fmla="*/ 146236 w 152571"/>
              <a:gd name="T7" fmla="*/ 0 h 186293"/>
              <a:gd name="T8" fmla="*/ 30946 w 152571"/>
              <a:gd name="T9" fmla="*/ 53009 h 1862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2571"/>
              <a:gd name="T16" fmla="*/ 0 h 186293"/>
              <a:gd name="T17" fmla="*/ 152571 w 152571"/>
              <a:gd name="T18" fmla="*/ 186293 h 1862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2571" h="186293">
                <a:moveTo>
                  <a:pt x="30946" y="53009"/>
                </a:moveTo>
                <a:cubicBezTo>
                  <a:pt x="-4791" y="102488"/>
                  <a:pt x="-11128" y="158940"/>
                  <a:pt x="16811" y="179095"/>
                </a:cubicBezTo>
                <a:cubicBezTo>
                  <a:pt x="44738" y="199301"/>
                  <a:pt x="96351" y="175552"/>
                  <a:pt x="132102" y="126098"/>
                </a:cubicBezTo>
                <a:cubicBezTo>
                  <a:pt x="167839" y="76631"/>
                  <a:pt x="146236" y="0"/>
                  <a:pt x="146236" y="0"/>
                </a:cubicBezTo>
                <a:cubicBezTo>
                  <a:pt x="146236" y="0"/>
                  <a:pt x="66684" y="3530"/>
                  <a:pt x="30946" y="53009"/>
                </a:cubicBez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7" name="Freeform 3"/>
          <p:cNvSpPr>
            <a:spLocks noChangeArrowheads="1"/>
          </p:cNvSpPr>
          <p:nvPr/>
        </p:nvSpPr>
        <p:spPr bwMode="auto">
          <a:xfrm>
            <a:off x="8978900" y="2517775"/>
            <a:ext cx="180975" cy="214313"/>
          </a:xfrm>
          <a:custGeom>
            <a:avLst/>
            <a:gdLst>
              <a:gd name="T0" fmla="*/ 45157 w 180993"/>
              <a:gd name="T1" fmla="*/ 67221 h 214715"/>
              <a:gd name="T2" fmla="*/ 31022 w 180993"/>
              <a:gd name="T3" fmla="*/ 193306 h 214715"/>
              <a:gd name="T4" fmla="*/ 146313 w 180993"/>
              <a:gd name="T5" fmla="*/ 140309 h 214715"/>
              <a:gd name="T6" fmla="*/ 160448 w 180993"/>
              <a:gd name="T7" fmla="*/ 14211 h 214715"/>
              <a:gd name="T8" fmla="*/ 45157 w 180993"/>
              <a:gd name="T9" fmla="*/ 67221 h 2147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0993"/>
              <a:gd name="T16" fmla="*/ 0 h 214715"/>
              <a:gd name="T17" fmla="*/ 180993 w 180993"/>
              <a:gd name="T18" fmla="*/ 214715 h 2147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0993" h="214715">
                <a:moveTo>
                  <a:pt x="45157" y="67221"/>
                </a:moveTo>
                <a:cubicBezTo>
                  <a:pt x="9420" y="116700"/>
                  <a:pt x="3082" y="173151"/>
                  <a:pt x="31022" y="193306"/>
                </a:cubicBezTo>
                <a:cubicBezTo>
                  <a:pt x="58949" y="213512"/>
                  <a:pt x="110563" y="189763"/>
                  <a:pt x="146313" y="140309"/>
                </a:cubicBezTo>
                <a:cubicBezTo>
                  <a:pt x="182050" y="90843"/>
                  <a:pt x="160448" y="14211"/>
                  <a:pt x="160448" y="14211"/>
                </a:cubicBezTo>
                <a:cubicBezTo>
                  <a:pt x="160448" y="14211"/>
                  <a:pt x="80895" y="17741"/>
                  <a:pt x="45157" y="67221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8" name="Freeform 3"/>
          <p:cNvSpPr>
            <a:spLocks noChangeArrowheads="1"/>
          </p:cNvSpPr>
          <p:nvPr/>
        </p:nvSpPr>
        <p:spPr bwMode="auto">
          <a:xfrm>
            <a:off x="9472613" y="2352675"/>
            <a:ext cx="127000" cy="215900"/>
          </a:xfrm>
          <a:custGeom>
            <a:avLst/>
            <a:gdLst>
              <a:gd name="T0" fmla="*/ 5158 w 127038"/>
              <a:gd name="T1" fmla="*/ 93116 h 215049"/>
              <a:gd name="T2" fmla="*/ 40350 w 127038"/>
              <a:gd name="T3" fmla="*/ 215049 h 215049"/>
              <a:gd name="T4" fmla="*/ 126595 w 127038"/>
              <a:gd name="T5" fmla="*/ 121932 h 215049"/>
              <a:gd name="T6" fmla="*/ 91403 w 127038"/>
              <a:gd name="T7" fmla="*/ 0 h 215049"/>
              <a:gd name="T8" fmla="*/ 5158 w 127038"/>
              <a:gd name="T9" fmla="*/ 93116 h 2150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7038"/>
              <a:gd name="T16" fmla="*/ 0 h 215049"/>
              <a:gd name="T17" fmla="*/ 127038 w 127038"/>
              <a:gd name="T18" fmla="*/ 215049 h 2150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7038" h="215049">
                <a:moveTo>
                  <a:pt x="5158" y="93116"/>
                </a:moveTo>
                <a:cubicBezTo>
                  <a:pt x="-8925" y="152488"/>
                  <a:pt x="6822" y="207060"/>
                  <a:pt x="40350" y="215049"/>
                </a:cubicBezTo>
                <a:cubicBezTo>
                  <a:pt x="73877" y="222986"/>
                  <a:pt x="112486" y="181305"/>
                  <a:pt x="126595" y="121932"/>
                </a:cubicBezTo>
                <a:cubicBezTo>
                  <a:pt x="140679" y="62572"/>
                  <a:pt x="91403" y="0"/>
                  <a:pt x="91403" y="0"/>
                </a:cubicBezTo>
                <a:cubicBezTo>
                  <a:pt x="91403" y="0"/>
                  <a:pt x="19255" y="33731"/>
                  <a:pt x="5158" y="93116"/>
                </a:cubicBez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99" name="Freeform 3"/>
          <p:cNvSpPr>
            <a:spLocks noChangeArrowheads="1"/>
          </p:cNvSpPr>
          <p:nvPr/>
        </p:nvSpPr>
        <p:spPr bwMode="auto">
          <a:xfrm>
            <a:off x="9458325" y="2338388"/>
            <a:ext cx="155575" cy="242887"/>
          </a:xfrm>
          <a:custGeom>
            <a:avLst/>
            <a:gdLst>
              <a:gd name="T0" fmla="*/ 19370 w 155461"/>
              <a:gd name="T1" fmla="*/ 107327 h 243471"/>
              <a:gd name="T2" fmla="*/ 54561 w 155461"/>
              <a:gd name="T3" fmla="*/ 229260 h 243471"/>
              <a:gd name="T4" fmla="*/ 140806 w 155461"/>
              <a:gd name="T5" fmla="*/ 136144 h 243471"/>
              <a:gd name="T6" fmla="*/ 105615 w 155461"/>
              <a:gd name="T7" fmla="*/ 14211 h 243471"/>
              <a:gd name="T8" fmla="*/ 19370 w 155461"/>
              <a:gd name="T9" fmla="*/ 107327 h 2434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5461"/>
              <a:gd name="T16" fmla="*/ 0 h 243471"/>
              <a:gd name="T17" fmla="*/ 155461 w 155461"/>
              <a:gd name="T18" fmla="*/ 243471 h 2434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5461" h="243471">
                <a:moveTo>
                  <a:pt x="19370" y="107327"/>
                </a:moveTo>
                <a:cubicBezTo>
                  <a:pt x="5285" y="166700"/>
                  <a:pt x="21033" y="221272"/>
                  <a:pt x="54561" y="229260"/>
                </a:cubicBezTo>
                <a:cubicBezTo>
                  <a:pt x="88089" y="237198"/>
                  <a:pt x="126697" y="195516"/>
                  <a:pt x="140806" y="136144"/>
                </a:cubicBezTo>
                <a:cubicBezTo>
                  <a:pt x="154891" y="76784"/>
                  <a:pt x="105615" y="14211"/>
                  <a:pt x="105615" y="14211"/>
                </a:cubicBezTo>
                <a:cubicBezTo>
                  <a:pt x="105615" y="14211"/>
                  <a:pt x="33466" y="47942"/>
                  <a:pt x="19370" y="107327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00" name="Freeform 3"/>
          <p:cNvSpPr>
            <a:spLocks noChangeArrowheads="1"/>
          </p:cNvSpPr>
          <p:nvPr/>
        </p:nvSpPr>
        <p:spPr bwMode="auto">
          <a:xfrm>
            <a:off x="8429625" y="1876425"/>
            <a:ext cx="212725" cy="130175"/>
          </a:xfrm>
          <a:custGeom>
            <a:avLst/>
            <a:gdLst>
              <a:gd name="T0" fmla="*/ 0 w 212827"/>
              <a:gd name="T1" fmla="*/ 75057 h 129974"/>
              <a:gd name="T2" fmla="*/ 151816 w 212827"/>
              <a:gd name="T3" fmla="*/ 127076 h 129974"/>
              <a:gd name="T4" fmla="*/ 212826 w 212827"/>
              <a:gd name="T5" fmla="*/ 110553 h 129974"/>
              <a:gd name="T6" fmla="*/ 45631 w 212827"/>
              <a:gd name="T7" fmla="*/ 0 h 129974"/>
              <a:gd name="T8" fmla="*/ 0 w 212827"/>
              <a:gd name="T9" fmla="*/ 75057 h 1299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2827"/>
              <a:gd name="T16" fmla="*/ 0 h 129974"/>
              <a:gd name="T17" fmla="*/ 212827 w 212827"/>
              <a:gd name="T18" fmla="*/ 129974 h 12997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2827" h="129974">
                <a:moveTo>
                  <a:pt x="0" y="75057"/>
                </a:moveTo>
                <a:cubicBezTo>
                  <a:pt x="6616" y="116204"/>
                  <a:pt x="74586" y="139496"/>
                  <a:pt x="151816" y="127076"/>
                </a:cubicBezTo>
                <a:cubicBezTo>
                  <a:pt x="176403" y="123113"/>
                  <a:pt x="196710" y="117589"/>
                  <a:pt x="212826" y="110553"/>
                </a:cubicBezTo>
                <a:cubicBezTo>
                  <a:pt x="154533" y="78435"/>
                  <a:pt x="95237" y="37287"/>
                  <a:pt x="45631" y="0"/>
                </a:cubicBezTo>
                <a:cubicBezTo>
                  <a:pt x="8725" y="17741"/>
                  <a:pt x="-4788" y="45351"/>
                  <a:pt x="0" y="75057"/>
                </a:cubicBezTo>
              </a:path>
            </a:pathLst>
          </a:custGeom>
          <a:solidFill>
            <a:srgbClr val="B40202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01" name="Freeform 3"/>
          <p:cNvSpPr>
            <a:spLocks noChangeArrowheads="1"/>
          </p:cNvSpPr>
          <p:nvPr/>
        </p:nvSpPr>
        <p:spPr bwMode="auto">
          <a:xfrm>
            <a:off x="8413750" y="1862138"/>
            <a:ext cx="241300" cy="157162"/>
          </a:xfrm>
          <a:custGeom>
            <a:avLst/>
            <a:gdLst>
              <a:gd name="T0" fmla="*/ 14211 w 241249"/>
              <a:gd name="T1" fmla="*/ 89268 h 158397"/>
              <a:gd name="T2" fmla="*/ 166027 w 241249"/>
              <a:gd name="T3" fmla="*/ 141287 h 158397"/>
              <a:gd name="T4" fmla="*/ 227038 w 241249"/>
              <a:gd name="T5" fmla="*/ 124764 h 158397"/>
              <a:gd name="T6" fmla="*/ 59842 w 241249"/>
              <a:gd name="T7" fmla="*/ 14211 h 158397"/>
              <a:gd name="T8" fmla="*/ 14211 w 241249"/>
              <a:gd name="T9" fmla="*/ 89268 h 1583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1249"/>
              <a:gd name="T16" fmla="*/ 0 h 158397"/>
              <a:gd name="T17" fmla="*/ 241249 w 241249"/>
              <a:gd name="T18" fmla="*/ 158397 h 1583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1249" h="158397">
                <a:moveTo>
                  <a:pt x="14211" y="89268"/>
                </a:moveTo>
                <a:cubicBezTo>
                  <a:pt x="20828" y="130416"/>
                  <a:pt x="88798" y="153708"/>
                  <a:pt x="166027" y="141287"/>
                </a:cubicBezTo>
                <a:cubicBezTo>
                  <a:pt x="190614" y="137325"/>
                  <a:pt x="210922" y="131800"/>
                  <a:pt x="227038" y="124764"/>
                </a:cubicBezTo>
                <a:cubicBezTo>
                  <a:pt x="168745" y="92646"/>
                  <a:pt x="109449" y="51498"/>
                  <a:pt x="59842" y="14211"/>
                </a:cubicBezTo>
                <a:cubicBezTo>
                  <a:pt x="22936" y="31953"/>
                  <a:pt x="9423" y="59563"/>
                  <a:pt x="14211" y="89268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02" name="Freeform 3"/>
          <p:cNvSpPr>
            <a:spLocks noChangeArrowheads="1"/>
          </p:cNvSpPr>
          <p:nvPr/>
        </p:nvSpPr>
        <p:spPr bwMode="auto">
          <a:xfrm>
            <a:off x="10693400" y="1887538"/>
            <a:ext cx="276225" cy="155575"/>
          </a:xfrm>
          <a:custGeom>
            <a:avLst/>
            <a:gdLst>
              <a:gd name="T0" fmla="*/ 120345 w 275564"/>
              <a:gd name="T1" fmla="*/ 148082 h 155048"/>
              <a:gd name="T2" fmla="*/ 275564 w 275564"/>
              <a:gd name="T3" fmla="*/ 107365 h 155048"/>
              <a:gd name="T4" fmla="*/ 155206 w 275564"/>
              <a:gd name="T5" fmla="*/ 1206 h 155048"/>
              <a:gd name="T6" fmla="*/ 149797 w 275564"/>
              <a:gd name="T7" fmla="*/ 0 h 155048"/>
              <a:gd name="T8" fmla="*/ 11024 w 275564"/>
              <a:gd name="T9" fmla="*/ 21970 h 155048"/>
              <a:gd name="T10" fmla="*/ 0 w 275564"/>
              <a:gd name="T11" fmla="*/ 41935 h 155048"/>
              <a:gd name="T12" fmla="*/ 120345 w 275564"/>
              <a:gd name="T13" fmla="*/ 148082 h 1550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5564"/>
              <a:gd name="T22" fmla="*/ 0 h 155048"/>
              <a:gd name="T23" fmla="*/ 275564 w 275564"/>
              <a:gd name="T24" fmla="*/ 155048 h 1550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5564" h="155048">
                <a:moveTo>
                  <a:pt x="120345" y="148082"/>
                </a:moveTo>
                <a:cubicBezTo>
                  <a:pt x="196456" y="166154"/>
                  <a:pt x="265938" y="147929"/>
                  <a:pt x="275564" y="107365"/>
                </a:cubicBezTo>
                <a:cubicBezTo>
                  <a:pt x="285178" y="66814"/>
                  <a:pt x="231305" y="19265"/>
                  <a:pt x="155206" y="1206"/>
                </a:cubicBezTo>
                <a:cubicBezTo>
                  <a:pt x="153416" y="787"/>
                  <a:pt x="151600" y="393"/>
                  <a:pt x="149797" y="0"/>
                </a:cubicBezTo>
                <a:cubicBezTo>
                  <a:pt x="110744" y="10337"/>
                  <a:pt x="64782" y="18313"/>
                  <a:pt x="11024" y="21970"/>
                </a:cubicBezTo>
                <a:cubicBezTo>
                  <a:pt x="5562" y="27825"/>
                  <a:pt x="1752" y="34505"/>
                  <a:pt x="0" y="41935"/>
                </a:cubicBezTo>
                <a:cubicBezTo>
                  <a:pt x="-9626" y="82499"/>
                  <a:pt x="44260" y="129997"/>
                  <a:pt x="120345" y="148082"/>
                </a:cubicBezTo>
              </a:path>
            </a:pathLst>
          </a:custGeom>
          <a:solidFill>
            <a:srgbClr val="B40202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03" name="Freeform 3"/>
          <p:cNvSpPr>
            <a:spLocks noChangeArrowheads="1"/>
          </p:cNvSpPr>
          <p:nvPr/>
        </p:nvSpPr>
        <p:spPr bwMode="auto">
          <a:xfrm>
            <a:off x="10680700" y="1873250"/>
            <a:ext cx="303213" cy="184150"/>
          </a:xfrm>
          <a:custGeom>
            <a:avLst/>
            <a:gdLst>
              <a:gd name="T0" fmla="*/ 134556 w 303987"/>
              <a:gd name="T1" fmla="*/ 162293 h 183471"/>
              <a:gd name="T2" fmla="*/ 289776 w 303987"/>
              <a:gd name="T3" fmla="*/ 121577 h 183471"/>
              <a:gd name="T4" fmla="*/ 169418 w 303987"/>
              <a:gd name="T5" fmla="*/ 15417 h 183471"/>
              <a:gd name="T6" fmla="*/ 164008 w 303987"/>
              <a:gd name="T7" fmla="*/ 14211 h 183471"/>
              <a:gd name="T8" fmla="*/ 25235 w 303987"/>
              <a:gd name="T9" fmla="*/ 36182 h 183471"/>
              <a:gd name="T10" fmla="*/ 14211 w 303987"/>
              <a:gd name="T11" fmla="*/ 56146 h 183471"/>
              <a:gd name="T12" fmla="*/ 134556 w 303987"/>
              <a:gd name="T13" fmla="*/ 162293 h 1834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3987"/>
              <a:gd name="T22" fmla="*/ 0 h 183471"/>
              <a:gd name="T23" fmla="*/ 303987 w 303987"/>
              <a:gd name="T24" fmla="*/ 183471 h 1834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3987" h="183471">
                <a:moveTo>
                  <a:pt x="134556" y="162293"/>
                </a:moveTo>
                <a:cubicBezTo>
                  <a:pt x="210667" y="180365"/>
                  <a:pt x="280149" y="162140"/>
                  <a:pt x="289776" y="121577"/>
                </a:cubicBezTo>
                <a:cubicBezTo>
                  <a:pt x="299390" y="81026"/>
                  <a:pt x="245516" y="33477"/>
                  <a:pt x="169418" y="15417"/>
                </a:cubicBezTo>
                <a:cubicBezTo>
                  <a:pt x="167627" y="14998"/>
                  <a:pt x="165811" y="14604"/>
                  <a:pt x="164008" y="14211"/>
                </a:cubicBezTo>
                <a:cubicBezTo>
                  <a:pt x="124955" y="24549"/>
                  <a:pt x="78994" y="32524"/>
                  <a:pt x="25235" y="36182"/>
                </a:cubicBezTo>
                <a:cubicBezTo>
                  <a:pt x="19773" y="42036"/>
                  <a:pt x="15964" y="48717"/>
                  <a:pt x="14211" y="56146"/>
                </a:cubicBezTo>
                <a:cubicBezTo>
                  <a:pt x="4584" y="96710"/>
                  <a:pt x="58471" y="144208"/>
                  <a:pt x="134556" y="162293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04" name="Freeform 3"/>
          <p:cNvSpPr>
            <a:spLocks noChangeArrowheads="1"/>
          </p:cNvSpPr>
          <p:nvPr/>
        </p:nvSpPr>
        <p:spPr bwMode="auto">
          <a:xfrm>
            <a:off x="8216900" y="1657350"/>
            <a:ext cx="242888" cy="119063"/>
          </a:xfrm>
          <a:custGeom>
            <a:avLst/>
            <a:gdLst>
              <a:gd name="T0" fmla="*/ 242366 w 242366"/>
              <a:gd name="T1" fmla="*/ 0 h 120180"/>
              <a:gd name="T2" fmla="*/ 159625 w 242366"/>
              <a:gd name="T3" fmla="*/ 0 h 120180"/>
              <a:gd name="T4" fmla="*/ 0 w 242366"/>
              <a:gd name="T5" fmla="*/ 120180 h 120180"/>
              <a:gd name="T6" fmla="*/ 82753 w 242366"/>
              <a:gd name="T7" fmla="*/ 120180 h 120180"/>
              <a:gd name="T8" fmla="*/ 242366 w 242366"/>
              <a:gd name="T9" fmla="*/ 0 h 1201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2366"/>
              <a:gd name="T16" fmla="*/ 0 h 120180"/>
              <a:gd name="T17" fmla="*/ 242366 w 242366"/>
              <a:gd name="T18" fmla="*/ 120180 h 1201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2366" h="120180">
                <a:moveTo>
                  <a:pt x="242366" y="0"/>
                </a:moveTo>
                <a:lnTo>
                  <a:pt x="159625" y="0"/>
                </a:lnTo>
                <a:lnTo>
                  <a:pt x="0" y="120180"/>
                </a:lnTo>
                <a:lnTo>
                  <a:pt x="82753" y="120180"/>
                </a:lnTo>
                <a:lnTo>
                  <a:pt x="242366" y="0"/>
                </a:lnTo>
              </a:path>
            </a:pathLst>
          </a:custGeom>
          <a:solidFill>
            <a:srgbClr val="A9C238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05" name="Freeform 3"/>
          <p:cNvSpPr>
            <a:spLocks noChangeArrowheads="1"/>
          </p:cNvSpPr>
          <p:nvPr/>
        </p:nvSpPr>
        <p:spPr bwMode="auto">
          <a:xfrm>
            <a:off x="8204200" y="1643063"/>
            <a:ext cx="269875" cy="147637"/>
          </a:xfrm>
          <a:custGeom>
            <a:avLst/>
            <a:gdLst>
              <a:gd name="T0" fmla="*/ 256578 w 270789"/>
              <a:gd name="T1" fmla="*/ 14211 h 148602"/>
              <a:gd name="T2" fmla="*/ 173837 w 270789"/>
              <a:gd name="T3" fmla="*/ 14211 h 148602"/>
              <a:gd name="T4" fmla="*/ 14211 w 270789"/>
              <a:gd name="T5" fmla="*/ 134391 h 148602"/>
              <a:gd name="T6" fmla="*/ 96964 w 270789"/>
              <a:gd name="T7" fmla="*/ 134391 h 148602"/>
              <a:gd name="T8" fmla="*/ 256578 w 270789"/>
              <a:gd name="T9" fmla="*/ 14211 h 1486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0789"/>
              <a:gd name="T16" fmla="*/ 0 h 148602"/>
              <a:gd name="T17" fmla="*/ 270789 w 270789"/>
              <a:gd name="T18" fmla="*/ 148602 h 1486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0789" h="148602">
                <a:moveTo>
                  <a:pt x="256578" y="14211"/>
                </a:moveTo>
                <a:lnTo>
                  <a:pt x="173837" y="14211"/>
                </a:lnTo>
                <a:lnTo>
                  <a:pt x="14211" y="134391"/>
                </a:lnTo>
                <a:lnTo>
                  <a:pt x="96964" y="134391"/>
                </a:lnTo>
                <a:lnTo>
                  <a:pt x="256578" y="14211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06" name="Freeform 3"/>
          <p:cNvSpPr>
            <a:spLocks noChangeArrowheads="1"/>
          </p:cNvSpPr>
          <p:nvPr/>
        </p:nvSpPr>
        <p:spPr bwMode="auto">
          <a:xfrm>
            <a:off x="8234363" y="1643063"/>
            <a:ext cx="292100" cy="147637"/>
          </a:xfrm>
          <a:custGeom>
            <a:avLst/>
            <a:gdLst>
              <a:gd name="T0" fmla="*/ 277647 w 291859"/>
              <a:gd name="T1" fmla="*/ 14211 h 148602"/>
              <a:gd name="T2" fmla="*/ 173812 w 291859"/>
              <a:gd name="T3" fmla="*/ 14211 h 148602"/>
              <a:gd name="T4" fmla="*/ 14211 w 291859"/>
              <a:gd name="T5" fmla="*/ 134391 h 148602"/>
              <a:gd name="T6" fmla="*/ 118033 w 291859"/>
              <a:gd name="T7" fmla="*/ 134391 h 148602"/>
              <a:gd name="T8" fmla="*/ 277647 w 291859"/>
              <a:gd name="T9" fmla="*/ 14211 h 1486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1859"/>
              <a:gd name="T16" fmla="*/ 0 h 148602"/>
              <a:gd name="T17" fmla="*/ 291859 w 291859"/>
              <a:gd name="T18" fmla="*/ 148602 h 1486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1859" h="148602">
                <a:moveTo>
                  <a:pt x="277647" y="14211"/>
                </a:moveTo>
                <a:lnTo>
                  <a:pt x="173812" y="14211"/>
                </a:lnTo>
                <a:lnTo>
                  <a:pt x="14211" y="134391"/>
                </a:lnTo>
                <a:lnTo>
                  <a:pt x="118033" y="134391"/>
                </a:lnTo>
                <a:lnTo>
                  <a:pt x="277647" y="14211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07" name="Freeform 3"/>
          <p:cNvSpPr>
            <a:spLocks noChangeArrowheads="1"/>
          </p:cNvSpPr>
          <p:nvPr/>
        </p:nvSpPr>
        <p:spPr bwMode="auto">
          <a:xfrm>
            <a:off x="11090275" y="1655763"/>
            <a:ext cx="222250" cy="122237"/>
          </a:xfrm>
          <a:custGeom>
            <a:avLst/>
            <a:gdLst>
              <a:gd name="T0" fmla="*/ 0 w 221932"/>
              <a:gd name="T1" fmla="*/ 121729 h 121729"/>
              <a:gd name="T2" fmla="*/ 60731 w 221932"/>
              <a:gd name="T3" fmla="*/ 121729 h 121729"/>
              <a:gd name="T4" fmla="*/ 221932 w 221932"/>
              <a:gd name="T5" fmla="*/ 0 h 121729"/>
              <a:gd name="T6" fmla="*/ 159613 w 221932"/>
              <a:gd name="T7" fmla="*/ 1549 h 121729"/>
              <a:gd name="T8" fmla="*/ 0 w 221932"/>
              <a:gd name="T9" fmla="*/ 121729 h 1217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1932"/>
              <a:gd name="T16" fmla="*/ 0 h 121729"/>
              <a:gd name="T17" fmla="*/ 221932 w 221932"/>
              <a:gd name="T18" fmla="*/ 121729 h 1217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1932" h="121729">
                <a:moveTo>
                  <a:pt x="0" y="121729"/>
                </a:moveTo>
                <a:lnTo>
                  <a:pt x="60731" y="121729"/>
                </a:lnTo>
                <a:lnTo>
                  <a:pt x="221932" y="0"/>
                </a:lnTo>
                <a:lnTo>
                  <a:pt x="159613" y="1549"/>
                </a:lnTo>
                <a:lnTo>
                  <a:pt x="0" y="121729"/>
                </a:lnTo>
              </a:path>
            </a:pathLst>
          </a:custGeom>
          <a:solidFill>
            <a:srgbClr val="B6D13C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08" name="Freeform 3"/>
          <p:cNvSpPr>
            <a:spLocks noChangeArrowheads="1"/>
          </p:cNvSpPr>
          <p:nvPr/>
        </p:nvSpPr>
        <p:spPr bwMode="auto">
          <a:xfrm>
            <a:off x="11075988" y="1641475"/>
            <a:ext cx="250825" cy="149225"/>
          </a:xfrm>
          <a:custGeom>
            <a:avLst/>
            <a:gdLst>
              <a:gd name="T0" fmla="*/ 14211 w 250354"/>
              <a:gd name="T1" fmla="*/ 135940 h 150152"/>
              <a:gd name="T2" fmla="*/ 74942 w 250354"/>
              <a:gd name="T3" fmla="*/ 135940 h 150152"/>
              <a:gd name="T4" fmla="*/ 236144 w 250354"/>
              <a:gd name="T5" fmla="*/ 14211 h 150152"/>
              <a:gd name="T6" fmla="*/ 173825 w 250354"/>
              <a:gd name="T7" fmla="*/ 15760 h 150152"/>
              <a:gd name="T8" fmla="*/ 14211 w 250354"/>
              <a:gd name="T9" fmla="*/ 135940 h 1501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0354"/>
              <a:gd name="T16" fmla="*/ 0 h 150152"/>
              <a:gd name="T17" fmla="*/ 250354 w 250354"/>
              <a:gd name="T18" fmla="*/ 150152 h 1501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0354" h="150152">
                <a:moveTo>
                  <a:pt x="14211" y="135940"/>
                </a:moveTo>
                <a:lnTo>
                  <a:pt x="74942" y="135940"/>
                </a:lnTo>
                <a:lnTo>
                  <a:pt x="236144" y="14211"/>
                </a:lnTo>
                <a:lnTo>
                  <a:pt x="173825" y="15760"/>
                </a:lnTo>
                <a:lnTo>
                  <a:pt x="14211" y="135940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09" name="Freeform 3"/>
          <p:cNvSpPr>
            <a:spLocks noChangeArrowheads="1"/>
          </p:cNvSpPr>
          <p:nvPr/>
        </p:nvSpPr>
        <p:spPr bwMode="auto">
          <a:xfrm>
            <a:off x="11025188" y="1641475"/>
            <a:ext cx="271462" cy="149225"/>
          </a:xfrm>
          <a:custGeom>
            <a:avLst/>
            <a:gdLst>
              <a:gd name="T0" fmla="*/ 14211 w 270243"/>
              <a:gd name="T1" fmla="*/ 135178 h 149390"/>
              <a:gd name="T2" fmla="*/ 95136 w 270243"/>
              <a:gd name="T3" fmla="*/ 135178 h 149390"/>
              <a:gd name="T4" fmla="*/ 256032 w 270243"/>
              <a:gd name="T5" fmla="*/ 14211 h 149390"/>
              <a:gd name="T6" fmla="*/ 172656 w 270243"/>
              <a:gd name="T7" fmla="*/ 14998 h 149390"/>
              <a:gd name="T8" fmla="*/ 14211 w 270243"/>
              <a:gd name="T9" fmla="*/ 135178 h 1493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0243"/>
              <a:gd name="T16" fmla="*/ 0 h 149390"/>
              <a:gd name="T17" fmla="*/ 270243 w 270243"/>
              <a:gd name="T18" fmla="*/ 149390 h 1493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0243" h="149390">
                <a:moveTo>
                  <a:pt x="14211" y="135178"/>
                </a:moveTo>
                <a:lnTo>
                  <a:pt x="95136" y="135178"/>
                </a:lnTo>
                <a:lnTo>
                  <a:pt x="256032" y="14211"/>
                </a:lnTo>
                <a:lnTo>
                  <a:pt x="172656" y="14998"/>
                </a:lnTo>
                <a:lnTo>
                  <a:pt x="14211" y="135178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0" name="Freeform 3"/>
          <p:cNvSpPr>
            <a:spLocks noChangeArrowheads="1"/>
          </p:cNvSpPr>
          <p:nvPr/>
        </p:nvSpPr>
        <p:spPr bwMode="auto">
          <a:xfrm>
            <a:off x="660400" y="0"/>
            <a:ext cx="4737100" cy="5595938"/>
          </a:xfrm>
          <a:custGeom>
            <a:avLst/>
            <a:gdLst>
              <a:gd name="T0" fmla="*/ 6350 w 4737100"/>
              <a:gd name="T1" fmla="*/ 5589181 h 5595531"/>
              <a:gd name="T2" fmla="*/ 6350 w 4737100"/>
              <a:gd name="T3" fmla="*/ 6350 h 5595531"/>
              <a:gd name="T4" fmla="*/ 4730750 w 4737100"/>
              <a:gd name="T5" fmla="*/ 6350 h 5595531"/>
              <a:gd name="T6" fmla="*/ 4730750 w 4737100"/>
              <a:gd name="T7" fmla="*/ 5589181 h 5595531"/>
              <a:gd name="T8" fmla="*/ 2384437 w 4737100"/>
              <a:gd name="T9" fmla="*/ 5271681 h 5595531"/>
              <a:gd name="T10" fmla="*/ 6350 w 4737100"/>
              <a:gd name="T11" fmla="*/ 5589181 h 55955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737100"/>
              <a:gd name="T19" fmla="*/ 0 h 5595531"/>
              <a:gd name="T20" fmla="*/ 4737100 w 4737100"/>
              <a:gd name="T21" fmla="*/ 5595531 h 559553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737100" h="5595531">
                <a:moveTo>
                  <a:pt x="6350" y="5589181"/>
                </a:moveTo>
                <a:lnTo>
                  <a:pt x="6350" y="6350"/>
                </a:lnTo>
                <a:lnTo>
                  <a:pt x="4730750" y="6350"/>
                </a:lnTo>
                <a:lnTo>
                  <a:pt x="4730750" y="5589181"/>
                </a:lnTo>
                <a:lnTo>
                  <a:pt x="2384437" y="5271681"/>
                </a:lnTo>
                <a:lnTo>
                  <a:pt x="6350" y="5589181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1" name="Freeform 3"/>
          <p:cNvSpPr>
            <a:spLocks noChangeArrowheads="1"/>
          </p:cNvSpPr>
          <p:nvPr/>
        </p:nvSpPr>
        <p:spPr bwMode="auto">
          <a:xfrm>
            <a:off x="2936875" y="5737225"/>
            <a:ext cx="1781175" cy="3127375"/>
          </a:xfrm>
          <a:custGeom>
            <a:avLst/>
            <a:gdLst>
              <a:gd name="T0" fmla="*/ 529029 w 1781300"/>
              <a:gd name="T1" fmla="*/ 101369 h 3128182"/>
              <a:gd name="T2" fmla="*/ 576032 w 1781300"/>
              <a:gd name="T3" fmla="*/ 38237 h 3128182"/>
              <a:gd name="T4" fmla="*/ 1258606 w 1781300"/>
              <a:gd name="T5" fmla="*/ 71308 h 3128182"/>
              <a:gd name="T6" fmla="*/ 1290927 w 1781300"/>
              <a:gd name="T7" fmla="*/ 480769 h 3128182"/>
              <a:gd name="T8" fmla="*/ 1330628 w 1781300"/>
              <a:gd name="T9" fmla="*/ 560868 h 3128182"/>
              <a:gd name="T10" fmla="*/ 1679979 w 1781300"/>
              <a:gd name="T11" fmla="*/ 1100630 h 3128182"/>
              <a:gd name="T12" fmla="*/ 1698039 w 1781300"/>
              <a:gd name="T13" fmla="*/ 2864317 h 3128182"/>
              <a:gd name="T14" fmla="*/ 1781300 w 1781300"/>
              <a:gd name="T15" fmla="*/ 2926763 h 3128182"/>
              <a:gd name="T16" fmla="*/ 1755633 w 1781300"/>
              <a:gd name="T17" fmla="*/ 2985056 h 3128182"/>
              <a:gd name="T18" fmla="*/ 569 w 1781300"/>
              <a:gd name="T19" fmla="*/ 2990708 h 3128182"/>
              <a:gd name="T20" fmla="*/ 72782 w 1781300"/>
              <a:gd name="T21" fmla="*/ 2942562 h 3128182"/>
              <a:gd name="T22" fmla="*/ 132967 w 1781300"/>
              <a:gd name="T23" fmla="*/ 2894416 h 3128182"/>
              <a:gd name="T24" fmla="*/ 150531 w 1781300"/>
              <a:gd name="T25" fmla="*/ 1166835 h 3128182"/>
              <a:gd name="T26" fmla="*/ 158024 w 1781300"/>
              <a:gd name="T27" fmla="*/ 1071039 h 3128182"/>
              <a:gd name="T28" fmla="*/ 518209 w 1781300"/>
              <a:gd name="T29" fmla="*/ 522768 h 3128182"/>
              <a:gd name="T30" fmla="*/ 529029 w 1781300"/>
              <a:gd name="T31" fmla="*/ 101369 h 312818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81300"/>
              <a:gd name="T49" fmla="*/ 0 h 3128182"/>
              <a:gd name="T50" fmla="*/ 1781300 w 1781300"/>
              <a:gd name="T51" fmla="*/ 3128182 h 312818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81300" h="3128182">
                <a:moveTo>
                  <a:pt x="529029" y="101369"/>
                </a:moveTo>
                <a:cubicBezTo>
                  <a:pt x="529715" y="74902"/>
                  <a:pt x="550861" y="46492"/>
                  <a:pt x="576032" y="38237"/>
                </a:cubicBezTo>
                <a:cubicBezTo>
                  <a:pt x="576032" y="38237"/>
                  <a:pt x="897456" y="-67147"/>
                  <a:pt x="1258606" y="71308"/>
                </a:cubicBezTo>
                <a:lnTo>
                  <a:pt x="1290927" y="480769"/>
                </a:lnTo>
                <a:cubicBezTo>
                  <a:pt x="1293010" y="507172"/>
                  <a:pt x="1310879" y="543214"/>
                  <a:pt x="1330628" y="560868"/>
                </a:cubicBezTo>
                <a:cubicBezTo>
                  <a:pt x="1330628" y="560868"/>
                  <a:pt x="1663673" y="858517"/>
                  <a:pt x="1679979" y="1100630"/>
                </a:cubicBezTo>
                <a:cubicBezTo>
                  <a:pt x="1709647" y="1540571"/>
                  <a:pt x="1706675" y="2509390"/>
                  <a:pt x="1698039" y="2864317"/>
                </a:cubicBezTo>
                <a:cubicBezTo>
                  <a:pt x="1697404" y="2890340"/>
                  <a:pt x="1767292" y="2852151"/>
                  <a:pt x="1781300" y="2926763"/>
                </a:cubicBezTo>
                <a:cubicBezTo>
                  <a:pt x="1781300" y="2926763"/>
                  <a:pt x="1767686" y="2918838"/>
                  <a:pt x="1755633" y="2985056"/>
                </a:cubicBezTo>
                <a:cubicBezTo>
                  <a:pt x="1755633" y="2985056"/>
                  <a:pt x="981734" y="3303725"/>
                  <a:pt x="569" y="2990708"/>
                </a:cubicBezTo>
                <a:cubicBezTo>
                  <a:pt x="569" y="2990708"/>
                  <a:pt x="-11507" y="2924503"/>
                  <a:pt x="72782" y="2942562"/>
                </a:cubicBezTo>
                <a:cubicBezTo>
                  <a:pt x="72782" y="2942562"/>
                  <a:pt x="72782" y="2876357"/>
                  <a:pt x="132967" y="2894416"/>
                </a:cubicBezTo>
                <a:lnTo>
                  <a:pt x="150531" y="1166835"/>
                </a:lnTo>
                <a:cubicBezTo>
                  <a:pt x="150810" y="1140356"/>
                  <a:pt x="154176" y="1097239"/>
                  <a:pt x="158024" y="1071039"/>
                </a:cubicBezTo>
                <a:cubicBezTo>
                  <a:pt x="158024" y="1071039"/>
                  <a:pt x="217257" y="667230"/>
                  <a:pt x="518209" y="522768"/>
                </a:cubicBezTo>
                <a:lnTo>
                  <a:pt x="529029" y="101369"/>
                </a:lnTo>
              </a:path>
            </a:pathLst>
          </a:custGeom>
          <a:solidFill>
            <a:srgbClr val="00B0D1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2" name="Freeform 3"/>
          <p:cNvSpPr>
            <a:spLocks noChangeArrowheads="1"/>
          </p:cNvSpPr>
          <p:nvPr/>
        </p:nvSpPr>
        <p:spPr bwMode="auto">
          <a:xfrm>
            <a:off x="2922588" y="5721350"/>
            <a:ext cx="1811337" cy="3159125"/>
          </a:xfrm>
          <a:custGeom>
            <a:avLst/>
            <a:gdLst>
              <a:gd name="T0" fmla="*/ 543952 w 1811145"/>
              <a:gd name="T1" fmla="*/ 116291 h 3158027"/>
              <a:gd name="T2" fmla="*/ 590955 w 1811145"/>
              <a:gd name="T3" fmla="*/ 53159 h 3158027"/>
              <a:gd name="T4" fmla="*/ 1273529 w 1811145"/>
              <a:gd name="T5" fmla="*/ 86230 h 3158027"/>
              <a:gd name="T6" fmla="*/ 1305850 w 1811145"/>
              <a:gd name="T7" fmla="*/ 495691 h 3158027"/>
              <a:gd name="T8" fmla="*/ 1345550 w 1811145"/>
              <a:gd name="T9" fmla="*/ 575790 h 3158027"/>
              <a:gd name="T10" fmla="*/ 1694902 w 1811145"/>
              <a:gd name="T11" fmla="*/ 1115553 h 3158027"/>
              <a:gd name="T12" fmla="*/ 1712961 w 1811145"/>
              <a:gd name="T13" fmla="*/ 2879240 h 3158027"/>
              <a:gd name="T14" fmla="*/ 1796222 w 1811145"/>
              <a:gd name="T15" fmla="*/ 2941685 h 3158027"/>
              <a:gd name="T16" fmla="*/ 1770556 w 1811145"/>
              <a:gd name="T17" fmla="*/ 2999979 h 3158027"/>
              <a:gd name="T18" fmla="*/ 15492 w 1811145"/>
              <a:gd name="T19" fmla="*/ 3005630 h 3158027"/>
              <a:gd name="T20" fmla="*/ 87704 w 1811145"/>
              <a:gd name="T21" fmla="*/ 2957484 h 3158027"/>
              <a:gd name="T22" fmla="*/ 147890 w 1811145"/>
              <a:gd name="T23" fmla="*/ 2909339 h 3158027"/>
              <a:gd name="T24" fmla="*/ 165454 w 1811145"/>
              <a:gd name="T25" fmla="*/ 1181757 h 3158027"/>
              <a:gd name="T26" fmla="*/ 172947 w 1811145"/>
              <a:gd name="T27" fmla="*/ 1085962 h 3158027"/>
              <a:gd name="T28" fmla="*/ 533131 w 1811145"/>
              <a:gd name="T29" fmla="*/ 537690 h 3158027"/>
              <a:gd name="T30" fmla="*/ 543952 w 1811145"/>
              <a:gd name="T31" fmla="*/ 116291 h 315802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11145"/>
              <a:gd name="T49" fmla="*/ 0 h 3158027"/>
              <a:gd name="T50" fmla="*/ 1811145 w 1811145"/>
              <a:gd name="T51" fmla="*/ 3158027 h 315802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11145" h="3158027">
                <a:moveTo>
                  <a:pt x="543952" y="116291"/>
                </a:moveTo>
                <a:cubicBezTo>
                  <a:pt x="544638" y="89824"/>
                  <a:pt x="565783" y="61414"/>
                  <a:pt x="590955" y="53159"/>
                </a:cubicBezTo>
                <a:cubicBezTo>
                  <a:pt x="590955" y="53159"/>
                  <a:pt x="912379" y="-52224"/>
                  <a:pt x="1273529" y="86230"/>
                </a:cubicBezTo>
                <a:lnTo>
                  <a:pt x="1305850" y="495691"/>
                </a:lnTo>
                <a:cubicBezTo>
                  <a:pt x="1307933" y="522094"/>
                  <a:pt x="1325802" y="558137"/>
                  <a:pt x="1345550" y="575790"/>
                </a:cubicBezTo>
                <a:cubicBezTo>
                  <a:pt x="1345550" y="575790"/>
                  <a:pt x="1678595" y="873440"/>
                  <a:pt x="1694902" y="1115553"/>
                </a:cubicBezTo>
                <a:cubicBezTo>
                  <a:pt x="1724569" y="1555493"/>
                  <a:pt x="1721598" y="2524312"/>
                  <a:pt x="1712961" y="2879240"/>
                </a:cubicBezTo>
                <a:cubicBezTo>
                  <a:pt x="1712326" y="2905262"/>
                  <a:pt x="1782214" y="2867073"/>
                  <a:pt x="1796222" y="2941685"/>
                </a:cubicBezTo>
                <a:cubicBezTo>
                  <a:pt x="1796222" y="2941685"/>
                  <a:pt x="1782608" y="2933760"/>
                  <a:pt x="1770556" y="2999979"/>
                </a:cubicBezTo>
                <a:cubicBezTo>
                  <a:pt x="1770556" y="2999979"/>
                  <a:pt x="996656" y="3318647"/>
                  <a:pt x="15492" y="3005630"/>
                </a:cubicBezTo>
                <a:cubicBezTo>
                  <a:pt x="15492" y="3005630"/>
                  <a:pt x="3414" y="2939425"/>
                  <a:pt x="87704" y="2957484"/>
                </a:cubicBezTo>
                <a:cubicBezTo>
                  <a:pt x="87704" y="2957484"/>
                  <a:pt x="87704" y="2891279"/>
                  <a:pt x="147890" y="2909339"/>
                </a:cubicBezTo>
                <a:lnTo>
                  <a:pt x="165454" y="1181757"/>
                </a:lnTo>
                <a:cubicBezTo>
                  <a:pt x="165733" y="1155278"/>
                  <a:pt x="169098" y="1112161"/>
                  <a:pt x="172947" y="1085962"/>
                </a:cubicBezTo>
                <a:cubicBezTo>
                  <a:pt x="172947" y="1085962"/>
                  <a:pt x="232180" y="682152"/>
                  <a:pt x="533131" y="537690"/>
                </a:cubicBezTo>
                <a:lnTo>
                  <a:pt x="543952" y="116291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3" name="Freeform 3"/>
          <p:cNvSpPr>
            <a:spLocks noChangeArrowheads="1"/>
          </p:cNvSpPr>
          <p:nvPr/>
        </p:nvSpPr>
        <p:spPr bwMode="auto">
          <a:xfrm>
            <a:off x="2949575" y="8666163"/>
            <a:ext cx="1804988" cy="214312"/>
          </a:xfrm>
          <a:custGeom>
            <a:avLst/>
            <a:gdLst>
              <a:gd name="T0" fmla="*/ 72526 w 1804527"/>
              <a:gd name="T1" fmla="*/ 13298 h 213553"/>
              <a:gd name="T2" fmla="*/ 302 w 1804527"/>
              <a:gd name="T3" fmla="*/ 61444 h 213553"/>
              <a:gd name="T4" fmla="*/ 1778302 w 1804527"/>
              <a:gd name="T5" fmla="*/ 62778 h 213553"/>
              <a:gd name="T6" fmla="*/ 1791014 w 1804527"/>
              <a:gd name="T7" fmla="*/ 6161 h 213553"/>
              <a:gd name="T8" fmla="*/ 1702013 w 1804527"/>
              <a:gd name="T9" fmla="*/ 8955 h 213553"/>
              <a:gd name="T10" fmla="*/ 72526 w 1804527"/>
              <a:gd name="T11" fmla="*/ 13298 h 21355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04527"/>
              <a:gd name="T19" fmla="*/ 0 h 213553"/>
              <a:gd name="T20" fmla="*/ 1804527 w 1804527"/>
              <a:gd name="T21" fmla="*/ 213553 h 21355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04527" h="213553">
                <a:moveTo>
                  <a:pt x="72526" y="13298"/>
                </a:moveTo>
                <a:cubicBezTo>
                  <a:pt x="-9870" y="-11923"/>
                  <a:pt x="302" y="61444"/>
                  <a:pt x="302" y="61444"/>
                </a:cubicBezTo>
                <a:cubicBezTo>
                  <a:pt x="981453" y="374461"/>
                  <a:pt x="1709874" y="116371"/>
                  <a:pt x="1778302" y="62778"/>
                </a:cubicBezTo>
                <a:cubicBezTo>
                  <a:pt x="1831286" y="21299"/>
                  <a:pt x="1791014" y="6161"/>
                  <a:pt x="1791014" y="6161"/>
                </a:cubicBezTo>
                <a:cubicBezTo>
                  <a:pt x="1766224" y="-3147"/>
                  <a:pt x="1726168" y="-1890"/>
                  <a:pt x="1702013" y="8955"/>
                </a:cubicBezTo>
                <a:cubicBezTo>
                  <a:pt x="1702013" y="8955"/>
                  <a:pt x="1035618" y="308256"/>
                  <a:pt x="72526" y="13298"/>
                </a:cubicBezTo>
              </a:path>
            </a:pathLst>
          </a:custGeom>
          <a:solidFill>
            <a:srgbClr val="B2D6DE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4" name="Freeform 3"/>
          <p:cNvSpPr>
            <a:spLocks noChangeArrowheads="1"/>
          </p:cNvSpPr>
          <p:nvPr/>
        </p:nvSpPr>
        <p:spPr bwMode="auto">
          <a:xfrm>
            <a:off x="2933700" y="8651875"/>
            <a:ext cx="1835150" cy="242888"/>
          </a:xfrm>
          <a:custGeom>
            <a:avLst/>
            <a:gdLst>
              <a:gd name="T0" fmla="*/ 87449 w 1834372"/>
              <a:gd name="T1" fmla="*/ 28220 h 243398"/>
              <a:gd name="T2" fmla="*/ 15224 w 1834372"/>
              <a:gd name="T3" fmla="*/ 76366 h 243398"/>
              <a:gd name="T4" fmla="*/ 1793224 w 1834372"/>
              <a:gd name="T5" fmla="*/ 77700 h 243398"/>
              <a:gd name="T6" fmla="*/ 1805937 w 1834372"/>
              <a:gd name="T7" fmla="*/ 21083 h 243398"/>
              <a:gd name="T8" fmla="*/ 1716935 w 1834372"/>
              <a:gd name="T9" fmla="*/ 23877 h 243398"/>
              <a:gd name="T10" fmla="*/ 87449 w 1834372"/>
              <a:gd name="T11" fmla="*/ 28220 h 24339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34372"/>
              <a:gd name="T19" fmla="*/ 0 h 243398"/>
              <a:gd name="T20" fmla="*/ 1834372 w 1834372"/>
              <a:gd name="T21" fmla="*/ 243398 h 24339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34372" h="243398">
                <a:moveTo>
                  <a:pt x="87449" y="28220"/>
                </a:moveTo>
                <a:cubicBezTo>
                  <a:pt x="5052" y="2999"/>
                  <a:pt x="15224" y="76366"/>
                  <a:pt x="15224" y="76366"/>
                </a:cubicBezTo>
                <a:cubicBezTo>
                  <a:pt x="996376" y="389383"/>
                  <a:pt x="1724797" y="131294"/>
                  <a:pt x="1793224" y="77700"/>
                </a:cubicBezTo>
                <a:cubicBezTo>
                  <a:pt x="1846209" y="36221"/>
                  <a:pt x="1805937" y="21083"/>
                  <a:pt x="1805937" y="21083"/>
                </a:cubicBezTo>
                <a:cubicBezTo>
                  <a:pt x="1781147" y="11774"/>
                  <a:pt x="1741091" y="13031"/>
                  <a:pt x="1716935" y="23877"/>
                </a:cubicBezTo>
                <a:cubicBezTo>
                  <a:pt x="1716935" y="23877"/>
                  <a:pt x="1050541" y="323178"/>
                  <a:pt x="87449" y="28220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5" name="Freeform 3"/>
          <p:cNvSpPr>
            <a:spLocks noChangeArrowheads="1"/>
          </p:cNvSpPr>
          <p:nvPr/>
        </p:nvSpPr>
        <p:spPr bwMode="auto">
          <a:xfrm>
            <a:off x="3060700" y="8631238"/>
            <a:ext cx="1531938" cy="103187"/>
          </a:xfrm>
          <a:custGeom>
            <a:avLst/>
            <a:gdLst>
              <a:gd name="T0" fmla="*/ 18148 w 1531797"/>
              <a:gd name="T1" fmla="*/ 3492 h 103441"/>
              <a:gd name="T2" fmla="*/ 34823 w 1531797"/>
              <a:gd name="T3" fmla="*/ 7251 h 103441"/>
              <a:gd name="T4" fmla="*/ 81991 w 1531797"/>
              <a:gd name="T5" fmla="*/ 17081 h 103441"/>
              <a:gd name="T6" fmla="*/ 155867 w 1531797"/>
              <a:gd name="T7" fmla="*/ 30898 h 103441"/>
              <a:gd name="T8" fmla="*/ 252222 w 1531797"/>
              <a:gd name="T9" fmla="*/ 46202 h 103441"/>
              <a:gd name="T10" fmla="*/ 307441 w 1531797"/>
              <a:gd name="T11" fmla="*/ 54126 h 103441"/>
              <a:gd name="T12" fmla="*/ 366712 w 1531797"/>
              <a:gd name="T13" fmla="*/ 61328 h 103441"/>
              <a:gd name="T14" fmla="*/ 494995 w 1531797"/>
              <a:gd name="T15" fmla="*/ 74510 h 103441"/>
              <a:gd name="T16" fmla="*/ 632599 w 1531797"/>
              <a:gd name="T17" fmla="*/ 83819 h 103441"/>
              <a:gd name="T18" fmla="*/ 703491 w 1531797"/>
              <a:gd name="T19" fmla="*/ 86473 h 103441"/>
              <a:gd name="T20" fmla="*/ 739178 w 1531797"/>
              <a:gd name="T21" fmla="*/ 87820 h 103441"/>
              <a:gd name="T22" fmla="*/ 774966 w 1531797"/>
              <a:gd name="T23" fmla="*/ 87959 h 103441"/>
              <a:gd name="T24" fmla="*/ 917409 w 1531797"/>
              <a:gd name="T25" fmla="*/ 86499 h 103441"/>
              <a:gd name="T26" fmla="*/ 987221 w 1531797"/>
              <a:gd name="T27" fmla="*/ 84111 h 103441"/>
              <a:gd name="T28" fmla="*/ 1055204 w 1531797"/>
              <a:gd name="T29" fmla="*/ 79222 h 103441"/>
              <a:gd name="T30" fmla="*/ 1120978 w 1531797"/>
              <a:gd name="T31" fmla="*/ 74167 h 103441"/>
              <a:gd name="T32" fmla="*/ 1183678 w 1531797"/>
              <a:gd name="T33" fmla="*/ 66675 h 103441"/>
              <a:gd name="T34" fmla="*/ 1298219 w 1531797"/>
              <a:gd name="T35" fmla="*/ 50406 h 103441"/>
              <a:gd name="T36" fmla="*/ 1394523 w 1531797"/>
              <a:gd name="T37" fmla="*/ 33121 h 103441"/>
              <a:gd name="T38" fmla="*/ 1467866 w 1531797"/>
              <a:gd name="T39" fmla="*/ 15506 h 103441"/>
              <a:gd name="T40" fmla="*/ 1531797 w 1531797"/>
              <a:gd name="T41" fmla="*/ 0 h 103441"/>
              <a:gd name="T42" fmla="*/ 1468196 w 1531797"/>
              <a:gd name="T43" fmla="*/ 16750 h 103441"/>
              <a:gd name="T44" fmla="*/ 1395107 w 1531797"/>
              <a:gd name="T45" fmla="*/ 35814 h 103441"/>
              <a:gd name="T46" fmla="*/ 1299019 w 1531797"/>
              <a:gd name="T47" fmla="*/ 55016 h 103441"/>
              <a:gd name="T48" fmla="*/ 1184579 w 1531797"/>
              <a:gd name="T49" fmla="*/ 73532 h 103441"/>
              <a:gd name="T50" fmla="*/ 1121841 w 1531797"/>
              <a:gd name="T51" fmla="*/ 82283 h 103441"/>
              <a:gd name="T52" fmla="*/ 1056017 w 1531797"/>
              <a:gd name="T53" fmla="*/ 88620 h 103441"/>
              <a:gd name="T54" fmla="*/ 987882 w 1531797"/>
              <a:gd name="T55" fmla="*/ 94856 h 103441"/>
              <a:gd name="T56" fmla="*/ 917892 w 1531797"/>
              <a:gd name="T57" fmla="*/ 98628 h 103441"/>
              <a:gd name="T58" fmla="*/ 774941 w 1531797"/>
              <a:gd name="T59" fmla="*/ 102882 h 103441"/>
              <a:gd name="T60" fmla="*/ 739000 w 1531797"/>
              <a:gd name="T61" fmla="*/ 103440 h 103441"/>
              <a:gd name="T62" fmla="*/ 703148 w 1531797"/>
              <a:gd name="T63" fmla="*/ 102793 h 103441"/>
              <a:gd name="T64" fmla="*/ 631888 w 1531797"/>
              <a:gd name="T65" fmla="*/ 101523 h 103441"/>
              <a:gd name="T66" fmla="*/ 493458 w 1531797"/>
              <a:gd name="T67" fmla="*/ 94843 h 103441"/>
              <a:gd name="T68" fmla="*/ 364261 w 1531797"/>
              <a:gd name="T69" fmla="*/ 84111 h 103441"/>
              <a:gd name="T70" fmla="*/ 304507 w 1531797"/>
              <a:gd name="T71" fmla="*/ 78040 h 103441"/>
              <a:gd name="T72" fmla="*/ 248792 w 1531797"/>
              <a:gd name="T73" fmla="*/ 71145 h 103441"/>
              <a:gd name="T74" fmla="*/ 151472 w 1531797"/>
              <a:gd name="T75" fmla="*/ 57632 h 103441"/>
              <a:gd name="T76" fmla="*/ 76682 w 1531797"/>
              <a:gd name="T77" fmla="*/ 45148 h 103441"/>
              <a:gd name="T78" fmla="*/ 28549 w 1531797"/>
              <a:gd name="T79" fmla="*/ 36080 h 103441"/>
              <a:gd name="T80" fmla="*/ 11620 w 1531797"/>
              <a:gd name="T81" fmla="*/ 32613 h 103441"/>
              <a:gd name="T82" fmla="*/ 0 w 1531797"/>
              <a:gd name="T83" fmla="*/ 14985 h 103441"/>
              <a:gd name="T84" fmla="*/ 17627 w 1531797"/>
              <a:gd name="T85" fmla="*/ 3378 h 103441"/>
              <a:gd name="T86" fmla="*/ 17843 w 1531797"/>
              <a:gd name="T87" fmla="*/ 3416 h 103441"/>
              <a:gd name="T88" fmla="*/ 18148 w 1531797"/>
              <a:gd name="T89" fmla="*/ 3492 h 10344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531797"/>
              <a:gd name="T136" fmla="*/ 0 h 103441"/>
              <a:gd name="T137" fmla="*/ 1531797 w 1531797"/>
              <a:gd name="T138" fmla="*/ 103441 h 10344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531797" h="103441">
                <a:moveTo>
                  <a:pt x="18148" y="3492"/>
                </a:moveTo>
                <a:cubicBezTo>
                  <a:pt x="18148" y="3492"/>
                  <a:pt x="23952" y="4800"/>
                  <a:pt x="34823" y="7251"/>
                </a:cubicBezTo>
                <a:cubicBezTo>
                  <a:pt x="45592" y="9676"/>
                  <a:pt x="61544" y="13030"/>
                  <a:pt x="81991" y="17081"/>
                </a:cubicBezTo>
                <a:cubicBezTo>
                  <a:pt x="102374" y="21335"/>
                  <a:pt x="127330" y="25589"/>
                  <a:pt x="155867" y="30898"/>
                </a:cubicBezTo>
                <a:cubicBezTo>
                  <a:pt x="184556" y="35394"/>
                  <a:pt x="216776" y="41452"/>
                  <a:pt x="252222" y="46202"/>
                </a:cubicBezTo>
                <a:cubicBezTo>
                  <a:pt x="269925" y="48741"/>
                  <a:pt x="288353" y="51383"/>
                  <a:pt x="307441" y="54126"/>
                </a:cubicBezTo>
                <a:cubicBezTo>
                  <a:pt x="326580" y="56451"/>
                  <a:pt x="346379" y="58851"/>
                  <a:pt x="366712" y="61328"/>
                </a:cubicBezTo>
                <a:cubicBezTo>
                  <a:pt x="407365" y="66725"/>
                  <a:pt x="450481" y="70027"/>
                  <a:pt x="494995" y="74510"/>
                </a:cubicBezTo>
                <a:cubicBezTo>
                  <a:pt x="539572" y="78066"/>
                  <a:pt x="585698" y="81241"/>
                  <a:pt x="632599" y="83819"/>
                </a:cubicBezTo>
                <a:cubicBezTo>
                  <a:pt x="656069" y="84708"/>
                  <a:pt x="679729" y="85584"/>
                  <a:pt x="703491" y="86473"/>
                </a:cubicBezTo>
                <a:lnTo>
                  <a:pt x="739178" y="87820"/>
                </a:lnTo>
                <a:lnTo>
                  <a:pt x="774966" y="87959"/>
                </a:lnTo>
                <a:cubicBezTo>
                  <a:pt x="822693" y="88112"/>
                  <a:pt x="870445" y="88862"/>
                  <a:pt x="917409" y="86499"/>
                </a:cubicBezTo>
                <a:cubicBezTo>
                  <a:pt x="940892" y="85699"/>
                  <a:pt x="964196" y="84899"/>
                  <a:pt x="987221" y="84111"/>
                </a:cubicBezTo>
                <a:cubicBezTo>
                  <a:pt x="1010221" y="82981"/>
                  <a:pt x="1032878" y="80784"/>
                  <a:pt x="1055204" y="79222"/>
                </a:cubicBezTo>
                <a:cubicBezTo>
                  <a:pt x="1077531" y="77507"/>
                  <a:pt x="1099502" y="75818"/>
                  <a:pt x="1120978" y="74167"/>
                </a:cubicBezTo>
                <a:cubicBezTo>
                  <a:pt x="1142428" y="72135"/>
                  <a:pt x="1163294" y="69074"/>
                  <a:pt x="1183678" y="66675"/>
                </a:cubicBezTo>
                <a:cubicBezTo>
                  <a:pt x="1224381" y="61379"/>
                  <a:pt x="1263091" y="57657"/>
                  <a:pt x="1298219" y="50406"/>
                </a:cubicBezTo>
                <a:cubicBezTo>
                  <a:pt x="1333500" y="44081"/>
                  <a:pt x="1365846" y="38265"/>
                  <a:pt x="1394523" y="33121"/>
                </a:cubicBezTo>
                <a:cubicBezTo>
                  <a:pt x="1422844" y="26327"/>
                  <a:pt x="1447546" y="20395"/>
                  <a:pt x="1467866" y="15506"/>
                </a:cubicBezTo>
                <a:cubicBezTo>
                  <a:pt x="1508543" y="5638"/>
                  <a:pt x="1531797" y="0"/>
                  <a:pt x="1531797" y="0"/>
                </a:cubicBezTo>
                <a:cubicBezTo>
                  <a:pt x="1531797" y="0"/>
                  <a:pt x="1508658" y="6083"/>
                  <a:pt x="1468196" y="16750"/>
                </a:cubicBezTo>
                <a:cubicBezTo>
                  <a:pt x="1447927" y="22034"/>
                  <a:pt x="1423339" y="28460"/>
                  <a:pt x="1395107" y="35814"/>
                </a:cubicBezTo>
                <a:cubicBezTo>
                  <a:pt x="1366507" y="41528"/>
                  <a:pt x="1334236" y="47980"/>
                  <a:pt x="1299019" y="55016"/>
                </a:cubicBezTo>
                <a:cubicBezTo>
                  <a:pt x="1263954" y="62941"/>
                  <a:pt x="1225283" y="67423"/>
                  <a:pt x="1184579" y="73532"/>
                </a:cubicBezTo>
                <a:cubicBezTo>
                  <a:pt x="1164196" y="76339"/>
                  <a:pt x="1143317" y="79819"/>
                  <a:pt x="1121841" y="82283"/>
                </a:cubicBezTo>
                <a:cubicBezTo>
                  <a:pt x="1100340" y="84352"/>
                  <a:pt x="1078357" y="86473"/>
                  <a:pt x="1056017" y="88620"/>
                </a:cubicBezTo>
                <a:cubicBezTo>
                  <a:pt x="1033640" y="90627"/>
                  <a:pt x="1010945" y="93281"/>
                  <a:pt x="987882" y="94856"/>
                </a:cubicBezTo>
                <a:cubicBezTo>
                  <a:pt x="964806" y="96100"/>
                  <a:pt x="941438" y="97370"/>
                  <a:pt x="917892" y="98628"/>
                </a:cubicBezTo>
                <a:cubicBezTo>
                  <a:pt x="870801" y="101917"/>
                  <a:pt x="822871" y="102107"/>
                  <a:pt x="774941" y="102882"/>
                </a:cubicBezTo>
                <a:lnTo>
                  <a:pt x="739000" y="103440"/>
                </a:lnTo>
                <a:lnTo>
                  <a:pt x="703148" y="102793"/>
                </a:lnTo>
                <a:cubicBezTo>
                  <a:pt x="679272" y="102361"/>
                  <a:pt x="655485" y="101942"/>
                  <a:pt x="631888" y="101523"/>
                </a:cubicBezTo>
                <a:cubicBezTo>
                  <a:pt x="584733" y="99834"/>
                  <a:pt x="538327" y="97548"/>
                  <a:pt x="493458" y="94843"/>
                </a:cubicBezTo>
                <a:cubicBezTo>
                  <a:pt x="448640" y="91236"/>
                  <a:pt x="405231" y="88747"/>
                  <a:pt x="364261" y="84111"/>
                </a:cubicBezTo>
                <a:cubicBezTo>
                  <a:pt x="343751" y="82029"/>
                  <a:pt x="323786" y="79996"/>
                  <a:pt x="304507" y="78040"/>
                </a:cubicBezTo>
                <a:cubicBezTo>
                  <a:pt x="285241" y="75666"/>
                  <a:pt x="266636" y="73355"/>
                  <a:pt x="248792" y="71145"/>
                </a:cubicBezTo>
                <a:cubicBezTo>
                  <a:pt x="213029" y="67068"/>
                  <a:pt x="180454" y="61594"/>
                  <a:pt x="151472" y="57632"/>
                </a:cubicBezTo>
                <a:cubicBezTo>
                  <a:pt x="122605" y="52857"/>
                  <a:pt x="97370" y="49047"/>
                  <a:pt x="76682" y="45148"/>
                </a:cubicBezTo>
                <a:cubicBezTo>
                  <a:pt x="55994" y="41464"/>
                  <a:pt x="39700" y="38379"/>
                  <a:pt x="28549" y="36080"/>
                </a:cubicBezTo>
                <a:cubicBezTo>
                  <a:pt x="17513" y="33832"/>
                  <a:pt x="11620" y="32613"/>
                  <a:pt x="11620" y="32613"/>
                </a:cubicBezTo>
                <a:cubicBezTo>
                  <a:pt x="3555" y="30962"/>
                  <a:pt x="-1651" y="23062"/>
                  <a:pt x="0" y="14985"/>
                </a:cubicBezTo>
                <a:cubicBezTo>
                  <a:pt x="1663" y="6921"/>
                  <a:pt x="9550" y="1713"/>
                  <a:pt x="17627" y="3378"/>
                </a:cubicBezTo>
                <a:cubicBezTo>
                  <a:pt x="17703" y="3390"/>
                  <a:pt x="17767" y="3403"/>
                  <a:pt x="17843" y="3416"/>
                </a:cubicBezTo>
                <a:lnTo>
                  <a:pt x="18148" y="3492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6" name="Freeform 3"/>
          <p:cNvSpPr>
            <a:spLocks noChangeArrowheads="1"/>
          </p:cNvSpPr>
          <p:nvPr/>
        </p:nvSpPr>
        <p:spPr bwMode="auto">
          <a:xfrm>
            <a:off x="3079750" y="6816725"/>
            <a:ext cx="1381125" cy="95250"/>
          </a:xfrm>
          <a:custGeom>
            <a:avLst/>
            <a:gdLst>
              <a:gd name="T0" fmla="*/ 18808 w 1381252"/>
              <a:gd name="T1" fmla="*/ 203 h 94539"/>
              <a:gd name="T2" fmla="*/ 33477 w 1381252"/>
              <a:gd name="T3" fmla="*/ 4191 h 94539"/>
              <a:gd name="T4" fmla="*/ 75285 w 1381252"/>
              <a:gd name="T5" fmla="*/ 14376 h 94539"/>
              <a:gd name="T6" fmla="*/ 141224 w 1381252"/>
              <a:gd name="T7" fmla="*/ 27940 h 94539"/>
              <a:gd name="T8" fmla="*/ 227406 w 1381252"/>
              <a:gd name="T9" fmla="*/ 42837 h 94539"/>
              <a:gd name="T10" fmla="*/ 330124 w 1381252"/>
              <a:gd name="T11" fmla="*/ 56439 h 94539"/>
              <a:gd name="T12" fmla="*/ 386372 w 1381252"/>
              <a:gd name="T13" fmla="*/ 62738 h 94539"/>
              <a:gd name="T14" fmla="*/ 445287 w 1381252"/>
              <a:gd name="T15" fmla="*/ 67792 h 94539"/>
              <a:gd name="T16" fmla="*/ 475538 w 1381252"/>
              <a:gd name="T17" fmla="*/ 70396 h 94539"/>
              <a:gd name="T18" fmla="*/ 506298 w 1381252"/>
              <a:gd name="T19" fmla="*/ 72199 h 94539"/>
              <a:gd name="T20" fmla="*/ 568883 w 1381252"/>
              <a:gd name="T21" fmla="*/ 75819 h 94539"/>
              <a:gd name="T22" fmla="*/ 696760 w 1381252"/>
              <a:gd name="T23" fmla="*/ 79616 h 94539"/>
              <a:gd name="T24" fmla="*/ 824750 w 1381252"/>
              <a:gd name="T25" fmla="*/ 79083 h 94539"/>
              <a:gd name="T26" fmla="*/ 948715 w 1381252"/>
              <a:gd name="T27" fmla="*/ 74942 h 94539"/>
              <a:gd name="T28" fmla="*/ 1064501 w 1381252"/>
              <a:gd name="T29" fmla="*/ 67627 h 94539"/>
              <a:gd name="T30" fmla="*/ 1168044 w 1381252"/>
              <a:gd name="T31" fmla="*/ 58217 h 94539"/>
              <a:gd name="T32" fmla="*/ 1255445 w 1381252"/>
              <a:gd name="T33" fmla="*/ 48895 h 94539"/>
              <a:gd name="T34" fmla="*/ 1322666 w 1381252"/>
              <a:gd name="T35" fmla="*/ 40208 h 94539"/>
              <a:gd name="T36" fmla="*/ 1381252 w 1381252"/>
              <a:gd name="T37" fmla="*/ 32652 h 94539"/>
              <a:gd name="T38" fmla="*/ 1322857 w 1381252"/>
              <a:gd name="T39" fmla="*/ 41478 h 94539"/>
              <a:gd name="T40" fmla="*/ 1255788 w 1381252"/>
              <a:gd name="T41" fmla="*/ 51625 h 94539"/>
              <a:gd name="T42" fmla="*/ 1168552 w 1381252"/>
              <a:gd name="T43" fmla="*/ 62865 h 94539"/>
              <a:gd name="T44" fmla="*/ 1065098 w 1381252"/>
              <a:gd name="T45" fmla="*/ 74524 h 94539"/>
              <a:gd name="T46" fmla="*/ 949274 w 1381252"/>
              <a:gd name="T47" fmla="*/ 84366 h 94539"/>
              <a:gd name="T48" fmla="*/ 825106 w 1381252"/>
              <a:gd name="T49" fmla="*/ 91224 h 94539"/>
              <a:gd name="T50" fmla="*/ 696734 w 1381252"/>
              <a:gd name="T51" fmla="*/ 94539 h 94539"/>
              <a:gd name="T52" fmla="*/ 568261 w 1381252"/>
              <a:gd name="T53" fmla="*/ 93510 h 94539"/>
              <a:gd name="T54" fmla="*/ 505295 w 1381252"/>
              <a:gd name="T55" fmla="*/ 91237 h 94539"/>
              <a:gd name="T56" fmla="*/ 474332 w 1381252"/>
              <a:gd name="T57" fmla="*/ 90106 h 94539"/>
              <a:gd name="T58" fmla="*/ 443865 w 1381252"/>
              <a:gd name="T59" fmla="*/ 88151 h 94539"/>
              <a:gd name="T60" fmla="*/ 384467 w 1381252"/>
              <a:gd name="T61" fmla="*/ 84341 h 94539"/>
              <a:gd name="T62" fmla="*/ 327685 w 1381252"/>
              <a:gd name="T63" fmla="*/ 79235 h 94539"/>
              <a:gd name="T64" fmla="*/ 223863 w 1381252"/>
              <a:gd name="T65" fmla="*/ 67767 h 94539"/>
              <a:gd name="T66" fmla="*/ 136436 w 1381252"/>
              <a:gd name="T67" fmla="*/ 54597 h 94539"/>
              <a:gd name="T68" fmla="*/ 69278 w 1381252"/>
              <a:gd name="T69" fmla="*/ 42291 h 94539"/>
              <a:gd name="T70" fmla="*/ 26073 w 1381252"/>
              <a:gd name="T71" fmla="*/ 32753 h 94539"/>
              <a:gd name="T72" fmla="*/ 10871 w 1381252"/>
              <a:gd name="T73" fmla="*/ 28981 h 94539"/>
              <a:gd name="T74" fmla="*/ 0 w 1381252"/>
              <a:gd name="T75" fmla="*/ 10883 h 94539"/>
              <a:gd name="T76" fmla="*/ 18072 w 1381252"/>
              <a:gd name="T77" fmla="*/ 0 h 94539"/>
              <a:gd name="T78" fmla="*/ 18326 w 1381252"/>
              <a:gd name="T79" fmla="*/ 63 h 94539"/>
              <a:gd name="T80" fmla="*/ 18808 w 1381252"/>
              <a:gd name="T81" fmla="*/ 203 h 9453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381252"/>
              <a:gd name="T124" fmla="*/ 0 h 94539"/>
              <a:gd name="T125" fmla="*/ 1381252 w 1381252"/>
              <a:gd name="T126" fmla="*/ 94539 h 94539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381252" h="94539">
                <a:moveTo>
                  <a:pt x="18808" y="203"/>
                </a:moveTo>
                <a:cubicBezTo>
                  <a:pt x="18808" y="203"/>
                  <a:pt x="23914" y="1587"/>
                  <a:pt x="33477" y="4191"/>
                </a:cubicBezTo>
                <a:cubicBezTo>
                  <a:pt x="42862" y="6781"/>
                  <a:pt x="57200" y="10121"/>
                  <a:pt x="75285" y="14376"/>
                </a:cubicBezTo>
                <a:cubicBezTo>
                  <a:pt x="93510" y="18339"/>
                  <a:pt x="115608" y="23241"/>
                  <a:pt x="141224" y="27940"/>
                </a:cubicBezTo>
                <a:cubicBezTo>
                  <a:pt x="166712" y="33159"/>
                  <a:pt x="195795" y="37465"/>
                  <a:pt x="227406" y="42837"/>
                </a:cubicBezTo>
                <a:cubicBezTo>
                  <a:pt x="259194" y="47053"/>
                  <a:pt x="293509" y="52730"/>
                  <a:pt x="330124" y="56439"/>
                </a:cubicBezTo>
                <a:cubicBezTo>
                  <a:pt x="348399" y="58484"/>
                  <a:pt x="367182" y="60591"/>
                  <a:pt x="386372" y="62738"/>
                </a:cubicBezTo>
                <a:cubicBezTo>
                  <a:pt x="405625" y="64389"/>
                  <a:pt x="425297" y="66078"/>
                  <a:pt x="445287" y="67792"/>
                </a:cubicBezTo>
                <a:cubicBezTo>
                  <a:pt x="455295" y="68669"/>
                  <a:pt x="465378" y="69532"/>
                  <a:pt x="475538" y="70396"/>
                </a:cubicBezTo>
                <a:cubicBezTo>
                  <a:pt x="485724" y="70993"/>
                  <a:pt x="495973" y="71590"/>
                  <a:pt x="506298" y="72199"/>
                </a:cubicBezTo>
                <a:cubicBezTo>
                  <a:pt x="526935" y="73393"/>
                  <a:pt x="547814" y="74587"/>
                  <a:pt x="568883" y="75819"/>
                </a:cubicBezTo>
                <a:cubicBezTo>
                  <a:pt x="611035" y="77534"/>
                  <a:pt x="653897" y="78600"/>
                  <a:pt x="696760" y="79616"/>
                </a:cubicBezTo>
                <a:cubicBezTo>
                  <a:pt x="739635" y="79388"/>
                  <a:pt x="782535" y="79908"/>
                  <a:pt x="824750" y="79083"/>
                </a:cubicBezTo>
                <a:cubicBezTo>
                  <a:pt x="866965" y="77685"/>
                  <a:pt x="908507" y="76289"/>
                  <a:pt x="948715" y="74942"/>
                </a:cubicBezTo>
                <a:cubicBezTo>
                  <a:pt x="988872" y="72403"/>
                  <a:pt x="1027684" y="69939"/>
                  <a:pt x="1064501" y="67627"/>
                </a:cubicBezTo>
                <a:cubicBezTo>
                  <a:pt x="1101306" y="65113"/>
                  <a:pt x="1135964" y="61062"/>
                  <a:pt x="1168044" y="58217"/>
                </a:cubicBezTo>
                <a:cubicBezTo>
                  <a:pt x="1200099" y="55105"/>
                  <a:pt x="1229537" y="52654"/>
                  <a:pt x="1255445" y="48895"/>
                </a:cubicBezTo>
                <a:cubicBezTo>
                  <a:pt x="1281404" y="45542"/>
                  <a:pt x="1304023" y="42621"/>
                  <a:pt x="1322666" y="40208"/>
                </a:cubicBezTo>
                <a:cubicBezTo>
                  <a:pt x="1359954" y="35395"/>
                  <a:pt x="1381252" y="32652"/>
                  <a:pt x="1381252" y="32652"/>
                </a:cubicBezTo>
                <a:cubicBezTo>
                  <a:pt x="1381252" y="32652"/>
                  <a:pt x="1360017" y="35865"/>
                  <a:pt x="1322857" y="41478"/>
                </a:cubicBezTo>
                <a:cubicBezTo>
                  <a:pt x="1304264" y="44298"/>
                  <a:pt x="1281684" y="47701"/>
                  <a:pt x="1255788" y="51625"/>
                </a:cubicBezTo>
                <a:cubicBezTo>
                  <a:pt x="1229944" y="55956"/>
                  <a:pt x="1200568" y="59042"/>
                  <a:pt x="1168552" y="62865"/>
                </a:cubicBezTo>
                <a:cubicBezTo>
                  <a:pt x="1136522" y="66395"/>
                  <a:pt x="1101890" y="71208"/>
                  <a:pt x="1065098" y="74524"/>
                </a:cubicBezTo>
                <a:cubicBezTo>
                  <a:pt x="1028268" y="77647"/>
                  <a:pt x="989444" y="80950"/>
                  <a:pt x="949274" y="84366"/>
                </a:cubicBezTo>
                <a:cubicBezTo>
                  <a:pt x="909002" y="86601"/>
                  <a:pt x="867397" y="88887"/>
                  <a:pt x="825106" y="91224"/>
                </a:cubicBezTo>
                <a:cubicBezTo>
                  <a:pt x="782802" y="92964"/>
                  <a:pt x="739775" y="93383"/>
                  <a:pt x="696734" y="94539"/>
                </a:cubicBezTo>
                <a:cubicBezTo>
                  <a:pt x="653694" y="94450"/>
                  <a:pt x="610641" y="94310"/>
                  <a:pt x="568261" y="93510"/>
                </a:cubicBezTo>
                <a:cubicBezTo>
                  <a:pt x="547077" y="92748"/>
                  <a:pt x="526046" y="91999"/>
                  <a:pt x="505295" y="91237"/>
                </a:cubicBezTo>
                <a:cubicBezTo>
                  <a:pt x="494893" y="90868"/>
                  <a:pt x="484581" y="90475"/>
                  <a:pt x="474332" y="90106"/>
                </a:cubicBezTo>
                <a:cubicBezTo>
                  <a:pt x="464108" y="89446"/>
                  <a:pt x="453936" y="88811"/>
                  <a:pt x="443865" y="88151"/>
                </a:cubicBezTo>
                <a:cubicBezTo>
                  <a:pt x="423697" y="86855"/>
                  <a:pt x="403872" y="85585"/>
                  <a:pt x="384467" y="84341"/>
                </a:cubicBezTo>
                <a:cubicBezTo>
                  <a:pt x="365099" y="82588"/>
                  <a:pt x="346138" y="80898"/>
                  <a:pt x="327685" y="79235"/>
                </a:cubicBezTo>
                <a:cubicBezTo>
                  <a:pt x="290741" y="76289"/>
                  <a:pt x="256019" y="71335"/>
                  <a:pt x="223863" y="67767"/>
                </a:cubicBezTo>
                <a:cubicBezTo>
                  <a:pt x="191820" y="63030"/>
                  <a:pt x="162369" y="59321"/>
                  <a:pt x="136436" y="54597"/>
                </a:cubicBezTo>
                <a:cubicBezTo>
                  <a:pt x="110439" y="50419"/>
                  <a:pt x="87858" y="45923"/>
                  <a:pt x="69278" y="42291"/>
                </a:cubicBezTo>
                <a:cubicBezTo>
                  <a:pt x="50673" y="38354"/>
                  <a:pt x="36182" y="35306"/>
                  <a:pt x="26073" y="32753"/>
                </a:cubicBezTo>
                <a:cubicBezTo>
                  <a:pt x="16154" y="30289"/>
                  <a:pt x="10871" y="28981"/>
                  <a:pt x="10871" y="28981"/>
                </a:cubicBezTo>
                <a:cubicBezTo>
                  <a:pt x="2870" y="26975"/>
                  <a:pt x="-2006" y="18884"/>
                  <a:pt x="0" y="10883"/>
                </a:cubicBezTo>
                <a:cubicBezTo>
                  <a:pt x="1981" y="2883"/>
                  <a:pt x="10083" y="-1981"/>
                  <a:pt x="18072" y="0"/>
                </a:cubicBezTo>
                <a:cubicBezTo>
                  <a:pt x="18161" y="25"/>
                  <a:pt x="18237" y="51"/>
                  <a:pt x="18326" y="63"/>
                </a:cubicBezTo>
                <a:lnTo>
                  <a:pt x="18808" y="203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7" name="Freeform 3"/>
          <p:cNvSpPr>
            <a:spLocks noChangeArrowheads="1"/>
          </p:cNvSpPr>
          <p:nvPr/>
        </p:nvSpPr>
        <p:spPr bwMode="auto">
          <a:xfrm>
            <a:off x="3436938" y="5657850"/>
            <a:ext cx="806450" cy="657225"/>
          </a:xfrm>
          <a:custGeom>
            <a:avLst/>
            <a:gdLst>
              <a:gd name="T0" fmla="*/ 17964 w 806431"/>
              <a:gd name="T1" fmla="*/ 601818 h 656697"/>
              <a:gd name="T2" fmla="*/ 30016 w 806431"/>
              <a:gd name="T3" fmla="*/ 132286 h 656697"/>
              <a:gd name="T4" fmla="*/ 758361 w 806431"/>
              <a:gd name="T5" fmla="*/ 150358 h 656697"/>
              <a:gd name="T6" fmla="*/ 799331 w 806431"/>
              <a:gd name="T7" fmla="*/ 559920 h 656697"/>
              <a:gd name="T8" fmla="*/ 747820 w 806431"/>
              <a:gd name="T9" fmla="*/ 619724 h 656697"/>
              <a:gd name="T10" fmla="*/ 17964 w 806431"/>
              <a:gd name="T11" fmla="*/ 601818 h 6566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06431"/>
              <a:gd name="T19" fmla="*/ 0 h 656697"/>
              <a:gd name="T20" fmla="*/ 806431 w 806431"/>
              <a:gd name="T21" fmla="*/ 656697 h 6566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06431" h="656697">
                <a:moveTo>
                  <a:pt x="17964" y="601818"/>
                </a:moveTo>
                <a:cubicBezTo>
                  <a:pt x="17964" y="601818"/>
                  <a:pt x="-29609" y="233441"/>
                  <a:pt x="30016" y="132286"/>
                </a:cubicBezTo>
                <a:cubicBezTo>
                  <a:pt x="122510" y="-24596"/>
                  <a:pt x="574528" y="-69618"/>
                  <a:pt x="758361" y="150358"/>
                </a:cubicBezTo>
                <a:cubicBezTo>
                  <a:pt x="831919" y="238394"/>
                  <a:pt x="799331" y="559920"/>
                  <a:pt x="799331" y="559920"/>
                </a:cubicBezTo>
                <a:cubicBezTo>
                  <a:pt x="796652" y="586273"/>
                  <a:pt x="773474" y="613197"/>
                  <a:pt x="747820" y="619724"/>
                </a:cubicBezTo>
                <a:cubicBezTo>
                  <a:pt x="747820" y="619724"/>
                  <a:pt x="378682" y="713806"/>
                  <a:pt x="17964" y="601818"/>
                </a:cubicBezTo>
              </a:path>
            </a:pathLst>
          </a:custGeom>
          <a:solidFill>
            <a:srgbClr val="B2D6DE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8" name="Freeform 3"/>
          <p:cNvSpPr>
            <a:spLocks noChangeArrowheads="1"/>
          </p:cNvSpPr>
          <p:nvPr/>
        </p:nvSpPr>
        <p:spPr bwMode="auto">
          <a:xfrm>
            <a:off x="3422650" y="5643563"/>
            <a:ext cx="835025" cy="685800"/>
          </a:xfrm>
          <a:custGeom>
            <a:avLst/>
            <a:gdLst>
              <a:gd name="T0" fmla="*/ 32886 w 836275"/>
              <a:gd name="T1" fmla="*/ 616740 h 686542"/>
              <a:gd name="T2" fmla="*/ 44938 w 836275"/>
              <a:gd name="T3" fmla="*/ 147208 h 686542"/>
              <a:gd name="T4" fmla="*/ 773283 w 836275"/>
              <a:gd name="T5" fmla="*/ 165280 h 686542"/>
              <a:gd name="T6" fmla="*/ 814254 w 836275"/>
              <a:gd name="T7" fmla="*/ 574843 h 686542"/>
              <a:gd name="T8" fmla="*/ 762742 w 836275"/>
              <a:gd name="T9" fmla="*/ 634647 h 686542"/>
              <a:gd name="T10" fmla="*/ 32886 w 836275"/>
              <a:gd name="T11" fmla="*/ 616740 h 6865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36275"/>
              <a:gd name="T19" fmla="*/ 0 h 686542"/>
              <a:gd name="T20" fmla="*/ 836275 w 836275"/>
              <a:gd name="T21" fmla="*/ 686542 h 6865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36275" h="686542">
                <a:moveTo>
                  <a:pt x="32886" y="616740"/>
                </a:moveTo>
                <a:cubicBezTo>
                  <a:pt x="32886" y="616740"/>
                  <a:pt x="-14687" y="248364"/>
                  <a:pt x="44938" y="147208"/>
                </a:cubicBezTo>
                <a:cubicBezTo>
                  <a:pt x="137433" y="-9674"/>
                  <a:pt x="589451" y="-54695"/>
                  <a:pt x="773283" y="165280"/>
                </a:cubicBezTo>
                <a:cubicBezTo>
                  <a:pt x="846842" y="253317"/>
                  <a:pt x="814254" y="574843"/>
                  <a:pt x="814254" y="574843"/>
                </a:cubicBezTo>
                <a:cubicBezTo>
                  <a:pt x="811574" y="601195"/>
                  <a:pt x="788396" y="628119"/>
                  <a:pt x="762742" y="634647"/>
                </a:cubicBezTo>
                <a:cubicBezTo>
                  <a:pt x="762742" y="634647"/>
                  <a:pt x="393604" y="728729"/>
                  <a:pt x="32886" y="616740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9" name="Freeform 3"/>
          <p:cNvSpPr>
            <a:spLocks noChangeArrowheads="1"/>
          </p:cNvSpPr>
          <p:nvPr/>
        </p:nvSpPr>
        <p:spPr bwMode="auto">
          <a:xfrm>
            <a:off x="3486150" y="5664200"/>
            <a:ext cx="693738" cy="242888"/>
          </a:xfrm>
          <a:custGeom>
            <a:avLst/>
            <a:gdLst>
              <a:gd name="T0" fmla="*/ 0 w 693672"/>
              <a:gd name="T1" fmla="*/ 126894 h 244121"/>
              <a:gd name="T2" fmla="*/ 691045 w 693672"/>
              <a:gd name="T3" fmla="*/ 144966 h 244121"/>
              <a:gd name="T4" fmla="*/ 0 w 693672"/>
              <a:gd name="T5" fmla="*/ 126894 h 244121"/>
              <a:gd name="T6" fmla="*/ 0 60000 65536"/>
              <a:gd name="T7" fmla="*/ 0 60000 65536"/>
              <a:gd name="T8" fmla="*/ 0 60000 65536"/>
              <a:gd name="T9" fmla="*/ 0 w 693672"/>
              <a:gd name="T10" fmla="*/ 0 h 244121"/>
              <a:gd name="T11" fmla="*/ 693672 w 693672"/>
              <a:gd name="T12" fmla="*/ 244121 h 2441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3672" h="244121">
                <a:moveTo>
                  <a:pt x="0" y="126894"/>
                </a:moveTo>
                <a:cubicBezTo>
                  <a:pt x="72224" y="-61535"/>
                  <a:pt x="619137" y="-28388"/>
                  <a:pt x="691045" y="144966"/>
                </a:cubicBezTo>
                <a:cubicBezTo>
                  <a:pt x="757262" y="304580"/>
                  <a:pt x="-47701" y="251417"/>
                  <a:pt x="0" y="126894"/>
                </a:cubicBezTo>
              </a:path>
            </a:pathLst>
          </a:custGeom>
          <a:solidFill>
            <a:srgbClr val="17598D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0" name="Freeform 3"/>
          <p:cNvSpPr>
            <a:spLocks noChangeArrowheads="1"/>
          </p:cNvSpPr>
          <p:nvPr/>
        </p:nvSpPr>
        <p:spPr bwMode="auto">
          <a:xfrm>
            <a:off x="3470275" y="5648325"/>
            <a:ext cx="723900" cy="273050"/>
          </a:xfrm>
          <a:custGeom>
            <a:avLst/>
            <a:gdLst>
              <a:gd name="T0" fmla="*/ 14922 w 723517"/>
              <a:gd name="T1" fmla="*/ 141816 h 273966"/>
              <a:gd name="T2" fmla="*/ 705967 w 723517"/>
              <a:gd name="T3" fmla="*/ 159889 h 273966"/>
              <a:gd name="T4" fmla="*/ 14922 w 723517"/>
              <a:gd name="T5" fmla="*/ 141816 h 273966"/>
              <a:gd name="T6" fmla="*/ 0 60000 65536"/>
              <a:gd name="T7" fmla="*/ 0 60000 65536"/>
              <a:gd name="T8" fmla="*/ 0 60000 65536"/>
              <a:gd name="T9" fmla="*/ 0 w 723517"/>
              <a:gd name="T10" fmla="*/ 0 h 273966"/>
              <a:gd name="T11" fmla="*/ 723517 w 723517"/>
              <a:gd name="T12" fmla="*/ 273966 h 2739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517" h="273966">
                <a:moveTo>
                  <a:pt x="14922" y="141816"/>
                </a:moveTo>
                <a:cubicBezTo>
                  <a:pt x="87147" y="-46613"/>
                  <a:pt x="634059" y="-13466"/>
                  <a:pt x="705967" y="159889"/>
                </a:cubicBezTo>
                <a:cubicBezTo>
                  <a:pt x="772185" y="319502"/>
                  <a:pt x="-32779" y="266340"/>
                  <a:pt x="14922" y="141816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1" name="Freeform 3"/>
          <p:cNvSpPr>
            <a:spLocks noChangeArrowheads="1"/>
          </p:cNvSpPr>
          <p:nvPr/>
        </p:nvSpPr>
        <p:spPr bwMode="auto">
          <a:xfrm>
            <a:off x="3422650" y="7051675"/>
            <a:ext cx="1209675" cy="1416050"/>
          </a:xfrm>
          <a:custGeom>
            <a:avLst/>
            <a:gdLst>
              <a:gd name="T0" fmla="*/ 1201166 w 1209789"/>
              <a:gd name="T1" fmla="*/ 1304600 h 1416209"/>
              <a:gd name="T2" fmla="*/ 185915 w 1209789"/>
              <a:gd name="T3" fmla="*/ 1261370 h 1416209"/>
              <a:gd name="T4" fmla="*/ 150355 w 1209789"/>
              <a:gd name="T5" fmla="*/ 213988 h 1416209"/>
              <a:gd name="T6" fmla="*/ 1209789 w 1209789"/>
              <a:gd name="T7" fmla="*/ 122548 h 1416209"/>
              <a:gd name="T8" fmla="*/ 1201166 w 1209789"/>
              <a:gd name="T9" fmla="*/ 1304600 h 14162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9789"/>
              <a:gd name="T16" fmla="*/ 0 h 1416209"/>
              <a:gd name="T17" fmla="*/ 1209789 w 1209789"/>
              <a:gd name="T18" fmla="*/ 1416209 h 141620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9789" h="1416209">
                <a:moveTo>
                  <a:pt x="1201166" y="1304600"/>
                </a:moveTo>
                <a:cubicBezTo>
                  <a:pt x="619150" y="1484547"/>
                  <a:pt x="394627" y="1429987"/>
                  <a:pt x="185915" y="1261370"/>
                </a:cubicBezTo>
                <a:cubicBezTo>
                  <a:pt x="-74459" y="1051032"/>
                  <a:pt x="-37629" y="396461"/>
                  <a:pt x="150355" y="213988"/>
                </a:cubicBezTo>
                <a:cubicBezTo>
                  <a:pt x="510806" y="-135883"/>
                  <a:pt x="996988" y="25024"/>
                  <a:pt x="1209789" y="122548"/>
                </a:cubicBezTo>
                <a:lnTo>
                  <a:pt x="1201166" y="1304600"/>
                </a:lnTo>
              </a:path>
            </a:pathLst>
          </a:custGeom>
          <a:solidFill>
            <a:srgbClr val="B2D6DE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2" name="Freeform 3"/>
          <p:cNvSpPr>
            <a:spLocks noChangeArrowheads="1"/>
          </p:cNvSpPr>
          <p:nvPr/>
        </p:nvSpPr>
        <p:spPr bwMode="auto">
          <a:xfrm>
            <a:off x="3406775" y="7035800"/>
            <a:ext cx="1239838" cy="1446213"/>
          </a:xfrm>
          <a:custGeom>
            <a:avLst/>
            <a:gdLst>
              <a:gd name="T0" fmla="*/ 1216088 w 1239634"/>
              <a:gd name="T1" fmla="*/ 1319523 h 1446054"/>
              <a:gd name="T2" fmla="*/ 200837 w 1239634"/>
              <a:gd name="T3" fmla="*/ 1276292 h 1446054"/>
              <a:gd name="T4" fmla="*/ 165277 w 1239634"/>
              <a:gd name="T5" fmla="*/ 228910 h 1446054"/>
              <a:gd name="T6" fmla="*/ 1224711 w 1239634"/>
              <a:gd name="T7" fmla="*/ 137470 h 1446054"/>
              <a:gd name="T8" fmla="*/ 1216088 w 1239634"/>
              <a:gd name="T9" fmla="*/ 1319523 h 14460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39634"/>
              <a:gd name="T16" fmla="*/ 0 h 1446054"/>
              <a:gd name="T17" fmla="*/ 1239634 w 1239634"/>
              <a:gd name="T18" fmla="*/ 1446054 h 14460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39634" h="1446054">
                <a:moveTo>
                  <a:pt x="1216088" y="1319523"/>
                </a:moveTo>
                <a:cubicBezTo>
                  <a:pt x="634072" y="1499469"/>
                  <a:pt x="409549" y="1444910"/>
                  <a:pt x="200837" y="1276292"/>
                </a:cubicBezTo>
                <a:cubicBezTo>
                  <a:pt x="-59537" y="1065955"/>
                  <a:pt x="-22707" y="411384"/>
                  <a:pt x="165277" y="228910"/>
                </a:cubicBezTo>
                <a:cubicBezTo>
                  <a:pt x="525729" y="-120961"/>
                  <a:pt x="1011910" y="39947"/>
                  <a:pt x="1224711" y="137470"/>
                </a:cubicBezTo>
                <a:lnTo>
                  <a:pt x="1216088" y="1319523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3" name="Freeform 3"/>
          <p:cNvSpPr>
            <a:spLocks noChangeArrowheads="1"/>
          </p:cNvSpPr>
          <p:nvPr/>
        </p:nvSpPr>
        <p:spPr bwMode="auto">
          <a:xfrm>
            <a:off x="3843338" y="7880350"/>
            <a:ext cx="242887" cy="274638"/>
          </a:xfrm>
          <a:custGeom>
            <a:avLst/>
            <a:gdLst>
              <a:gd name="T0" fmla="*/ 206450 w 242849"/>
              <a:gd name="T1" fmla="*/ 62293 h 273698"/>
              <a:gd name="T2" fmla="*/ 188747 w 242849"/>
              <a:gd name="T3" fmla="*/ 41211 h 273698"/>
              <a:gd name="T4" fmla="*/ 165227 w 242849"/>
              <a:gd name="T5" fmla="*/ 27444 h 273698"/>
              <a:gd name="T6" fmla="*/ 137795 w 242849"/>
              <a:gd name="T7" fmla="*/ 21335 h 273698"/>
              <a:gd name="T8" fmla="*/ 91643 w 242849"/>
              <a:gd name="T9" fmla="*/ 27737 h 273698"/>
              <a:gd name="T10" fmla="*/ 58039 w 242849"/>
              <a:gd name="T11" fmla="*/ 51231 h 273698"/>
              <a:gd name="T12" fmla="*/ 36321 w 242849"/>
              <a:gd name="T13" fmla="*/ 86385 h 273698"/>
              <a:gd name="T14" fmla="*/ 26111 w 242849"/>
              <a:gd name="T15" fmla="*/ 128041 h 273698"/>
              <a:gd name="T16" fmla="*/ 27838 w 242849"/>
              <a:gd name="T17" fmla="*/ 170726 h 273698"/>
              <a:gd name="T18" fmla="*/ 42976 w 242849"/>
              <a:gd name="T19" fmla="*/ 209689 h 273698"/>
              <a:gd name="T20" fmla="*/ 73621 w 242849"/>
              <a:gd name="T21" fmla="*/ 238950 h 273698"/>
              <a:gd name="T22" fmla="*/ 121348 w 242849"/>
              <a:gd name="T23" fmla="*/ 252679 h 273698"/>
              <a:gd name="T24" fmla="*/ 157607 w 242849"/>
              <a:gd name="T25" fmla="*/ 248411 h 273698"/>
              <a:gd name="T26" fmla="*/ 186029 w 242849"/>
              <a:gd name="T27" fmla="*/ 231902 h 273698"/>
              <a:gd name="T28" fmla="*/ 205879 w 242849"/>
              <a:gd name="T29" fmla="*/ 206082 h 273698"/>
              <a:gd name="T30" fmla="*/ 216395 w 242849"/>
              <a:gd name="T31" fmla="*/ 173494 h 273698"/>
              <a:gd name="T32" fmla="*/ 242849 w 242849"/>
              <a:gd name="T33" fmla="*/ 174561 h 273698"/>
              <a:gd name="T34" fmla="*/ 229018 w 242849"/>
              <a:gd name="T35" fmla="*/ 218008 h 273698"/>
              <a:gd name="T36" fmla="*/ 203009 w 242849"/>
              <a:gd name="T37" fmla="*/ 250138 h 273698"/>
              <a:gd name="T38" fmla="*/ 166192 w 242849"/>
              <a:gd name="T39" fmla="*/ 269278 h 273698"/>
              <a:gd name="T40" fmla="*/ 119862 w 242849"/>
              <a:gd name="T41" fmla="*/ 273698 h 273698"/>
              <a:gd name="T42" fmla="*/ 61747 w 242849"/>
              <a:gd name="T43" fmla="*/ 257771 h 273698"/>
              <a:gd name="T44" fmla="*/ 22682 w 242849"/>
              <a:gd name="T45" fmla="*/ 223849 h 273698"/>
              <a:gd name="T46" fmla="*/ 2463 w 242849"/>
              <a:gd name="T47" fmla="*/ 177913 h 273698"/>
              <a:gd name="T48" fmla="*/ 0 w 242849"/>
              <a:gd name="T49" fmla="*/ 125259 h 273698"/>
              <a:gd name="T50" fmla="*/ 13639 w 242849"/>
              <a:gd name="T51" fmla="*/ 74371 h 273698"/>
              <a:gd name="T52" fmla="*/ 41846 w 242849"/>
              <a:gd name="T53" fmla="*/ 33325 h 273698"/>
              <a:gd name="T54" fmla="*/ 83908 w 242849"/>
              <a:gd name="T55" fmla="*/ 6883 h 273698"/>
              <a:gd name="T56" fmla="*/ 139319 w 242849"/>
              <a:gd name="T57" fmla="*/ 0 h 273698"/>
              <a:gd name="T58" fmla="*/ 175729 w 242849"/>
              <a:gd name="T59" fmla="*/ 7925 h 273698"/>
              <a:gd name="T60" fmla="*/ 207492 w 242849"/>
              <a:gd name="T61" fmla="*/ 26110 h 273698"/>
              <a:gd name="T62" fmla="*/ 230936 w 242849"/>
              <a:gd name="T63" fmla="*/ 53975 h 273698"/>
              <a:gd name="T64" fmla="*/ 242125 w 242849"/>
              <a:gd name="T65" fmla="*/ 91020 h 273698"/>
              <a:gd name="T66" fmla="*/ 216318 w 242849"/>
              <a:gd name="T67" fmla="*/ 89941 h 273698"/>
              <a:gd name="T68" fmla="*/ 206450 w 242849"/>
              <a:gd name="T69" fmla="*/ 62293 h 27369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42849"/>
              <a:gd name="T106" fmla="*/ 0 h 273698"/>
              <a:gd name="T107" fmla="*/ 242849 w 242849"/>
              <a:gd name="T108" fmla="*/ 273698 h 27369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42849" h="273698">
                <a:moveTo>
                  <a:pt x="206450" y="62293"/>
                </a:moveTo>
                <a:cubicBezTo>
                  <a:pt x="201714" y="54050"/>
                  <a:pt x="195808" y="47028"/>
                  <a:pt x="188747" y="41211"/>
                </a:cubicBezTo>
                <a:cubicBezTo>
                  <a:pt x="181711" y="35407"/>
                  <a:pt x="173863" y="30822"/>
                  <a:pt x="165227" y="27444"/>
                </a:cubicBezTo>
                <a:cubicBezTo>
                  <a:pt x="156603" y="24066"/>
                  <a:pt x="147459" y="22034"/>
                  <a:pt x="137795" y="21335"/>
                </a:cubicBezTo>
                <a:cubicBezTo>
                  <a:pt x="120218" y="20104"/>
                  <a:pt x="104876" y="22199"/>
                  <a:pt x="91643" y="27737"/>
                </a:cubicBezTo>
                <a:cubicBezTo>
                  <a:pt x="78397" y="33273"/>
                  <a:pt x="67208" y="41097"/>
                  <a:pt x="58039" y="51231"/>
                </a:cubicBezTo>
                <a:cubicBezTo>
                  <a:pt x="48869" y="61353"/>
                  <a:pt x="41618" y="73062"/>
                  <a:pt x="36321" y="86385"/>
                </a:cubicBezTo>
                <a:cubicBezTo>
                  <a:pt x="31026" y="99720"/>
                  <a:pt x="27584" y="113601"/>
                  <a:pt x="26111" y="128041"/>
                </a:cubicBezTo>
                <a:cubicBezTo>
                  <a:pt x="24650" y="142252"/>
                  <a:pt x="25209" y="156489"/>
                  <a:pt x="27838" y="170726"/>
                </a:cubicBezTo>
                <a:cubicBezTo>
                  <a:pt x="30454" y="184949"/>
                  <a:pt x="35496" y="197980"/>
                  <a:pt x="42976" y="209689"/>
                </a:cubicBezTo>
                <a:cubicBezTo>
                  <a:pt x="50482" y="221398"/>
                  <a:pt x="60680" y="231190"/>
                  <a:pt x="73621" y="238950"/>
                </a:cubicBezTo>
                <a:cubicBezTo>
                  <a:pt x="86550" y="246710"/>
                  <a:pt x="102489" y="251345"/>
                  <a:pt x="121348" y="252679"/>
                </a:cubicBezTo>
                <a:cubicBezTo>
                  <a:pt x="134645" y="253618"/>
                  <a:pt x="146748" y="252209"/>
                  <a:pt x="157607" y="248411"/>
                </a:cubicBezTo>
                <a:cubicBezTo>
                  <a:pt x="168478" y="244640"/>
                  <a:pt x="177977" y="239141"/>
                  <a:pt x="186029" y="231902"/>
                </a:cubicBezTo>
                <a:cubicBezTo>
                  <a:pt x="194055" y="224688"/>
                  <a:pt x="200710" y="216077"/>
                  <a:pt x="205879" y="206082"/>
                </a:cubicBezTo>
                <a:cubicBezTo>
                  <a:pt x="211086" y="196100"/>
                  <a:pt x="214579" y="185229"/>
                  <a:pt x="216395" y="173494"/>
                </a:cubicBezTo>
                <a:cubicBezTo>
                  <a:pt x="225221" y="173875"/>
                  <a:pt x="234035" y="174231"/>
                  <a:pt x="242849" y="174561"/>
                </a:cubicBezTo>
                <a:cubicBezTo>
                  <a:pt x="240436" y="190728"/>
                  <a:pt x="235864" y="205219"/>
                  <a:pt x="229018" y="218008"/>
                </a:cubicBezTo>
                <a:cubicBezTo>
                  <a:pt x="222199" y="230809"/>
                  <a:pt x="213537" y="241503"/>
                  <a:pt x="203009" y="250138"/>
                </a:cubicBezTo>
                <a:cubicBezTo>
                  <a:pt x="192493" y="258774"/>
                  <a:pt x="180213" y="265163"/>
                  <a:pt x="166192" y="269278"/>
                </a:cubicBezTo>
                <a:cubicBezTo>
                  <a:pt x="152171" y="273392"/>
                  <a:pt x="136690" y="274891"/>
                  <a:pt x="119862" y="273698"/>
                </a:cubicBezTo>
                <a:cubicBezTo>
                  <a:pt x="97408" y="272110"/>
                  <a:pt x="77990" y="266725"/>
                  <a:pt x="61747" y="257771"/>
                </a:cubicBezTo>
                <a:cubicBezTo>
                  <a:pt x="45504" y="248793"/>
                  <a:pt x="32499" y="237452"/>
                  <a:pt x="22682" y="223849"/>
                </a:cubicBezTo>
                <a:cubicBezTo>
                  <a:pt x="12877" y="210222"/>
                  <a:pt x="6159" y="194906"/>
                  <a:pt x="2463" y="177913"/>
                </a:cubicBezTo>
                <a:cubicBezTo>
                  <a:pt x="-1219" y="160959"/>
                  <a:pt x="-2006" y="143370"/>
                  <a:pt x="0" y="125259"/>
                </a:cubicBezTo>
                <a:cubicBezTo>
                  <a:pt x="1981" y="107162"/>
                  <a:pt x="6578" y="90208"/>
                  <a:pt x="13639" y="74371"/>
                </a:cubicBezTo>
                <a:cubicBezTo>
                  <a:pt x="20713" y="58546"/>
                  <a:pt x="30124" y="44881"/>
                  <a:pt x="41846" y="33325"/>
                </a:cubicBezTo>
                <a:cubicBezTo>
                  <a:pt x="53568" y="21767"/>
                  <a:pt x="67564" y="12979"/>
                  <a:pt x="83908" y="6883"/>
                </a:cubicBezTo>
                <a:cubicBezTo>
                  <a:pt x="100253" y="774"/>
                  <a:pt x="118655" y="-1473"/>
                  <a:pt x="139319" y="0"/>
                </a:cubicBezTo>
                <a:cubicBezTo>
                  <a:pt x="151853" y="889"/>
                  <a:pt x="163982" y="3517"/>
                  <a:pt x="175729" y="7925"/>
                </a:cubicBezTo>
                <a:cubicBezTo>
                  <a:pt x="187477" y="12306"/>
                  <a:pt x="198043" y="18377"/>
                  <a:pt x="207492" y="26110"/>
                </a:cubicBezTo>
                <a:cubicBezTo>
                  <a:pt x="216928" y="33858"/>
                  <a:pt x="224738" y="43129"/>
                  <a:pt x="230936" y="53975"/>
                </a:cubicBezTo>
                <a:cubicBezTo>
                  <a:pt x="237134" y="64833"/>
                  <a:pt x="240855" y="77152"/>
                  <a:pt x="242125" y="91020"/>
                </a:cubicBezTo>
                <a:cubicBezTo>
                  <a:pt x="233514" y="90678"/>
                  <a:pt x="224916" y="90322"/>
                  <a:pt x="216318" y="89941"/>
                </a:cubicBezTo>
                <a:cubicBezTo>
                  <a:pt x="214515" y="79743"/>
                  <a:pt x="211201" y="70522"/>
                  <a:pt x="206450" y="62293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4" name="Freeform 3"/>
          <p:cNvSpPr>
            <a:spLocks noChangeArrowheads="1"/>
          </p:cNvSpPr>
          <p:nvPr/>
        </p:nvSpPr>
        <p:spPr bwMode="auto">
          <a:xfrm>
            <a:off x="4378325" y="7875588"/>
            <a:ext cx="212725" cy="277812"/>
          </a:xfrm>
          <a:custGeom>
            <a:avLst/>
            <a:gdLst>
              <a:gd name="T0" fmla="*/ 182194 w 212979"/>
              <a:gd name="T1" fmla="*/ 0 h 278079"/>
              <a:gd name="T2" fmla="*/ 184543 w 212979"/>
              <a:gd name="T3" fmla="*/ 21311 h 278079"/>
              <a:gd name="T4" fmla="*/ 26454 w 212979"/>
              <a:gd name="T5" fmla="*/ 34735 h 278079"/>
              <a:gd name="T6" fmla="*/ 32194 w 212979"/>
              <a:gd name="T7" fmla="*/ 129844 h 278079"/>
              <a:gd name="T8" fmla="*/ 184607 w 212979"/>
              <a:gd name="T9" fmla="*/ 117132 h 278079"/>
              <a:gd name="T10" fmla="*/ 186880 w 212979"/>
              <a:gd name="T11" fmla="*/ 138417 h 278079"/>
              <a:gd name="T12" fmla="*/ 33489 w 212979"/>
              <a:gd name="T13" fmla="*/ 151219 h 278079"/>
              <a:gd name="T14" fmla="*/ 39751 w 212979"/>
              <a:gd name="T15" fmla="*/ 255168 h 278079"/>
              <a:gd name="T16" fmla="*/ 210616 w 212979"/>
              <a:gd name="T17" fmla="*/ 240589 h 278079"/>
              <a:gd name="T18" fmla="*/ 212978 w 212979"/>
              <a:gd name="T19" fmla="*/ 261887 h 278079"/>
              <a:gd name="T20" fmla="*/ 13804 w 212979"/>
              <a:gd name="T21" fmla="*/ 278079 h 278079"/>
              <a:gd name="T22" fmla="*/ 0 w 212979"/>
              <a:gd name="T23" fmla="*/ 14758 h 278079"/>
              <a:gd name="T24" fmla="*/ 182194 w 212979"/>
              <a:gd name="T25" fmla="*/ 0 h 27807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2979"/>
              <a:gd name="T40" fmla="*/ 0 h 278079"/>
              <a:gd name="T41" fmla="*/ 212979 w 212979"/>
              <a:gd name="T42" fmla="*/ 278079 h 27807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2979" h="278079">
                <a:moveTo>
                  <a:pt x="182194" y="0"/>
                </a:moveTo>
                <a:cubicBezTo>
                  <a:pt x="182981" y="7099"/>
                  <a:pt x="183756" y="14199"/>
                  <a:pt x="184543" y="21311"/>
                </a:cubicBezTo>
                <a:cubicBezTo>
                  <a:pt x="131940" y="27076"/>
                  <a:pt x="79235" y="31546"/>
                  <a:pt x="26454" y="34735"/>
                </a:cubicBezTo>
                <a:cubicBezTo>
                  <a:pt x="28371" y="66433"/>
                  <a:pt x="30289" y="98145"/>
                  <a:pt x="32194" y="129844"/>
                </a:cubicBezTo>
                <a:cubicBezTo>
                  <a:pt x="83058" y="126771"/>
                  <a:pt x="133883" y="122529"/>
                  <a:pt x="184607" y="117132"/>
                </a:cubicBezTo>
                <a:cubicBezTo>
                  <a:pt x="185369" y="124218"/>
                  <a:pt x="186131" y="131330"/>
                  <a:pt x="186880" y="138417"/>
                </a:cubicBezTo>
                <a:cubicBezTo>
                  <a:pt x="135839" y="143865"/>
                  <a:pt x="84683" y="148132"/>
                  <a:pt x="33489" y="151219"/>
                </a:cubicBezTo>
                <a:cubicBezTo>
                  <a:pt x="35572" y="185877"/>
                  <a:pt x="37668" y="220522"/>
                  <a:pt x="39751" y="255168"/>
                </a:cubicBezTo>
                <a:cubicBezTo>
                  <a:pt x="96786" y="251727"/>
                  <a:pt x="153771" y="246862"/>
                  <a:pt x="210616" y="240589"/>
                </a:cubicBezTo>
                <a:cubicBezTo>
                  <a:pt x="211416" y="247701"/>
                  <a:pt x="212191" y="254787"/>
                  <a:pt x="212978" y="261887"/>
                </a:cubicBezTo>
                <a:cubicBezTo>
                  <a:pt x="146723" y="269202"/>
                  <a:pt x="80314" y="274599"/>
                  <a:pt x="13804" y="278079"/>
                </a:cubicBezTo>
                <a:cubicBezTo>
                  <a:pt x="9207" y="190310"/>
                  <a:pt x="4610" y="102540"/>
                  <a:pt x="0" y="14758"/>
                </a:cubicBezTo>
                <a:cubicBezTo>
                  <a:pt x="60820" y="11583"/>
                  <a:pt x="121589" y="6642"/>
                  <a:pt x="182194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5" name="Freeform 3"/>
          <p:cNvSpPr>
            <a:spLocks noChangeArrowheads="1"/>
          </p:cNvSpPr>
          <p:nvPr/>
        </p:nvSpPr>
        <p:spPr bwMode="auto">
          <a:xfrm>
            <a:off x="3652838" y="7458075"/>
            <a:ext cx="214312" cy="273050"/>
          </a:xfrm>
          <a:custGeom>
            <a:avLst/>
            <a:gdLst>
              <a:gd name="T0" fmla="*/ 29209 w 213791"/>
              <a:gd name="T1" fmla="*/ 208877 h 273926"/>
              <a:gd name="T2" fmla="*/ 46265 w 213791"/>
              <a:gd name="T3" fmla="*/ 232474 h 273926"/>
              <a:gd name="T4" fmla="*/ 74218 w 213791"/>
              <a:gd name="T5" fmla="*/ 246812 h 273926"/>
              <a:gd name="T6" fmla="*/ 109905 w 213791"/>
              <a:gd name="T7" fmla="*/ 253479 h 273926"/>
              <a:gd name="T8" fmla="*/ 133997 w 213791"/>
              <a:gd name="T9" fmla="*/ 252463 h 273926"/>
              <a:gd name="T10" fmla="*/ 158750 w 213791"/>
              <a:gd name="T11" fmla="*/ 244868 h 273926"/>
              <a:gd name="T12" fmla="*/ 178422 w 213791"/>
              <a:gd name="T13" fmla="*/ 229590 h 273926"/>
              <a:gd name="T14" fmla="*/ 187451 w 213791"/>
              <a:gd name="T15" fmla="*/ 205588 h 273926"/>
              <a:gd name="T16" fmla="*/ 183514 w 213791"/>
              <a:gd name="T17" fmla="*/ 186080 h 273926"/>
              <a:gd name="T18" fmla="*/ 171005 w 213791"/>
              <a:gd name="T19" fmla="*/ 171513 h 273926"/>
              <a:gd name="T20" fmla="*/ 153441 w 213791"/>
              <a:gd name="T21" fmla="*/ 161150 h 273926"/>
              <a:gd name="T22" fmla="*/ 134365 w 213791"/>
              <a:gd name="T23" fmla="*/ 153937 h 273926"/>
              <a:gd name="T24" fmla="*/ 74942 w 213791"/>
              <a:gd name="T25" fmla="*/ 134340 h 273926"/>
              <a:gd name="T26" fmla="*/ 52628 w 213791"/>
              <a:gd name="T27" fmla="*/ 124752 h 273926"/>
              <a:gd name="T28" fmla="*/ 34276 w 213791"/>
              <a:gd name="T29" fmla="*/ 111011 h 273926"/>
              <a:gd name="T30" fmla="*/ 22758 w 213791"/>
              <a:gd name="T31" fmla="*/ 91605 h 273926"/>
              <a:gd name="T32" fmla="*/ 20484 w 213791"/>
              <a:gd name="T33" fmla="*/ 64985 h 273926"/>
              <a:gd name="T34" fmla="*/ 26657 w 213791"/>
              <a:gd name="T35" fmla="*/ 42989 h 273926"/>
              <a:gd name="T36" fmla="*/ 43154 w 213791"/>
              <a:gd name="T37" fmla="*/ 20231 h 273926"/>
              <a:gd name="T38" fmla="*/ 73025 w 213791"/>
              <a:gd name="T39" fmla="*/ 3733 h 273926"/>
              <a:gd name="T40" fmla="*/ 119151 w 213791"/>
              <a:gd name="T41" fmla="*/ 0 h 273926"/>
              <a:gd name="T42" fmla="*/ 156006 w 213791"/>
              <a:gd name="T43" fmla="*/ 8204 h 273926"/>
              <a:gd name="T44" fmla="*/ 185991 w 213791"/>
              <a:gd name="T45" fmla="*/ 25958 h 273926"/>
              <a:gd name="T46" fmla="*/ 205663 w 213791"/>
              <a:gd name="T47" fmla="*/ 53023 h 273926"/>
              <a:gd name="T48" fmla="*/ 211467 w 213791"/>
              <a:gd name="T49" fmla="*/ 89078 h 273926"/>
              <a:gd name="T50" fmla="*/ 185851 w 213791"/>
              <a:gd name="T51" fmla="*/ 87401 h 273926"/>
              <a:gd name="T52" fmla="*/ 180746 w 213791"/>
              <a:gd name="T53" fmla="*/ 60579 h 273926"/>
              <a:gd name="T54" fmla="*/ 166052 w 213791"/>
              <a:gd name="T55" fmla="*/ 40640 h 273926"/>
              <a:gd name="T56" fmla="*/ 144271 w 213791"/>
              <a:gd name="T57" fmla="*/ 27470 h 273926"/>
              <a:gd name="T58" fmla="*/ 117690 w 213791"/>
              <a:gd name="T59" fmla="*/ 21374 h 273926"/>
              <a:gd name="T60" fmla="*/ 92417 w 213791"/>
              <a:gd name="T61" fmla="*/ 21894 h 273926"/>
              <a:gd name="T62" fmla="*/ 70421 w 213791"/>
              <a:gd name="T63" fmla="*/ 28727 h 273926"/>
              <a:gd name="T64" fmla="*/ 54127 w 213791"/>
              <a:gd name="T65" fmla="*/ 43256 h 273926"/>
              <a:gd name="T66" fmla="*/ 46024 w 213791"/>
              <a:gd name="T67" fmla="*/ 67310 h 273926"/>
              <a:gd name="T68" fmla="*/ 47586 w 213791"/>
              <a:gd name="T69" fmla="*/ 83604 h 273926"/>
              <a:gd name="T70" fmla="*/ 55295 w 213791"/>
              <a:gd name="T71" fmla="*/ 96063 h 273926"/>
              <a:gd name="T72" fmla="*/ 67576 w 213791"/>
              <a:gd name="T73" fmla="*/ 105054 h 273926"/>
              <a:gd name="T74" fmla="*/ 82829 w 213791"/>
              <a:gd name="T75" fmla="*/ 111328 h 273926"/>
              <a:gd name="T76" fmla="*/ 147535 w 213791"/>
              <a:gd name="T77" fmla="*/ 132753 h 273926"/>
              <a:gd name="T78" fmla="*/ 174116 w 213791"/>
              <a:gd name="T79" fmla="*/ 143789 h 273926"/>
              <a:gd name="T80" fmla="*/ 195757 w 213791"/>
              <a:gd name="T81" fmla="*/ 158584 h 273926"/>
              <a:gd name="T82" fmla="*/ 209892 w 213791"/>
              <a:gd name="T83" fmla="*/ 178905 h 273926"/>
              <a:gd name="T84" fmla="*/ 213791 w 213791"/>
              <a:gd name="T85" fmla="*/ 206895 h 273926"/>
              <a:gd name="T86" fmla="*/ 212089 w 213791"/>
              <a:gd name="T87" fmla="*/ 218630 h 273926"/>
              <a:gd name="T88" fmla="*/ 206476 w 213791"/>
              <a:gd name="T89" fmla="*/ 234010 h 273926"/>
              <a:gd name="T90" fmla="*/ 194881 w 213791"/>
              <a:gd name="T91" fmla="*/ 250126 h 273926"/>
              <a:gd name="T92" fmla="*/ 175081 w 213791"/>
              <a:gd name="T93" fmla="*/ 264160 h 273926"/>
              <a:gd name="T94" fmla="*/ 144640 w 213791"/>
              <a:gd name="T95" fmla="*/ 273088 h 273926"/>
              <a:gd name="T96" fmla="*/ 101853 w 213791"/>
              <a:gd name="T97" fmla="*/ 273926 h 273926"/>
              <a:gd name="T98" fmla="*/ 56400 w 213791"/>
              <a:gd name="T99" fmla="*/ 264452 h 273926"/>
              <a:gd name="T100" fmla="*/ 21996 w 213791"/>
              <a:gd name="T101" fmla="*/ 244513 h 273926"/>
              <a:gd name="T102" fmla="*/ 2209 w 213791"/>
              <a:gd name="T103" fmla="*/ 213817 h 273926"/>
              <a:gd name="T104" fmla="*/ 0 w 213791"/>
              <a:gd name="T105" fmla="*/ 171590 h 273926"/>
              <a:gd name="T106" fmla="*/ 26149 w 213791"/>
              <a:gd name="T107" fmla="*/ 174397 h 273926"/>
              <a:gd name="T108" fmla="*/ 29209 w 213791"/>
              <a:gd name="T109" fmla="*/ 208877 h 27392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13791"/>
              <a:gd name="T166" fmla="*/ 0 h 273926"/>
              <a:gd name="T167" fmla="*/ 213791 w 213791"/>
              <a:gd name="T168" fmla="*/ 273926 h 27392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13791" h="273926">
                <a:moveTo>
                  <a:pt x="29209" y="208877"/>
                </a:moveTo>
                <a:cubicBezTo>
                  <a:pt x="32918" y="218402"/>
                  <a:pt x="38620" y="226301"/>
                  <a:pt x="46265" y="232474"/>
                </a:cubicBezTo>
                <a:cubicBezTo>
                  <a:pt x="53911" y="238697"/>
                  <a:pt x="63233" y="243471"/>
                  <a:pt x="74218" y="246812"/>
                </a:cubicBezTo>
                <a:cubicBezTo>
                  <a:pt x="85204" y="250190"/>
                  <a:pt x="97116" y="252400"/>
                  <a:pt x="109905" y="253479"/>
                </a:cubicBezTo>
                <a:cubicBezTo>
                  <a:pt x="117208" y="254102"/>
                  <a:pt x="125247" y="253746"/>
                  <a:pt x="133997" y="252463"/>
                </a:cubicBezTo>
                <a:cubicBezTo>
                  <a:pt x="142760" y="251155"/>
                  <a:pt x="151015" y="248640"/>
                  <a:pt x="158750" y="244868"/>
                </a:cubicBezTo>
                <a:cubicBezTo>
                  <a:pt x="166458" y="241110"/>
                  <a:pt x="173037" y="236017"/>
                  <a:pt x="178422" y="229590"/>
                </a:cubicBezTo>
                <a:cubicBezTo>
                  <a:pt x="183806" y="223177"/>
                  <a:pt x="186804" y="215163"/>
                  <a:pt x="187451" y="205588"/>
                </a:cubicBezTo>
                <a:cubicBezTo>
                  <a:pt x="187947" y="198209"/>
                  <a:pt x="186626" y="191719"/>
                  <a:pt x="183514" y="186080"/>
                </a:cubicBezTo>
                <a:cubicBezTo>
                  <a:pt x="180428" y="180441"/>
                  <a:pt x="176237" y="175590"/>
                  <a:pt x="171005" y="171513"/>
                </a:cubicBezTo>
                <a:cubicBezTo>
                  <a:pt x="165760" y="167424"/>
                  <a:pt x="159905" y="163995"/>
                  <a:pt x="153441" y="161150"/>
                </a:cubicBezTo>
                <a:cubicBezTo>
                  <a:pt x="146977" y="158343"/>
                  <a:pt x="140614" y="155930"/>
                  <a:pt x="134365" y="153937"/>
                </a:cubicBezTo>
                <a:cubicBezTo>
                  <a:pt x="114477" y="147535"/>
                  <a:pt x="94665" y="141008"/>
                  <a:pt x="74942" y="134340"/>
                </a:cubicBezTo>
                <a:cubicBezTo>
                  <a:pt x="67246" y="131622"/>
                  <a:pt x="59816" y="128435"/>
                  <a:pt x="52628" y="124752"/>
                </a:cubicBezTo>
                <a:cubicBezTo>
                  <a:pt x="45453" y="121069"/>
                  <a:pt x="39318" y="116484"/>
                  <a:pt x="34276" y="111011"/>
                </a:cubicBezTo>
                <a:cubicBezTo>
                  <a:pt x="29235" y="105536"/>
                  <a:pt x="25387" y="99073"/>
                  <a:pt x="22758" y="91605"/>
                </a:cubicBezTo>
                <a:cubicBezTo>
                  <a:pt x="20129" y="84150"/>
                  <a:pt x="19380" y="75272"/>
                  <a:pt x="20484" y="64985"/>
                </a:cubicBezTo>
                <a:cubicBezTo>
                  <a:pt x="21183" y="58623"/>
                  <a:pt x="23240" y="51282"/>
                  <a:pt x="26657" y="42989"/>
                </a:cubicBezTo>
                <a:cubicBezTo>
                  <a:pt x="30048" y="34683"/>
                  <a:pt x="35559" y="27114"/>
                  <a:pt x="43154" y="20231"/>
                </a:cubicBezTo>
                <a:cubicBezTo>
                  <a:pt x="50749" y="13348"/>
                  <a:pt x="60705" y="7887"/>
                  <a:pt x="73025" y="3733"/>
                </a:cubicBezTo>
                <a:cubicBezTo>
                  <a:pt x="85356" y="-380"/>
                  <a:pt x="100710" y="-1599"/>
                  <a:pt x="119151" y="0"/>
                </a:cubicBezTo>
                <a:cubicBezTo>
                  <a:pt x="132181" y="1130"/>
                  <a:pt x="144474" y="3861"/>
                  <a:pt x="156006" y="8204"/>
                </a:cubicBezTo>
                <a:cubicBezTo>
                  <a:pt x="167576" y="12560"/>
                  <a:pt x="177558" y="18466"/>
                  <a:pt x="185991" y="25958"/>
                </a:cubicBezTo>
                <a:cubicBezTo>
                  <a:pt x="194398" y="33464"/>
                  <a:pt x="200964" y="42456"/>
                  <a:pt x="205663" y="53023"/>
                </a:cubicBezTo>
                <a:cubicBezTo>
                  <a:pt x="210362" y="63563"/>
                  <a:pt x="212305" y="75590"/>
                  <a:pt x="211467" y="89078"/>
                </a:cubicBezTo>
                <a:cubicBezTo>
                  <a:pt x="202920" y="88544"/>
                  <a:pt x="194386" y="87986"/>
                  <a:pt x="185851" y="87401"/>
                </a:cubicBezTo>
                <a:cubicBezTo>
                  <a:pt x="186042" y="77305"/>
                  <a:pt x="184327" y="68377"/>
                  <a:pt x="180746" y="60579"/>
                </a:cubicBezTo>
                <a:cubicBezTo>
                  <a:pt x="177151" y="52794"/>
                  <a:pt x="172275" y="46152"/>
                  <a:pt x="166052" y="40640"/>
                </a:cubicBezTo>
                <a:cubicBezTo>
                  <a:pt x="159854" y="35103"/>
                  <a:pt x="152577" y="30708"/>
                  <a:pt x="144271" y="27470"/>
                </a:cubicBezTo>
                <a:cubicBezTo>
                  <a:pt x="135928" y="24219"/>
                  <a:pt x="127063" y="22187"/>
                  <a:pt x="117690" y="21374"/>
                </a:cubicBezTo>
                <a:cubicBezTo>
                  <a:pt x="109029" y="20625"/>
                  <a:pt x="100622" y="20802"/>
                  <a:pt x="92417" y="21894"/>
                </a:cubicBezTo>
                <a:cubicBezTo>
                  <a:pt x="84200" y="22986"/>
                  <a:pt x="76872" y="25286"/>
                  <a:pt x="70421" y="28727"/>
                </a:cubicBezTo>
                <a:cubicBezTo>
                  <a:pt x="63944" y="32181"/>
                  <a:pt x="58534" y="37007"/>
                  <a:pt x="54127" y="43256"/>
                </a:cubicBezTo>
                <a:cubicBezTo>
                  <a:pt x="49733" y="49504"/>
                  <a:pt x="47015" y="57505"/>
                  <a:pt x="46024" y="67310"/>
                </a:cubicBezTo>
                <a:cubicBezTo>
                  <a:pt x="45389" y="73406"/>
                  <a:pt x="45910" y="78854"/>
                  <a:pt x="47586" y="83604"/>
                </a:cubicBezTo>
                <a:cubicBezTo>
                  <a:pt x="49263" y="88366"/>
                  <a:pt x="51815" y="92519"/>
                  <a:pt x="55295" y="96063"/>
                </a:cubicBezTo>
                <a:cubicBezTo>
                  <a:pt x="58737" y="99631"/>
                  <a:pt x="62839" y="102641"/>
                  <a:pt x="67576" y="105054"/>
                </a:cubicBezTo>
                <a:cubicBezTo>
                  <a:pt x="72326" y="107518"/>
                  <a:pt x="77380" y="109588"/>
                  <a:pt x="82829" y="111328"/>
                </a:cubicBezTo>
                <a:cubicBezTo>
                  <a:pt x="104304" y="118643"/>
                  <a:pt x="125882" y="125768"/>
                  <a:pt x="147535" y="132753"/>
                </a:cubicBezTo>
                <a:cubicBezTo>
                  <a:pt x="156997" y="135941"/>
                  <a:pt x="165849" y="139637"/>
                  <a:pt x="174116" y="143789"/>
                </a:cubicBezTo>
                <a:cubicBezTo>
                  <a:pt x="182397" y="147955"/>
                  <a:pt x="189610" y="152870"/>
                  <a:pt x="195757" y="158584"/>
                </a:cubicBezTo>
                <a:cubicBezTo>
                  <a:pt x="201917" y="164274"/>
                  <a:pt x="206628" y="171057"/>
                  <a:pt x="209892" y="178905"/>
                </a:cubicBezTo>
                <a:cubicBezTo>
                  <a:pt x="213118" y="186741"/>
                  <a:pt x="214439" y="196075"/>
                  <a:pt x="213791" y="206895"/>
                </a:cubicBezTo>
                <a:cubicBezTo>
                  <a:pt x="213613" y="209829"/>
                  <a:pt x="213042" y="213754"/>
                  <a:pt x="212089" y="218630"/>
                </a:cubicBezTo>
                <a:cubicBezTo>
                  <a:pt x="211137" y="223494"/>
                  <a:pt x="209270" y="228638"/>
                  <a:pt x="206476" y="234010"/>
                </a:cubicBezTo>
                <a:cubicBezTo>
                  <a:pt x="203669" y="239369"/>
                  <a:pt x="199809" y="244754"/>
                  <a:pt x="194881" y="250126"/>
                </a:cubicBezTo>
                <a:cubicBezTo>
                  <a:pt x="189953" y="255473"/>
                  <a:pt x="183362" y="260160"/>
                  <a:pt x="175081" y="264160"/>
                </a:cubicBezTo>
                <a:cubicBezTo>
                  <a:pt x="166789" y="268147"/>
                  <a:pt x="156654" y="271145"/>
                  <a:pt x="144640" y="273088"/>
                </a:cubicBezTo>
                <a:cubicBezTo>
                  <a:pt x="132651" y="275018"/>
                  <a:pt x="118363" y="275323"/>
                  <a:pt x="101853" y="273926"/>
                </a:cubicBezTo>
                <a:cubicBezTo>
                  <a:pt x="85356" y="272516"/>
                  <a:pt x="70167" y="269341"/>
                  <a:pt x="56400" y="264452"/>
                </a:cubicBezTo>
                <a:cubicBezTo>
                  <a:pt x="42608" y="259550"/>
                  <a:pt x="31114" y="252907"/>
                  <a:pt x="21996" y="244513"/>
                </a:cubicBezTo>
                <a:cubicBezTo>
                  <a:pt x="12852" y="236131"/>
                  <a:pt x="6260" y="225907"/>
                  <a:pt x="2209" y="213817"/>
                </a:cubicBezTo>
                <a:cubicBezTo>
                  <a:pt x="-1828" y="201739"/>
                  <a:pt x="-2552" y="187655"/>
                  <a:pt x="0" y="171590"/>
                </a:cubicBezTo>
                <a:cubicBezTo>
                  <a:pt x="8724" y="172555"/>
                  <a:pt x="17424" y="173494"/>
                  <a:pt x="26149" y="174397"/>
                </a:cubicBezTo>
                <a:cubicBezTo>
                  <a:pt x="24485" y="187845"/>
                  <a:pt x="25488" y="199339"/>
                  <a:pt x="29209" y="208877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6" name="Freeform 3"/>
          <p:cNvSpPr>
            <a:spLocks noChangeArrowheads="1"/>
          </p:cNvSpPr>
          <p:nvPr/>
        </p:nvSpPr>
        <p:spPr bwMode="auto">
          <a:xfrm>
            <a:off x="3905250" y="7473950"/>
            <a:ext cx="220663" cy="269875"/>
          </a:xfrm>
          <a:custGeom>
            <a:avLst/>
            <a:gdLst>
              <a:gd name="T0" fmla="*/ 38569 w 220738"/>
              <a:gd name="T1" fmla="*/ 1206 h 269087"/>
              <a:gd name="T2" fmla="*/ 33439 w 220738"/>
              <a:gd name="T3" fmla="*/ 115569 h 269087"/>
              <a:gd name="T4" fmla="*/ 194716 w 220738"/>
              <a:gd name="T5" fmla="*/ 119773 h 269087"/>
              <a:gd name="T6" fmla="*/ 195541 w 220738"/>
              <a:gd name="T7" fmla="*/ 5282 h 269087"/>
              <a:gd name="T8" fmla="*/ 220738 w 220738"/>
              <a:gd name="T9" fmla="*/ 5397 h 269087"/>
              <a:gd name="T10" fmla="*/ 220408 w 220738"/>
              <a:gd name="T11" fmla="*/ 269087 h 269087"/>
              <a:gd name="T12" fmla="*/ 193636 w 220738"/>
              <a:gd name="T13" fmla="*/ 268972 h 269087"/>
              <a:gd name="T14" fmla="*/ 194563 w 220738"/>
              <a:gd name="T15" fmla="*/ 141185 h 269087"/>
              <a:gd name="T16" fmla="*/ 32486 w 220738"/>
              <a:gd name="T17" fmla="*/ 136969 h 269087"/>
              <a:gd name="T18" fmla="*/ 26746 w 220738"/>
              <a:gd name="T19" fmla="*/ 264617 h 269087"/>
              <a:gd name="T20" fmla="*/ 0 w 220738"/>
              <a:gd name="T21" fmla="*/ 263346 h 269087"/>
              <a:gd name="T22" fmla="*/ 13411 w 220738"/>
              <a:gd name="T23" fmla="*/ 0 h 269087"/>
              <a:gd name="T24" fmla="*/ 38569 w 220738"/>
              <a:gd name="T25" fmla="*/ 1206 h 26908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20738"/>
              <a:gd name="T40" fmla="*/ 0 h 269087"/>
              <a:gd name="T41" fmla="*/ 220738 w 220738"/>
              <a:gd name="T42" fmla="*/ 269087 h 26908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20738" h="269087">
                <a:moveTo>
                  <a:pt x="38569" y="1206"/>
                </a:moveTo>
                <a:cubicBezTo>
                  <a:pt x="36855" y="39331"/>
                  <a:pt x="35140" y="77457"/>
                  <a:pt x="33439" y="115569"/>
                </a:cubicBezTo>
                <a:cubicBezTo>
                  <a:pt x="87172" y="117982"/>
                  <a:pt x="140944" y="119392"/>
                  <a:pt x="194716" y="119773"/>
                </a:cubicBezTo>
                <a:cubicBezTo>
                  <a:pt x="194995" y="81609"/>
                  <a:pt x="195274" y="43459"/>
                  <a:pt x="195541" y="5282"/>
                </a:cubicBezTo>
                <a:cubicBezTo>
                  <a:pt x="203936" y="5346"/>
                  <a:pt x="212344" y="5384"/>
                  <a:pt x="220738" y="5397"/>
                </a:cubicBezTo>
                <a:cubicBezTo>
                  <a:pt x="220624" y="93293"/>
                  <a:pt x="220509" y="181190"/>
                  <a:pt x="220408" y="269087"/>
                </a:cubicBezTo>
                <a:cubicBezTo>
                  <a:pt x="211480" y="269074"/>
                  <a:pt x="202564" y="269036"/>
                  <a:pt x="193636" y="268972"/>
                </a:cubicBezTo>
                <a:cubicBezTo>
                  <a:pt x="193941" y="226364"/>
                  <a:pt x="194259" y="183781"/>
                  <a:pt x="194563" y="141185"/>
                </a:cubicBezTo>
                <a:cubicBezTo>
                  <a:pt x="140512" y="140804"/>
                  <a:pt x="86474" y="139394"/>
                  <a:pt x="32486" y="136969"/>
                </a:cubicBezTo>
                <a:cubicBezTo>
                  <a:pt x="30568" y="179513"/>
                  <a:pt x="28663" y="222084"/>
                  <a:pt x="26746" y="264617"/>
                </a:cubicBezTo>
                <a:cubicBezTo>
                  <a:pt x="17830" y="264223"/>
                  <a:pt x="8915" y="263804"/>
                  <a:pt x="0" y="263346"/>
                </a:cubicBezTo>
                <a:cubicBezTo>
                  <a:pt x="4470" y="175564"/>
                  <a:pt x="8940" y="87782"/>
                  <a:pt x="13411" y="0"/>
                </a:cubicBezTo>
                <a:cubicBezTo>
                  <a:pt x="21792" y="418"/>
                  <a:pt x="30187" y="837"/>
                  <a:pt x="38569" y="1206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7" name="Freeform 3"/>
          <p:cNvSpPr>
            <a:spLocks noChangeArrowheads="1"/>
          </p:cNvSpPr>
          <p:nvPr/>
        </p:nvSpPr>
        <p:spPr bwMode="auto">
          <a:xfrm>
            <a:off x="4365625" y="7453313"/>
            <a:ext cx="223838" cy="274637"/>
          </a:xfrm>
          <a:custGeom>
            <a:avLst/>
            <a:gdLst>
              <a:gd name="T0" fmla="*/ 26632 w 224587"/>
              <a:gd name="T1" fmla="*/ 17106 h 274929"/>
              <a:gd name="T2" fmla="*/ 131953 w 224587"/>
              <a:gd name="T3" fmla="*/ 246024 h 274929"/>
              <a:gd name="T4" fmla="*/ 132727 w 224587"/>
              <a:gd name="T5" fmla="*/ 245973 h 274929"/>
              <a:gd name="T6" fmla="*/ 198030 w 224587"/>
              <a:gd name="T7" fmla="*/ 2857 h 274929"/>
              <a:gd name="T8" fmla="*/ 224586 w 224587"/>
              <a:gd name="T9" fmla="*/ 0 h 274929"/>
              <a:gd name="T10" fmla="*/ 149568 w 224587"/>
              <a:gd name="T11" fmla="*/ 272351 h 274929"/>
              <a:gd name="T12" fmla="*/ 118529 w 224587"/>
              <a:gd name="T13" fmla="*/ 274929 h 274929"/>
              <a:gd name="T14" fmla="*/ 0 w 224587"/>
              <a:gd name="T15" fmla="*/ 18681 h 274929"/>
              <a:gd name="T16" fmla="*/ 26632 w 224587"/>
              <a:gd name="T17" fmla="*/ 17106 h 2749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4587"/>
              <a:gd name="T28" fmla="*/ 0 h 274929"/>
              <a:gd name="T29" fmla="*/ 224587 w 224587"/>
              <a:gd name="T30" fmla="*/ 274929 h 27492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4587" h="274929">
                <a:moveTo>
                  <a:pt x="26632" y="17106"/>
                </a:moveTo>
                <a:cubicBezTo>
                  <a:pt x="60147" y="93827"/>
                  <a:pt x="95250" y="170154"/>
                  <a:pt x="131953" y="246024"/>
                </a:cubicBezTo>
                <a:cubicBezTo>
                  <a:pt x="132207" y="245998"/>
                  <a:pt x="132473" y="245986"/>
                  <a:pt x="132727" y="245973"/>
                </a:cubicBezTo>
                <a:cubicBezTo>
                  <a:pt x="156121" y="165074"/>
                  <a:pt x="177876" y="84035"/>
                  <a:pt x="198030" y="2857"/>
                </a:cubicBezTo>
                <a:cubicBezTo>
                  <a:pt x="206883" y="1930"/>
                  <a:pt x="215747" y="978"/>
                  <a:pt x="224586" y="0"/>
                </a:cubicBezTo>
                <a:cubicBezTo>
                  <a:pt x="201663" y="90957"/>
                  <a:pt x="176657" y="181774"/>
                  <a:pt x="149568" y="272351"/>
                </a:cubicBezTo>
                <a:cubicBezTo>
                  <a:pt x="139217" y="273240"/>
                  <a:pt x="128879" y="274091"/>
                  <a:pt x="118529" y="274929"/>
                </a:cubicBezTo>
                <a:cubicBezTo>
                  <a:pt x="76987" y="190055"/>
                  <a:pt x="37477" y="104622"/>
                  <a:pt x="0" y="18681"/>
                </a:cubicBezTo>
                <a:cubicBezTo>
                  <a:pt x="8890" y="18186"/>
                  <a:pt x="17767" y="17665"/>
                  <a:pt x="26632" y="17106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8" name="Freeform 3"/>
          <p:cNvSpPr>
            <a:spLocks noChangeArrowheads="1"/>
          </p:cNvSpPr>
          <p:nvPr/>
        </p:nvSpPr>
        <p:spPr bwMode="auto">
          <a:xfrm>
            <a:off x="1576388" y="7386638"/>
            <a:ext cx="1681162" cy="1473200"/>
          </a:xfrm>
          <a:custGeom>
            <a:avLst/>
            <a:gdLst>
              <a:gd name="T0" fmla="*/ 1679001 w 1680772"/>
              <a:gd name="T1" fmla="*/ 946425 h 1473378"/>
              <a:gd name="T2" fmla="*/ 1504909 w 1680772"/>
              <a:gd name="T3" fmla="*/ 633484 h 1473378"/>
              <a:gd name="T4" fmla="*/ 1376995 w 1680772"/>
              <a:gd name="T5" fmla="*/ 561602 h 1473378"/>
              <a:gd name="T6" fmla="*/ 1382596 w 1680772"/>
              <a:gd name="T7" fmla="*/ 530525 h 1473378"/>
              <a:gd name="T8" fmla="*/ 1253195 w 1680772"/>
              <a:gd name="T9" fmla="*/ 291295 h 1473378"/>
              <a:gd name="T10" fmla="*/ 1143798 w 1680772"/>
              <a:gd name="T11" fmla="*/ 35733 h 1473378"/>
              <a:gd name="T12" fmla="*/ 727454 w 1680772"/>
              <a:gd name="T13" fmla="*/ 31542 h 1473378"/>
              <a:gd name="T14" fmla="*/ 505991 w 1680772"/>
              <a:gd name="T15" fmla="*/ 196718 h 1473378"/>
              <a:gd name="T16" fmla="*/ 498688 w 1680772"/>
              <a:gd name="T17" fmla="*/ 354833 h 1473378"/>
              <a:gd name="T18" fmla="*/ 154722 w 1680772"/>
              <a:gd name="T19" fmla="*/ 593974 h 1473378"/>
              <a:gd name="T20" fmla="*/ 234986 w 1680772"/>
              <a:gd name="T21" fmla="*/ 795091 h 1473378"/>
              <a:gd name="T22" fmla="*/ 12710 w 1680772"/>
              <a:gd name="T23" fmla="*/ 1079863 h 1473378"/>
              <a:gd name="T24" fmla="*/ 517573 w 1680772"/>
              <a:gd name="T25" fmla="*/ 1422878 h 1473378"/>
              <a:gd name="T26" fmla="*/ 1326271 w 1680772"/>
              <a:gd name="T27" fmla="*/ 1447325 h 1473378"/>
              <a:gd name="T28" fmla="*/ 1679001 w 1680772"/>
              <a:gd name="T29" fmla="*/ 946425 h 147337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80772"/>
              <a:gd name="T46" fmla="*/ 0 h 1473378"/>
              <a:gd name="T47" fmla="*/ 1680772 w 1680772"/>
              <a:gd name="T48" fmla="*/ 1473378 h 147337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80772" h="1473378">
                <a:moveTo>
                  <a:pt x="1679001" y="946425"/>
                </a:moveTo>
                <a:cubicBezTo>
                  <a:pt x="1671279" y="827667"/>
                  <a:pt x="1616212" y="703398"/>
                  <a:pt x="1504909" y="633484"/>
                </a:cubicBezTo>
                <a:cubicBezTo>
                  <a:pt x="1472512" y="613151"/>
                  <a:pt x="1425585" y="583166"/>
                  <a:pt x="1376995" y="561602"/>
                </a:cubicBezTo>
                <a:cubicBezTo>
                  <a:pt x="1379624" y="551581"/>
                  <a:pt x="1381567" y="541256"/>
                  <a:pt x="1382596" y="530525"/>
                </a:cubicBezTo>
                <a:cubicBezTo>
                  <a:pt x="1391232" y="441638"/>
                  <a:pt x="1339314" y="326982"/>
                  <a:pt x="1253195" y="291295"/>
                </a:cubicBezTo>
                <a:cubicBezTo>
                  <a:pt x="1313089" y="206421"/>
                  <a:pt x="1229091" y="77782"/>
                  <a:pt x="1143798" y="35733"/>
                </a:cubicBezTo>
                <a:cubicBezTo>
                  <a:pt x="1026564" y="-22064"/>
                  <a:pt x="848345" y="-359"/>
                  <a:pt x="727454" y="31542"/>
                </a:cubicBezTo>
                <a:cubicBezTo>
                  <a:pt x="637842" y="55189"/>
                  <a:pt x="542249" y="103906"/>
                  <a:pt x="505991" y="196718"/>
                </a:cubicBezTo>
                <a:cubicBezTo>
                  <a:pt x="484045" y="252878"/>
                  <a:pt x="483550" y="307120"/>
                  <a:pt x="498688" y="354833"/>
                </a:cubicBezTo>
                <a:cubicBezTo>
                  <a:pt x="347114" y="394800"/>
                  <a:pt x="178801" y="413202"/>
                  <a:pt x="154722" y="593974"/>
                </a:cubicBezTo>
                <a:cubicBezTo>
                  <a:pt x="141742" y="691129"/>
                  <a:pt x="182179" y="753372"/>
                  <a:pt x="234986" y="795091"/>
                </a:cubicBezTo>
                <a:cubicBezTo>
                  <a:pt x="158684" y="795612"/>
                  <a:pt x="-53926" y="807499"/>
                  <a:pt x="12710" y="1079863"/>
                </a:cubicBezTo>
                <a:cubicBezTo>
                  <a:pt x="64018" y="1289566"/>
                  <a:pt x="299730" y="1387686"/>
                  <a:pt x="517573" y="1422878"/>
                </a:cubicBezTo>
                <a:cubicBezTo>
                  <a:pt x="782203" y="1465613"/>
                  <a:pt x="1061159" y="1498570"/>
                  <a:pt x="1326271" y="1447325"/>
                </a:cubicBezTo>
                <a:cubicBezTo>
                  <a:pt x="1613088" y="1391890"/>
                  <a:pt x="1694660" y="1186505"/>
                  <a:pt x="1679001" y="946425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9" name="Freeform 3"/>
          <p:cNvSpPr>
            <a:spLocks noChangeArrowheads="1"/>
          </p:cNvSpPr>
          <p:nvPr/>
        </p:nvSpPr>
        <p:spPr bwMode="auto">
          <a:xfrm>
            <a:off x="1563688" y="7373938"/>
            <a:ext cx="1706562" cy="1498600"/>
          </a:xfrm>
          <a:custGeom>
            <a:avLst/>
            <a:gdLst>
              <a:gd name="T0" fmla="*/ 1691701 w 1706172"/>
              <a:gd name="T1" fmla="*/ 959125 h 1498778"/>
              <a:gd name="T2" fmla="*/ 1517609 w 1706172"/>
              <a:gd name="T3" fmla="*/ 646184 h 1498778"/>
              <a:gd name="T4" fmla="*/ 1389695 w 1706172"/>
              <a:gd name="T5" fmla="*/ 574302 h 1498778"/>
              <a:gd name="T6" fmla="*/ 1395296 w 1706172"/>
              <a:gd name="T7" fmla="*/ 543225 h 1498778"/>
              <a:gd name="T8" fmla="*/ 1265895 w 1706172"/>
              <a:gd name="T9" fmla="*/ 303995 h 1498778"/>
              <a:gd name="T10" fmla="*/ 1156498 w 1706172"/>
              <a:gd name="T11" fmla="*/ 48433 h 1498778"/>
              <a:gd name="T12" fmla="*/ 740154 w 1706172"/>
              <a:gd name="T13" fmla="*/ 44242 h 1498778"/>
              <a:gd name="T14" fmla="*/ 518691 w 1706172"/>
              <a:gd name="T15" fmla="*/ 209418 h 1498778"/>
              <a:gd name="T16" fmla="*/ 511388 w 1706172"/>
              <a:gd name="T17" fmla="*/ 367533 h 1498778"/>
              <a:gd name="T18" fmla="*/ 167422 w 1706172"/>
              <a:gd name="T19" fmla="*/ 606674 h 1498778"/>
              <a:gd name="T20" fmla="*/ 247686 w 1706172"/>
              <a:gd name="T21" fmla="*/ 807791 h 1498778"/>
              <a:gd name="T22" fmla="*/ 25410 w 1706172"/>
              <a:gd name="T23" fmla="*/ 1092563 h 1498778"/>
              <a:gd name="T24" fmla="*/ 530273 w 1706172"/>
              <a:gd name="T25" fmla="*/ 1435578 h 1498778"/>
              <a:gd name="T26" fmla="*/ 1338971 w 1706172"/>
              <a:gd name="T27" fmla="*/ 1460025 h 1498778"/>
              <a:gd name="T28" fmla="*/ 1691701 w 1706172"/>
              <a:gd name="T29" fmla="*/ 959125 h 149877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06172"/>
              <a:gd name="T46" fmla="*/ 0 h 1498778"/>
              <a:gd name="T47" fmla="*/ 1706172 w 1706172"/>
              <a:gd name="T48" fmla="*/ 1498778 h 149877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06172" h="1498778">
                <a:moveTo>
                  <a:pt x="1691701" y="959125"/>
                </a:moveTo>
                <a:cubicBezTo>
                  <a:pt x="1683979" y="840367"/>
                  <a:pt x="1628912" y="716098"/>
                  <a:pt x="1517609" y="646184"/>
                </a:cubicBezTo>
                <a:cubicBezTo>
                  <a:pt x="1485212" y="625851"/>
                  <a:pt x="1438285" y="595866"/>
                  <a:pt x="1389695" y="574302"/>
                </a:cubicBezTo>
                <a:cubicBezTo>
                  <a:pt x="1392324" y="564281"/>
                  <a:pt x="1394267" y="553956"/>
                  <a:pt x="1395296" y="543225"/>
                </a:cubicBezTo>
                <a:cubicBezTo>
                  <a:pt x="1403932" y="454338"/>
                  <a:pt x="1352014" y="339682"/>
                  <a:pt x="1265895" y="303995"/>
                </a:cubicBezTo>
                <a:cubicBezTo>
                  <a:pt x="1325789" y="219121"/>
                  <a:pt x="1241791" y="90482"/>
                  <a:pt x="1156498" y="48433"/>
                </a:cubicBezTo>
                <a:cubicBezTo>
                  <a:pt x="1039264" y="-9364"/>
                  <a:pt x="861045" y="12340"/>
                  <a:pt x="740154" y="44242"/>
                </a:cubicBezTo>
                <a:cubicBezTo>
                  <a:pt x="650542" y="67889"/>
                  <a:pt x="554949" y="116606"/>
                  <a:pt x="518691" y="209418"/>
                </a:cubicBezTo>
                <a:cubicBezTo>
                  <a:pt x="496745" y="265578"/>
                  <a:pt x="496250" y="319820"/>
                  <a:pt x="511388" y="367533"/>
                </a:cubicBezTo>
                <a:cubicBezTo>
                  <a:pt x="359814" y="407500"/>
                  <a:pt x="191501" y="425902"/>
                  <a:pt x="167422" y="606674"/>
                </a:cubicBezTo>
                <a:cubicBezTo>
                  <a:pt x="154442" y="703829"/>
                  <a:pt x="194879" y="766072"/>
                  <a:pt x="247686" y="807791"/>
                </a:cubicBezTo>
                <a:cubicBezTo>
                  <a:pt x="171384" y="808312"/>
                  <a:pt x="-41226" y="820199"/>
                  <a:pt x="25410" y="1092563"/>
                </a:cubicBezTo>
                <a:cubicBezTo>
                  <a:pt x="76718" y="1302266"/>
                  <a:pt x="312430" y="1400386"/>
                  <a:pt x="530273" y="1435578"/>
                </a:cubicBezTo>
                <a:cubicBezTo>
                  <a:pt x="794903" y="1478313"/>
                  <a:pt x="1073859" y="1511270"/>
                  <a:pt x="1338971" y="1460025"/>
                </a:cubicBezTo>
                <a:cubicBezTo>
                  <a:pt x="1625788" y="1404590"/>
                  <a:pt x="1707360" y="1199205"/>
                  <a:pt x="1691701" y="959125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0" name="Freeform 3"/>
          <p:cNvSpPr>
            <a:spLocks noChangeArrowheads="1"/>
          </p:cNvSpPr>
          <p:nvPr/>
        </p:nvSpPr>
        <p:spPr bwMode="auto">
          <a:xfrm>
            <a:off x="1563688" y="7915275"/>
            <a:ext cx="1706562" cy="963613"/>
          </a:xfrm>
          <a:custGeom>
            <a:avLst/>
            <a:gdLst>
              <a:gd name="T0" fmla="*/ 257391 w 1706201"/>
              <a:gd name="T1" fmla="*/ 272088 h 963109"/>
              <a:gd name="T2" fmla="*/ 25438 w 1706201"/>
              <a:gd name="T3" fmla="*/ 556898 h 963109"/>
              <a:gd name="T4" fmla="*/ 530301 w 1706201"/>
              <a:gd name="T5" fmla="*/ 899912 h 963109"/>
              <a:gd name="T6" fmla="*/ 1338999 w 1706201"/>
              <a:gd name="T7" fmla="*/ 924347 h 963109"/>
              <a:gd name="T8" fmla="*/ 1691729 w 1706201"/>
              <a:gd name="T9" fmla="*/ 423447 h 963109"/>
              <a:gd name="T10" fmla="*/ 1517637 w 1706201"/>
              <a:gd name="T11" fmla="*/ 110518 h 963109"/>
              <a:gd name="T12" fmla="*/ 1272032 w 1706201"/>
              <a:gd name="T13" fmla="*/ 12792 h 963109"/>
              <a:gd name="T14" fmla="*/ 257391 w 1706201"/>
              <a:gd name="T15" fmla="*/ 272088 h 9631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06201"/>
              <a:gd name="T25" fmla="*/ 0 h 963109"/>
              <a:gd name="T26" fmla="*/ 1706201 w 1706201"/>
              <a:gd name="T27" fmla="*/ 963109 h 9631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06201" h="963109">
                <a:moveTo>
                  <a:pt x="257391" y="272088"/>
                </a:moveTo>
                <a:cubicBezTo>
                  <a:pt x="191516" y="272088"/>
                  <a:pt x="-44233" y="272088"/>
                  <a:pt x="25438" y="556898"/>
                </a:cubicBezTo>
                <a:cubicBezTo>
                  <a:pt x="76746" y="766600"/>
                  <a:pt x="312458" y="864720"/>
                  <a:pt x="530301" y="899912"/>
                </a:cubicBezTo>
                <a:cubicBezTo>
                  <a:pt x="794931" y="942647"/>
                  <a:pt x="1073887" y="975604"/>
                  <a:pt x="1338999" y="924347"/>
                </a:cubicBezTo>
                <a:cubicBezTo>
                  <a:pt x="1625816" y="868924"/>
                  <a:pt x="1707401" y="663527"/>
                  <a:pt x="1691729" y="423447"/>
                </a:cubicBezTo>
                <a:cubicBezTo>
                  <a:pt x="1684007" y="304701"/>
                  <a:pt x="1628940" y="180432"/>
                  <a:pt x="1517637" y="110518"/>
                </a:cubicBezTo>
                <a:cubicBezTo>
                  <a:pt x="1458214" y="73180"/>
                  <a:pt x="1349693" y="3178"/>
                  <a:pt x="1272032" y="12792"/>
                </a:cubicBezTo>
                <a:lnTo>
                  <a:pt x="257391" y="272088"/>
                </a:lnTo>
              </a:path>
            </a:pathLst>
          </a:custGeom>
          <a:solidFill>
            <a:srgbClr val="FFFFFF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1" name="Freeform 3"/>
          <p:cNvSpPr>
            <a:spLocks noChangeArrowheads="1"/>
          </p:cNvSpPr>
          <p:nvPr/>
        </p:nvSpPr>
        <p:spPr bwMode="auto">
          <a:xfrm>
            <a:off x="2547938" y="7661275"/>
            <a:ext cx="423862" cy="517525"/>
          </a:xfrm>
          <a:custGeom>
            <a:avLst/>
            <a:gdLst>
              <a:gd name="T0" fmla="*/ 204673 w 423976"/>
              <a:gd name="T1" fmla="*/ 12700 h 517080"/>
              <a:gd name="T2" fmla="*/ 411276 w 423976"/>
              <a:gd name="T3" fmla="*/ 261467 h 517080"/>
              <a:gd name="T4" fmla="*/ 255371 w 423976"/>
              <a:gd name="T5" fmla="*/ 453720 h 517080"/>
              <a:gd name="T6" fmla="*/ 12700 w 423976"/>
              <a:gd name="T7" fmla="*/ 504380 h 517080"/>
              <a:gd name="T8" fmla="*/ 204673 w 423976"/>
              <a:gd name="T9" fmla="*/ 12700 h 5170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3976"/>
              <a:gd name="T16" fmla="*/ 0 h 517080"/>
              <a:gd name="T17" fmla="*/ 423976 w 423976"/>
              <a:gd name="T18" fmla="*/ 517080 h 5170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3976" h="517080">
                <a:moveTo>
                  <a:pt x="204673" y="12700"/>
                </a:moveTo>
                <a:cubicBezTo>
                  <a:pt x="335407" y="-6324"/>
                  <a:pt x="422236" y="148437"/>
                  <a:pt x="411276" y="261467"/>
                </a:cubicBezTo>
                <a:cubicBezTo>
                  <a:pt x="402589" y="351091"/>
                  <a:pt x="334860" y="416153"/>
                  <a:pt x="255371" y="453720"/>
                </a:cubicBezTo>
                <a:cubicBezTo>
                  <a:pt x="183641" y="487641"/>
                  <a:pt x="91731" y="503478"/>
                  <a:pt x="12700" y="504380"/>
                </a:cubicBezTo>
                <a:lnTo>
                  <a:pt x="204673" y="12700"/>
                </a:lnTo>
              </a:path>
            </a:pathLst>
          </a:custGeom>
          <a:solidFill>
            <a:srgbClr val="FFFFFF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2" name="Freeform 3"/>
          <p:cNvSpPr>
            <a:spLocks noChangeArrowheads="1"/>
          </p:cNvSpPr>
          <p:nvPr/>
        </p:nvSpPr>
        <p:spPr bwMode="auto">
          <a:xfrm>
            <a:off x="1717675" y="7731125"/>
            <a:ext cx="704850" cy="612775"/>
          </a:xfrm>
          <a:custGeom>
            <a:avLst/>
            <a:gdLst>
              <a:gd name="T0" fmla="*/ 374133 w 704333"/>
              <a:gd name="T1" fmla="*/ 12700 h 612775"/>
              <a:gd name="T2" fmla="*/ 14317 w 704333"/>
              <a:gd name="T3" fmla="*/ 256120 h 612775"/>
              <a:gd name="T4" fmla="*/ 199508 w 704333"/>
              <a:gd name="T5" fmla="*/ 515404 h 612775"/>
              <a:gd name="T6" fmla="*/ 691633 w 704333"/>
              <a:gd name="T7" fmla="*/ 600075 h 612775"/>
              <a:gd name="T8" fmla="*/ 374133 w 704333"/>
              <a:gd name="T9" fmla="*/ 12700 h 6127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4333"/>
              <a:gd name="T16" fmla="*/ 0 h 612775"/>
              <a:gd name="T17" fmla="*/ 704333 w 704333"/>
              <a:gd name="T18" fmla="*/ 612775 h 6127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4333" h="612775">
                <a:moveTo>
                  <a:pt x="374133" y="12700"/>
                </a:moveTo>
                <a:cubicBezTo>
                  <a:pt x="218672" y="55867"/>
                  <a:pt x="39260" y="69024"/>
                  <a:pt x="14317" y="256120"/>
                </a:cubicBezTo>
                <a:cubicBezTo>
                  <a:pt x="-6866" y="414870"/>
                  <a:pt x="114355" y="480694"/>
                  <a:pt x="199508" y="515404"/>
                </a:cubicBezTo>
                <a:cubicBezTo>
                  <a:pt x="344796" y="574623"/>
                  <a:pt x="534763" y="604087"/>
                  <a:pt x="691633" y="600075"/>
                </a:cubicBezTo>
                <a:lnTo>
                  <a:pt x="374133" y="12700"/>
                </a:lnTo>
              </a:path>
            </a:pathLst>
          </a:custGeom>
          <a:solidFill>
            <a:srgbClr val="FFFFFF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3" name="Freeform 3"/>
          <p:cNvSpPr>
            <a:spLocks noChangeArrowheads="1"/>
          </p:cNvSpPr>
          <p:nvPr/>
        </p:nvSpPr>
        <p:spPr bwMode="auto">
          <a:xfrm>
            <a:off x="2054225" y="7380288"/>
            <a:ext cx="808038" cy="550862"/>
          </a:xfrm>
          <a:custGeom>
            <a:avLst/>
            <a:gdLst>
              <a:gd name="T0" fmla="*/ 286357 w 808526"/>
              <a:gd name="T1" fmla="*/ 537878 h 550578"/>
              <a:gd name="T2" fmla="*/ 29093 w 808526"/>
              <a:gd name="T3" fmla="*/ 209418 h 550578"/>
              <a:gd name="T4" fmla="*/ 250568 w 808526"/>
              <a:gd name="T5" fmla="*/ 44241 h 550578"/>
              <a:gd name="T6" fmla="*/ 666912 w 808526"/>
              <a:gd name="T7" fmla="*/ 48432 h 550578"/>
              <a:gd name="T8" fmla="*/ 740293 w 808526"/>
              <a:gd name="T9" fmla="*/ 338081 h 550578"/>
              <a:gd name="T10" fmla="*/ 508251 w 808526"/>
              <a:gd name="T11" fmla="*/ 336849 h 550578"/>
              <a:gd name="T12" fmla="*/ 408074 w 808526"/>
              <a:gd name="T13" fmla="*/ 172753 h 550578"/>
              <a:gd name="T14" fmla="*/ 286357 w 808526"/>
              <a:gd name="T15" fmla="*/ 537878 h 55057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08526"/>
              <a:gd name="T25" fmla="*/ 0 h 550578"/>
              <a:gd name="T26" fmla="*/ 808526 w 808526"/>
              <a:gd name="T27" fmla="*/ 550578 h 55057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08526" h="550578">
                <a:moveTo>
                  <a:pt x="286357" y="537878"/>
                </a:moveTo>
                <a:cubicBezTo>
                  <a:pt x="107617" y="548837"/>
                  <a:pt x="-40972" y="388792"/>
                  <a:pt x="29093" y="209418"/>
                </a:cubicBezTo>
                <a:cubicBezTo>
                  <a:pt x="65364" y="116606"/>
                  <a:pt x="160944" y="67876"/>
                  <a:pt x="250568" y="44241"/>
                </a:cubicBezTo>
                <a:cubicBezTo>
                  <a:pt x="371447" y="12339"/>
                  <a:pt x="549666" y="-9365"/>
                  <a:pt x="666912" y="48432"/>
                </a:cubicBezTo>
                <a:cubicBezTo>
                  <a:pt x="764690" y="96642"/>
                  <a:pt x="860829" y="258694"/>
                  <a:pt x="740293" y="338081"/>
                </a:cubicBezTo>
                <a:cubicBezTo>
                  <a:pt x="683156" y="375711"/>
                  <a:pt x="568386" y="366123"/>
                  <a:pt x="508251" y="336849"/>
                </a:cubicBezTo>
                <a:cubicBezTo>
                  <a:pt x="440776" y="304032"/>
                  <a:pt x="432394" y="238005"/>
                  <a:pt x="408074" y="172753"/>
                </a:cubicBezTo>
                <a:lnTo>
                  <a:pt x="286357" y="537878"/>
                </a:lnTo>
              </a:path>
            </a:pathLst>
          </a:custGeom>
          <a:solidFill>
            <a:srgbClr val="FFFFFF"/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4" name="Freeform 3"/>
          <p:cNvSpPr>
            <a:spLocks noChangeArrowheads="1"/>
          </p:cNvSpPr>
          <p:nvPr/>
        </p:nvSpPr>
        <p:spPr bwMode="auto">
          <a:xfrm>
            <a:off x="6464300" y="1009650"/>
            <a:ext cx="127000" cy="7747000"/>
          </a:xfrm>
          <a:custGeom>
            <a:avLst/>
            <a:gdLst>
              <a:gd name="T0" fmla="*/ 31750 w 127000"/>
              <a:gd name="T1" fmla="*/ 31750 h 7747000"/>
              <a:gd name="T2" fmla="*/ 31750 w 127000"/>
              <a:gd name="T3" fmla="*/ 7715250 h 7747000"/>
              <a:gd name="T4" fmla="*/ 0 60000 65536"/>
              <a:gd name="T5" fmla="*/ 0 60000 65536"/>
              <a:gd name="T6" fmla="*/ 0 w 127000"/>
              <a:gd name="T7" fmla="*/ 0 h 7747000"/>
              <a:gd name="T8" fmla="*/ 127000 w 127000"/>
              <a:gd name="T9" fmla="*/ 7747000 h 7747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7000" h="7747000">
                <a:moveTo>
                  <a:pt x="31750" y="31750"/>
                </a:moveTo>
                <a:lnTo>
                  <a:pt x="31750" y="7715250"/>
                </a:lnTo>
              </a:path>
            </a:pathLst>
          </a:custGeom>
          <a:noFill/>
          <a:ln w="63500" cap="flat" cmpd="sng">
            <a:solidFill>
              <a:srgbClr val="CDCDC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5" name="Freeform 3"/>
          <p:cNvSpPr>
            <a:spLocks noChangeArrowheads="1"/>
          </p:cNvSpPr>
          <p:nvPr/>
        </p:nvSpPr>
        <p:spPr bwMode="auto">
          <a:xfrm>
            <a:off x="288925" y="9264650"/>
            <a:ext cx="203200" cy="255588"/>
          </a:xfrm>
          <a:custGeom>
            <a:avLst/>
            <a:gdLst>
              <a:gd name="T0" fmla="*/ 199707 w 204050"/>
              <a:gd name="T1" fmla="*/ 29984 h 255955"/>
              <a:gd name="T2" fmla="*/ 199783 w 204050"/>
              <a:gd name="T3" fmla="*/ 29882 h 255955"/>
              <a:gd name="T4" fmla="*/ 199783 w 204050"/>
              <a:gd name="T5" fmla="*/ 0 h 255955"/>
              <a:gd name="T6" fmla="*/ 12090 w 204050"/>
              <a:gd name="T7" fmla="*/ 0 h 255955"/>
              <a:gd name="T8" fmla="*/ 12090 w 204050"/>
              <a:gd name="T9" fmla="*/ 30568 h 255955"/>
              <a:gd name="T10" fmla="*/ 156679 w 204050"/>
              <a:gd name="T11" fmla="*/ 30568 h 255955"/>
              <a:gd name="T12" fmla="*/ 241 w 204050"/>
              <a:gd name="T13" fmla="*/ 225793 h 255955"/>
              <a:gd name="T14" fmla="*/ 0 w 204050"/>
              <a:gd name="T15" fmla="*/ 226059 h 255955"/>
              <a:gd name="T16" fmla="*/ 0 w 204050"/>
              <a:gd name="T17" fmla="*/ 255955 h 255955"/>
              <a:gd name="T18" fmla="*/ 204050 w 204050"/>
              <a:gd name="T19" fmla="*/ 255955 h 255955"/>
              <a:gd name="T20" fmla="*/ 204050 w 204050"/>
              <a:gd name="T21" fmla="*/ 225399 h 255955"/>
              <a:gd name="T22" fmla="*/ 43446 w 204050"/>
              <a:gd name="T23" fmla="*/ 225399 h 255955"/>
              <a:gd name="T24" fmla="*/ 199707 w 204050"/>
              <a:gd name="T25" fmla="*/ 29984 h 2559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4050"/>
              <a:gd name="T40" fmla="*/ 0 h 255955"/>
              <a:gd name="T41" fmla="*/ 204050 w 204050"/>
              <a:gd name="T42" fmla="*/ 255955 h 2559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4050" h="255955">
                <a:moveTo>
                  <a:pt x="199707" y="29984"/>
                </a:moveTo>
                <a:lnTo>
                  <a:pt x="199783" y="29882"/>
                </a:lnTo>
                <a:lnTo>
                  <a:pt x="199783" y="0"/>
                </a:lnTo>
                <a:lnTo>
                  <a:pt x="12090" y="0"/>
                </a:lnTo>
                <a:lnTo>
                  <a:pt x="12090" y="30568"/>
                </a:lnTo>
                <a:lnTo>
                  <a:pt x="156679" y="30568"/>
                </a:lnTo>
                <a:lnTo>
                  <a:pt x="241" y="225793"/>
                </a:lnTo>
                <a:lnTo>
                  <a:pt x="0" y="226059"/>
                </a:lnTo>
                <a:lnTo>
                  <a:pt x="0" y="255955"/>
                </a:lnTo>
                <a:lnTo>
                  <a:pt x="204050" y="255955"/>
                </a:lnTo>
                <a:lnTo>
                  <a:pt x="204050" y="225399"/>
                </a:lnTo>
                <a:lnTo>
                  <a:pt x="43446" y="225399"/>
                </a:lnTo>
                <a:lnTo>
                  <a:pt x="199707" y="29984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6" name="Freeform 3"/>
          <p:cNvSpPr>
            <a:spLocks noChangeArrowheads="1"/>
          </p:cNvSpPr>
          <p:nvPr/>
        </p:nvSpPr>
        <p:spPr bwMode="auto">
          <a:xfrm>
            <a:off x="696913" y="9329738"/>
            <a:ext cx="169862" cy="195262"/>
          </a:xfrm>
          <a:custGeom>
            <a:avLst/>
            <a:gdLst>
              <a:gd name="T0" fmla="*/ 136283 w 169379"/>
              <a:gd name="T1" fmla="*/ 120866 h 194462"/>
              <a:gd name="T2" fmla="*/ 136131 w 169379"/>
              <a:gd name="T3" fmla="*/ 121780 h 194462"/>
              <a:gd name="T4" fmla="*/ 86740 w 169379"/>
              <a:gd name="T5" fmla="*/ 165658 h 194462"/>
              <a:gd name="T6" fmla="*/ 34124 w 169379"/>
              <a:gd name="T7" fmla="*/ 99542 h 194462"/>
              <a:gd name="T8" fmla="*/ 90296 w 169379"/>
              <a:gd name="T9" fmla="*/ 28803 h 194462"/>
              <a:gd name="T10" fmla="*/ 134759 w 169379"/>
              <a:gd name="T11" fmla="*/ 64554 h 194462"/>
              <a:gd name="T12" fmla="*/ 134937 w 169379"/>
              <a:gd name="T13" fmla="*/ 65417 h 194462"/>
              <a:gd name="T14" fmla="*/ 168249 w 169379"/>
              <a:gd name="T15" fmla="*/ 65417 h 194462"/>
              <a:gd name="T16" fmla="*/ 168135 w 169379"/>
              <a:gd name="T17" fmla="*/ 64249 h 194462"/>
              <a:gd name="T18" fmla="*/ 87820 w 169379"/>
              <a:gd name="T19" fmla="*/ 0 h 194462"/>
              <a:gd name="T20" fmla="*/ 0 w 169379"/>
              <a:gd name="T21" fmla="*/ 99542 h 194462"/>
              <a:gd name="T22" fmla="*/ 87109 w 169379"/>
              <a:gd name="T23" fmla="*/ 194462 h 194462"/>
              <a:gd name="T24" fmla="*/ 169202 w 169379"/>
              <a:gd name="T25" fmla="*/ 122110 h 194462"/>
              <a:gd name="T26" fmla="*/ 169379 w 169379"/>
              <a:gd name="T27" fmla="*/ 120866 h 194462"/>
              <a:gd name="T28" fmla="*/ 136283 w 169379"/>
              <a:gd name="T29" fmla="*/ 120866 h 1944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9379"/>
              <a:gd name="T46" fmla="*/ 0 h 194462"/>
              <a:gd name="T47" fmla="*/ 169379 w 169379"/>
              <a:gd name="T48" fmla="*/ 194462 h 1944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9379" h="194462">
                <a:moveTo>
                  <a:pt x="136283" y="120866"/>
                </a:moveTo>
                <a:lnTo>
                  <a:pt x="136131" y="121780"/>
                </a:lnTo>
                <a:cubicBezTo>
                  <a:pt x="132181" y="150088"/>
                  <a:pt x="114630" y="165658"/>
                  <a:pt x="86740" y="165658"/>
                </a:cubicBezTo>
                <a:cubicBezTo>
                  <a:pt x="47955" y="165658"/>
                  <a:pt x="34124" y="131509"/>
                  <a:pt x="34124" y="99542"/>
                </a:cubicBezTo>
                <a:cubicBezTo>
                  <a:pt x="34124" y="73114"/>
                  <a:pt x="41427" y="28803"/>
                  <a:pt x="90296" y="28803"/>
                </a:cubicBezTo>
                <a:cubicBezTo>
                  <a:pt x="114350" y="28803"/>
                  <a:pt x="130136" y="41491"/>
                  <a:pt x="134759" y="64554"/>
                </a:cubicBezTo>
                <a:lnTo>
                  <a:pt x="134937" y="65417"/>
                </a:lnTo>
                <a:lnTo>
                  <a:pt x="168249" y="65417"/>
                </a:lnTo>
                <a:lnTo>
                  <a:pt x="168135" y="64249"/>
                </a:lnTo>
                <a:cubicBezTo>
                  <a:pt x="164160" y="23431"/>
                  <a:pt x="134886" y="0"/>
                  <a:pt x="87820" y="0"/>
                </a:cubicBezTo>
                <a:cubicBezTo>
                  <a:pt x="33642" y="0"/>
                  <a:pt x="0" y="38151"/>
                  <a:pt x="0" y="99542"/>
                </a:cubicBezTo>
                <a:cubicBezTo>
                  <a:pt x="0" y="158089"/>
                  <a:pt x="33362" y="194462"/>
                  <a:pt x="87109" y="194462"/>
                </a:cubicBezTo>
                <a:cubicBezTo>
                  <a:pt x="132994" y="194462"/>
                  <a:pt x="162153" y="168757"/>
                  <a:pt x="169202" y="122110"/>
                </a:cubicBezTo>
                <a:lnTo>
                  <a:pt x="169379" y="120866"/>
                </a:lnTo>
                <a:lnTo>
                  <a:pt x="136283" y="120866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7" name="Freeform 3"/>
          <p:cNvSpPr>
            <a:spLocks noChangeArrowheads="1"/>
          </p:cNvSpPr>
          <p:nvPr/>
        </p:nvSpPr>
        <p:spPr bwMode="auto">
          <a:xfrm>
            <a:off x="1309688" y="9331325"/>
            <a:ext cx="163512" cy="193675"/>
          </a:xfrm>
          <a:custGeom>
            <a:avLst/>
            <a:gdLst>
              <a:gd name="T0" fmla="*/ 138645 w 162458"/>
              <a:gd name="T1" fmla="*/ 62927 h 194094"/>
              <a:gd name="T2" fmla="*/ 86728 w 162458"/>
              <a:gd name="T3" fmla="*/ 18846 h 194094"/>
              <a:gd name="T4" fmla="*/ 22415 w 162458"/>
              <a:gd name="T5" fmla="*/ 97066 h 194094"/>
              <a:gd name="T6" fmla="*/ 86728 w 162458"/>
              <a:gd name="T7" fmla="*/ 175272 h 194094"/>
              <a:gd name="T8" fmla="*/ 140055 w 162458"/>
              <a:gd name="T9" fmla="*/ 123011 h 194094"/>
              <a:gd name="T10" fmla="*/ 162458 w 162458"/>
              <a:gd name="T11" fmla="*/ 123011 h 194094"/>
              <a:gd name="T12" fmla="*/ 86728 w 162458"/>
              <a:gd name="T13" fmla="*/ 194093 h 194094"/>
              <a:gd name="T14" fmla="*/ 0 w 162458"/>
              <a:gd name="T15" fmla="*/ 97066 h 194094"/>
              <a:gd name="T16" fmla="*/ 86728 w 162458"/>
              <a:gd name="T17" fmla="*/ 0 h 194094"/>
              <a:gd name="T18" fmla="*/ 161061 w 162458"/>
              <a:gd name="T19" fmla="*/ 62927 h 194094"/>
              <a:gd name="T20" fmla="*/ 138645 w 162458"/>
              <a:gd name="T21" fmla="*/ 62927 h 19409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2458"/>
              <a:gd name="T34" fmla="*/ 0 h 194094"/>
              <a:gd name="T35" fmla="*/ 162458 w 162458"/>
              <a:gd name="T36" fmla="*/ 194094 h 19409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2458" h="194094">
                <a:moveTo>
                  <a:pt x="138645" y="62927"/>
                </a:moveTo>
                <a:cubicBezTo>
                  <a:pt x="132600" y="35572"/>
                  <a:pt x="115900" y="18846"/>
                  <a:pt x="86728" y="18846"/>
                </a:cubicBezTo>
                <a:cubicBezTo>
                  <a:pt x="43700" y="18846"/>
                  <a:pt x="22415" y="57949"/>
                  <a:pt x="22415" y="97066"/>
                </a:cubicBezTo>
                <a:cubicBezTo>
                  <a:pt x="22415" y="136156"/>
                  <a:pt x="43700" y="175272"/>
                  <a:pt x="86728" y="175272"/>
                </a:cubicBezTo>
                <a:cubicBezTo>
                  <a:pt x="114465" y="175272"/>
                  <a:pt x="137223" y="153580"/>
                  <a:pt x="140055" y="123011"/>
                </a:cubicBezTo>
                <a:lnTo>
                  <a:pt x="162458" y="123011"/>
                </a:lnTo>
                <a:cubicBezTo>
                  <a:pt x="156413" y="167093"/>
                  <a:pt x="127635" y="194093"/>
                  <a:pt x="86728" y="194093"/>
                </a:cubicBezTo>
                <a:cubicBezTo>
                  <a:pt x="30568" y="194093"/>
                  <a:pt x="0" y="149656"/>
                  <a:pt x="0" y="97066"/>
                </a:cubicBezTo>
                <a:cubicBezTo>
                  <a:pt x="0" y="44450"/>
                  <a:pt x="30568" y="0"/>
                  <a:pt x="86728" y="0"/>
                </a:cubicBezTo>
                <a:cubicBezTo>
                  <a:pt x="125844" y="0"/>
                  <a:pt x="156032" y="20980"/>
                  <a:pt x="161061" y="62927"/>
                </a:cubicBezTo>
                <a:lnTo>
                  <a:pt x="138645" y="62927"/>
                </a:lnTo>
              </a:path>
            </a:pathLst>
          </a:custGeom>
          <a:solidFill>
            <a:srgbClr val="5D5A56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723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9321800"/>
            <a:ext cx="203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5486400"/>
            <a:ext cx="42545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4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266700"/>
            <a:ext cx="4673600" cy="948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41" name="TextBox 1"/>
          <p:cNvSpPr>
            <a:spLocks noChangeArrowheads="1"/>
          </p:cNvSpPr>
          <p:nvPr/>
        </p:nvSpPr>
        <p:spPr bwMode="auto">
          <a:xfrm>
            <a:off x="8559800" y="4787900"/>
            <a:ext cx="3478213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 sz="22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59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Watermelon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4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all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associate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watermelons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with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summer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cookouts,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use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soothe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summer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burns,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applying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cool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juice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fruit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pieces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directly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burns.</a:t>
            </a:r>
            <a:endParaRPr lang="zh-CN" altLang="en-US"/>
          </a:p>
        </p:txBody>
      </p:sp>
      <p:sp>
        <p:nvSpPr>
          <p:cNvPr id="7242" name="TextBox 1"/>
          <p:cNvSpPr>
            <a:spLocks noChangeArrowheads="1"/>
          </p:cNvSpPr>
          <p:nvPr/>
        </p:nvSpPr>
        <p:spPr bwMode="auto">
          <a:xfrm>
            <a:off x="1727200" y="355600"/>
            <a:ext cx="3368675" cy="472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 sz="22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59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Shaving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46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Cream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4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Shaving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cream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often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includes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glycerin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which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helps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keep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your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skin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moisturized.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people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think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helps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hydrate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sunburns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well.</a:t>
            </a:r>
            <a:endParaRPr lang="zh-CN" altLang="en-US"/>
          </a:p>
        </p:txBody>
      </p:sp>
      <p:sp>
        <p:nvSpPr>
          <p:cNvPr id="7243" name="TextBox 74"/>
          <p:cNvSpPr>
            <a:spLocks noChangeArrowheads="1"/>
          </p:cNvSpPr>
          <p:nvPr/>
        </p:nvSpPr>
        <p:spPr bwMode="auto">
          <a:xfrm>
            <a:off x="1549400" y="5105400"/>
            <a:ext cx="3375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  <a:hlinkClick r:id="rId5"/>
              </a:rPr>
              <a:t>www.51pptmoban.com</a:t>
            </a:r>
            <a:r>
              <a:rPr lang="en-US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zh-CN" altLang="en-US">
                <a:solidFill>
                  <a:srgbClr val="000000"/>
                </a:solidFill>
                <a:latin typeface="Calibri" pitchFamily="34" charset="0"/>
                <a:sym typeface="宋体" pitchFamily="2" charset="-122"/>
              </a:rPr>
              <a:t>搜集整理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3"/>
          <p:cNvSpPr>
            <a:spLocks noChangeArrowheads="1"/>
          </p:cNvSpPr>
          <p:nvPr/>
        </p:nvSpPr>
        <p:spPr bwMode="auto">
          <a:xfrm>
            <a:off x="9764713" y="2733675"/>
            <a:ext cx="1538287" cy="1358900"/>
          </a:xfrm>
          <a:custGeom>
            <a:avLst/>
            <a:gdLst>
              <a:gd name="T0" fmla="*/ 709660 w 1539002"/>
              <a:gd name="T1" fmla="*/ 0 h 1358607"/>
              <a:gd name="T2" fmla="*/ 6385 w 1539002"/>
              <a:gd name="T3" fmla="*/ 588555 h 1358607"/>
              <a:gd name="T4" fmla="*/ 427517 w 1539002"/>
              <a:gd name="T5" fmla="*/ 1283499 h 1358607"/>
              <a:gd name="T6" fmla="*/ 967965 w 1539002"/>
              <a:gd name="T7" fmla="*/ 1358607 h 1358607"/>
              <a:gd name="T8" fmla="*/ 1534030 w 1539002"/>
              <a:gd name="T9" fmla="*/ 793369 h 1358607"/>
              <a:gd name="T10" fmla="*/ 925128 w 1539002"/>
              <a:gd name="T11" fmla="*/ 15760 h 1358607"/>
              <a:gd name="T12" fmla="*/ 709660 w 1539002"/>
              <a:gd name="T13" fmla="*/ 0 h 13586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39002"/>
              <a:gd name="T22" fmla="*/ 0 h 1358607"/>
              <a:gd name="T23" fmla="*/ 1539002 w 1539002"/>
              <a:gd name="T24" fmla="*/ 1358607 h 135860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39002" h="1358607">
                <a:moveTo>
                  <a:pt x="709660" y="0"/>
                </a:moveTo>
                <a:cubicBezTo>
                  <a:pt x="375930" y="23787"/>
                  <a:pt x="50569" y="258775"/>
                  <a:pt x="6385" y="588555"/>
                </a:cubicBezTo>
                <a:cubicBezTo>
                  <a:pt x="-36146" y="906170"/>
                  <a:pt x="128368" y="1162583"/>
                  <a:pt x="427517" y="1283499"/>
                </a:cubicBezTo>
                <a:cubicBezTo>
                  <a:pt x="486471" y="1307312"/>
                  <a:pt x="909177" y="1364564"/>
                  <a:pt x="967965" y="1358607"/>
                </a:cubicBezTo>
                <a:cubicBezTo>
                  <a:pt x="1293263" y="1325549"/>
                  <a:pt x="1490913" y="1115301"/>
                  <a:pt x="1534030" y="793369"/>
                </a:cubicBezTo>
                <a:cubicBezTo>
                  <a:pt x="1582100" y="434314"/>
                  <a:pt x="1279141" y="95440"/>
                  <a:pt x="925128" y="15760"/>
                </a:cubicBezTo>
                <a:lnTo>
                  <a:pt x="709660" y="0"/>
                </a:lnTo>
              </a:path>
            </a:pathLst>
          </a:custGeom>
          <a:solidFill>
            <a:srgbClr val="ED1C24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5" name="Freeform 3"/>
          <p:cNvSpPr>
            <a:spLocks noChangeArrowheads="1"/>
          </p:cNvSpPr>
          <p:nvPr/>
        </p:nvSpPr>
        <p:spPr bwMode="auto">
          <a:xfrm>
            <a:off x="9750425" y="2730500"/>
            <a:ext cx="1571625" cy="1374775"/>
          </a:xfrm>
          <a:custGeom>
            <a:avLst/>
            <a:gdLst>
              <a:gd name="T0" fmla="*/ 0 w 1571523"/>
              <a:gd name="T1" fmla="*/ 0 h 1373911"/>
              <a:gd name="T2" fmla="*/ 1571523 w 1571523"/>
              <a:gd name="T3" fmla="*/ 1373911 h 1373911"/>
            </a:gdLst>
            <a:ahLst/>
            <a:cxnLst/>
            <a:rect l="T0" t="T1" r="T2" b="T3"/>
            <a:pathLst>
              <a:path w="1571523" h="1373911">
                <a:moveTo>
                  <a:pt x="724242" y="3467"/>
                </a:moveTo>
                <a:cubicBezTo>
                  <a:pt x="724242" y="3467"/>
                  <a:pt x="707351" y="5943"/>
                  <a:pt x="675702" y="10604"/>
                </a:cubicBezTo>
                <a:cubicBezTo>
                  <a:pt x="644080" y="15557"/>
                  <a:pt x="598702" y="25412"/>
                  <a:pt x="542201" y="43345"/>
                </a:cubicBezTo>
                <a:cubicBezTo>
                  <a:pt x="486473" y="63106"/>
                  <a:pt x="419645" y="90436"/>
                  <a:pt x="350583" y="134874"/>
                </a:cubicBezTo>
                <a:cubicBezTo>
                  <a:pt x="281875" y="179197"/>
                  <a:pt x="209981" y="239204"/>
                  <a:pt x="149758" y="319341"/>
                </a:cubicBezTo>
                <a:cubicBezTo>
                  <a:pt x="121322" y="360311"/>
                  <a:pt x="92658" y="404304"/>
                  <a:pt x="73849" y="454761"/>
                </a:cubicBezTo>
                <a:cubicBezTo>
                  <a:pt x="71272" y="460946"/>
                  <a:pt x="68681" y="467182"/>
                  <a:pt x="66077" y="473430"/>
                </a:cubicBezTo>
                <a:cubicBezTo>
                  <a:pt x="63461" y="479666"/>
                  <a:pt x="62000" y="486346"/>
                  <a:pt x="59854" y="492810"/>
                </a:cubicBezTo>
                <a:cubicBezTo>
                  <a:pt x="55853" y="505853"/>
                  <a:pt x="51828" y="518998"/>
                  <a:pt x="47764" y="532244"/>
                </a:cubicBezTo>
                <a:cubicBezTo>
                  <a:pt x="45122" y="545833"/>
                  <a:pt x="42455" y="559524"/>
                  <a:pt x="39775" y="573316"/>
                </a:cubicBezTo>
                <a:cubicBezTo>
                  <a:pt x="38569" y="579996"/>
                  <a:pt x="36893" y="587679"/>
                  <a:pt x="36017" y="593572"/>
                </a:cubicBezTo>
                <a:cubicBezTo>
                  <a:pt x="35267" y="600811"/>
                  <a:pt x="34518" y="608076"/>
                  <a:pt x="33781" y="615365"/>
                </a:cubicBezTo>
                <a:cubicBezTo>
                  <a:pt x="33007" y="622655"/>
                  <a:pt x="32257" y="629971"/>
                  <a:pt x="31482" y="637298"/>
                </a:cubicBezTo>
                <a:cubicBezTo>
                  <a:pt x="30670" y="644651"/>
                  <a:pt x="29819" y="652043"/>
                  <a:pt x="29908" y="659155"/>
                </a:cubicBezTo>
                <a:cubicBezTo>
                  <a:pt x="29564" y="673531"/>
                  <a:pt x="29209" y="688009"/>
                  <a:pt x="28866" y="702589"/>
                </a:cubicBezTo>
                <a:cubicBezTo>
                  <a:pt x="30085" y="731862"/>
                  <a:pt x="30708" y="761847"/>
                  <a:pt x="35788" y="791578"/>
                </a:cubicBezTo>
                <a:cubicBezTo>
                  <a:pt x="44398" y="851192"/>
                  <a:pt x="61975" y="911047"/>
                  <a:pt x="89559" y="967651"/>
                </a:cubicBezTo>
                <a:cubicBezTo>
                  <a:pt x="143750" y="1081849"/>
                  <a:pt x="242531" y="1177505"/>
                  <a:pt x="359879" y="1240193"/>
                </a:cubicBezTo>
                <a:cubicBezTo>
                  <a:pt x="388924" y="1256283"/>
                  <a:pt x="420153" y="1269835"/>
                  <a:pt x="450786" y="1281811"/>
                </a:cubicBezTo>
                <a:cubicBezTo>
                  <a:pt x="482472" y="1291069"/>
                  <a:pt x="516025" y="1296352"/>
                  <a:pt x="549363" y="1302321"/>
                </a:cubicBezTo>
                <a:cubicBezTo>
                  <a:pt x="616342" y="1312887"/>
                  <a:pt x="683932" y="1321663"/>
                  <a:pt x="751572" y="1329563"/>
                </a:cubicBezTo>
                <a:cubicBezTo>
                  <a:pt x="819136" y="1337030"/>
                  <a:pt x="887310" y="1344346"/>
                  <a:pt x="954125" y="1347101"/>
                </a:cubicBezTo>
                <a:lnTo>
                  <a:pt x="966507" y="1347470"/>
                </a:lnTo>
                <a:lnTo>
                  <a:pt x="978001" y="1347089"/>
                </a:lnTo>
                <a:lnTo>
                  <a:pt x="980858" y="1347000"/>
                </a:lnTo>
                <a:lnTo>
                  <a:pt x="983487" y="1346606"/>
                </a:lnTo>
                <a:lnTo>
                  <a:pt x="989774" y="1345666"/>
                </a:lnTo>
                <a:lnTo>
                  <a:pt x="1002347" y="1343761"/>
                </a:lnTo>
                <a:lnTo>
                  <a:pt x="1027480" y="1339989"/>
                </a:lnTo>
                <a:lnTo>
                  <a:pt x="1040027" y="1338097"/>
                </a:lnTo>
                <a:lnTo>
                  <a:pt x="1052041" y="1335303"/>
                </a:lnTo>
                <a:cubicBezTo>
                  <a:pt x="1068006" y="1331391"/>
                  <a:pt x="1084084" y="1328356"/>
                  <a:pt x="1099857" y="1323810"/>
                </a:cubicBezTo>
                <a:cubicBezTo>
                  <a:pt x="1115555" y="1318818"/>
                  <a:pt x="1131227" y="1313840"/>
                  <a:pt x="1146860" y="1308862"/>
                </a:cubicBezTo>
                <a:cubicBezTo>
                  <a:pt x="1208392" y="1286294"/>
                  <a:pt x="1265808" y="1254544"/>
                  <a:pt x="1314995" y="1213878"/>
                </a:cubicBezTo>
                <a:cubicBezTo>
                  <a:pt x="1364284" y="1173365"/>
                  <a:pt x="1405204" y="1124369"/>
                  <a:pt x="1436827" y="1071067"/>
                </a:cubicBezTo>
                <a:cubicBezTo>
                  <a:pt x="1468424" y="1017689"/>
                  <a:pt x="1491487" y="960552"/>
                  <a:pt x="1507731" y="902741"/>
                </a:cubicBezTo>
                <a:cubicBezTo>
                  <a:pt x="1511223" y="888111"/>
                  <a:pt x="1514690" y="873556"/>
                  <a:pt x="1518132" y="859091"/>
                </a:cubicBezTo>
                <a:cubicBezTo>
                  <a:pt x="1521814" y="844676"/>
                  <a:pt x="1523300" y="829856"/>
                  <a:pt x="1526069" y="815416"/>
                </a:cubicBezTo>
                <a:cubicBezTo>
                  <a:pt x="1527326" y="808152"/>
                  <a:pt x="1528584" y="800925"/>
                  <a:pt x="1529841" y="793711"/>
                </a:cubicBezTo>
                <a:cubicBezTo>
                  <a:pt x="1530641" y="786473"/>
                  <a:pt x="1531466" y="779259"/>
                  <a:pt x="1532267" y="772084"/>
                </a:cubicBezTo>
                <a:cubicBezTo>
                  <a:pt x="1534324" y="756996"/>
                  <a:pt x="1534146" y="743547"/>
                  <a:pt x="1535112" y="729462"/>
                </a:cubicBezTo>
                <a:cubicBezTo>
                  <a:pt x="1536204" y="672744"/>
                  <a:pt x="1528711" y="617410"/>
                  <a:pt x="1515084" y="565556"/>
                </a:cubicBezTo>
                <a:cubicBezTo>
                  <a:pt x="1501216" y="513702"/>
                  <a:pt x="1481302" y="465264"/>
                  <a:pt x="1457667" y="421132"/>
                </a:cubicBezTo>
                <a:cubicBezTo>
                  <a:pt x="1409826" y="332879"/>
                  <a:pt x="1347939" y="262559"/>
                  <a:pt x="1287309" y="207594"/>
                </a:cubicBezTo>
                <a:cubicBezTo>
                  <a:pt x="1226311" y="152565"/>
                  <a:pt x="1164919" y="114236"/>
                  <a:pt x="1112672" y="86652"/>
                </a:cubicBezTo>
                <a:cubicBezTo>
                  <a:pt x="1060271" y="59004"/>
                  <a:pt x="1016227" y="42926"/>
                  <a:pt x="985963" y="33172"/>
                </a:cubicBezTo>
                <a:cubicBezTo>
                  <a:pt x="970927" y="27901"/>
                  <a:pt x="959065" y="24917"/>
                  <a:pt x="951153" y="22606"/>
                </a:cubicBezTo>
                <a:cubicBezTo>
                  <a:pt x="943216" y="20358"/>
                  <a:pt x="939126" y="19189"/>
                  <a:pt x="939126" y="19189"/>
                </a:cubicBezTo>
                <a:lnTo>
                  <a:pt x="939888" y="15798"/>
                </a:lnTo>
                <a:cubicBezTo>
                  <a:pt x="939888" y="15798"/>
                  <a:pt x="944079" y="16687"/>
                  <a:pt x="952169" y="18440"/>
                </a:cubicBezTo>
                <a:cubicBezTo>
                  <a:pt x="960246" y="20243"/>
                  <a:pt x="972374" y="22466"/>
                  <a:pt x="987843" y="26797"/>
                </a:cubicBezTo>
                <a:cubicBezTo>
                  <a:pt x="1018895" y="34874"/>
                  <a:pt x="1064158" y="48895"/>
                  <a:pt x="1118831" y="74155"/>
                </a:cubicBezTo>
                <a:cubicBezTo>
                  <a:pt x="1146301" y="86487"/>
                  <a:pt x="1175701" y="102425"/>
                  <a:pt x="1206575" y="121615"/>
                </a:cubicBezTo>
                <a:cubicBezTo>
                  <a:pt x="1237500" y="140716"/>
                  <a:pt x="1269771" y="163461"/>
                  <a:pt x="1302080" y="190500"/>
                </a:cubicBezTo>
                <a:cubicBezTo>
                  <a:pt x="1366875" y="244132"/>
                  <a:pt x="1432317" y="315544"/>
                  <a:pt x="1484324" y="406349"/>
                </a:cubicBezTo>
                <a:cubicBezTo>
                  <a:pt x="1510055" y="451802"/>
                  <a:pt x="1532140" y="502056"/>
                  <a:pt x="1548040" y="556450"/>
                </a:cubicBezTo>
                <a:cubicBezTo>
                  <a:pt x="1563801" y="610882"/>
                  <a:pt x="1571891" y="669658"/>
                  <a:pt x="1571522" y="730173"/>
                </a:cubicBezTo>
                <a:cubicBezTo>
                  <a:pt x="1570735" y="745324"/>
                  <a:pt x="1570786" y="761479"/>
                  <a:pt x="1568957" y="775881"/>
                </a:cubicBezTo>
                <a:cubicBezTo>
                  <a:pt x="1568182" y="783463"/>
                  <a:pt x="1567408" y="791057"/>
                  <a:pt x="1566620" y="798677"/>
                </a:cubicBezTo>
                <a:cubicBezTo>
                  <a:pt x="1565401" y="806208"/>
                  <a:pt x="1564195" y="813765"/>
                  <a:pt x="1562963" y="821334"/>
                </a:cubicBezTo>
                <a:cubicBezTo>
                  <a:pt x="1560207" y="836447"/>
                  <a:pt x="1558480" y="851827"/>
                  <a:pt x="1554682" y="866914"/>
                </a:cubicBezTo>
                <a:cubicBezTo>
                  <a:pt x="1551050" y="882065"/>
                  <a:pt x="1547379" y="897280"/>
                  <a:pt x="1543709" y="912584"/>
                </a:cubicBezTo>
                <a:cubicBezTo>
                  <a:pt x="1526602" y="973188"/>
                  <a:pt x="1502358" y="1033703"/>
                  <a:pt x="1467777" y="1089812"/>
                </a:cubicBezTo>
                <a:cubicBezTo>
                  <a:pt x="1433486" y="1145946"/>
                  <a:pt x="1389176" y="1197635"/>
                  <a:pt x="1336179" y="1240015"/>
                </a:cubicBezTo>
                <a:cubicBezTo>
                  <a:pt x="1283271" y="1282458"/>
                  <a:pt x="1222146" y="1315605"/>
                  <a:pt x="1157083" y="1337881"/>
                </a:cubicBezTo>
                <a:cubicBezTo>
                  <a:pt x="1140611" y="1342707"/>
                  <a:pt x="1124101" y="1347559"/>
                  <a:pt x="1107579" y="1352410"/>
                </a:cubicBezTo>
                <a:cubicBezTo>
                  <a:pt x="1090891" y="1356817"/>
                  <a:pt x="1073645" y="1359700"/>
                  <a:pt x="1056702" y="1363383"/>
                </a:cubicBezTo>
                <a:lnTo>
                  <a:pt x="1043926" y="1365999"/>
                </a:lnTo>
                <a:lnTo>
                  <a:pt x="1031340" y="1367612"/>
                </a:lnTo>
                <a:lnTo>
                  <a:pt x="1006119" y="1370825"/>
                </a:lnTo>
                <a:lnTo>
                  <a:pt x="993507" y="1372425"/>
                </a:lnTo>
                <a:lnTo>
                  <a:pt x="987196" y="1373225"/>
                </a:lnTo>
                <a:lnTo>
                  <a:pt x="983526" y="1373683"/>
                </a:lnTo>
                <a:lnTo>
                  <a:pt x="980020" y="1373746"/>
                </a:lnTo>
                <a:cubicBezTo>
                  <a:pt x="975372" y="1373809"/>
                  <a:pt x="970584" y="1373987"/>
                  <a:pt x="966063" y="1373911"/>
                </a:cubicBezTo>
                <a:lnTo>
                  <a:pt x="953007" y="1373225"/>
                </a:lnTo>
                <a:cubicBezTo>
                  <a:pt x="884148" y="1368056"/>
                  <a:pt x="816825" y="1358366"/>
                  <a:pt x="749096" y="1348524"/>
                </a:cubicBezTo>
                <a:cubicBezTo>
                  <a:pt x="681494" y="1338592"/>
                  <a:pt x="614057" y="1327709"/>
                  <a:pt x="547115" y="1315174"/>
                </a:cubicBezTo>
                <a:cubicBezTo>
                  <a:pt x="513701" y="1308773"/>
                  <a:pt x="480097" y="1303185"/>
                  <a:pt x="446975" y="1293114"/>
                </a:cubicBezTo>
                <a:cubicBezTo>
                  <a:pt x="414908" y="1280185"/>
                  <a:pt x="384263" y="1266418"/>
                  <a:pt x="354723" y="1249692"/>
                </a:cubicBezTo>
                <a:cubicBezTo>
                  <a:pt x="236257" y="1185506"/>
                  <a:pt x="133870" y="1091654"/>
                  <a:pt x="72834" y="976261"/>
                </a:cubicBezTo>
                <a:cubicBezTo>
                  <a:pt x="42138" y="918946"/>
                  <a:pt x="21640" y="857453"/>
                  <a:pt x="10438" y="795718"/>
                </a:cubicBezTo>
                <a:cubicBezTo>
                  <a:pt x="4102" y="764870"/>
                  <a:pt x="2133" y="733856"/>
                  <a:pt x="0" y="703148"/>
                </a:cubicBezTo>
                <a:cubicBezTo>
                  <a:pt x="75" y="687641"/>
                  <a:pt x="151" y="672223"/>
                  <a:pt x="241" y="656920"/>
                </a:cubicBezTo>
                <a:cubicBezTo>
                  <a:pt x="113" y="641476"/>
                  <a:pt x="2349" y="627240"/>
                  <a:pt x="3276" y="612495"/>
                </a:cubicBezTo>
                <a:cubicBezTo>
                  <a:pt x="3911" y="605193"/>
                  <a:pt x="4558" y="597928"/>
                  <a:pt x="5181" y="590664"/>
                </a:cubicBezTo>
                <a:cubicBezTo>
                  <a:pt x="6336" y="582168"/>
                  <a:pt x="7860" y="575678"/>
                  <a:pt x="9169" y="568134"/>
                </a:cubicBezTo>
                <a:cubicBezTo>
                  <a:pt x="11962" y="553542"/>
                  <a:pt x="14731" y="539076"/>
                  <a:pt x="17474" y="524700"/>
                </a:cubicBezTo>
                <a:cubicBezTo>
                  <a:pt x="21690" y="510692"/>
                  <a:pt x="25869" y="496811"/>
                  <a:pt x="30022" y="483019"/>
                </a:cubicBezTo>
                <a:cubicBezTo>
                  <a:pt x="32245" y="476173"/>
                  <a:pt x="33845" y="469138"/>
                  <a:pt x="36664" y="462572"/>
                </a:cubicBezTo>
                <a:cubicBezTo>
                  <a:pt x="39458" y="456019"/>
                  <a:pt x="42252" y="449465"/>
                  <a:pt x="45021" y="442950"/>
                </a:cubicBezTo>
                <a:cubicBezTo>
                  <a:pt x="65430" y="389978"/>
                  <a:pt x="95859" y="344043"/>
                  <a:pt x="126021" y="301510"/>
                </a:cubicBezTo>
                <a:cubicBezTo>
                  <a:pt x="190448" y="218897"/>
                  <a:pt x="266102" y="158089"/>
                  <a:pt x="338607" y="115430"/>
                </a:cubicBezTo>
                <a:cubicBezTo>
                  <a:pt x="411238" y="72555"/>
                  <a:pt x="480135" y="46088"/>
                  <a:pt x="537895" y="29337"/>
                </a:cubicBezTo>
                <a:cubicBezTo>
                  <a:pt x="596137" y="14300"/>
                  <a:pt x="643127" y="6604"/>
                  <a:pt x="674928" y="3644"/>
                </a:cubicBezTo>
                <a:cubicBezTo>
                  <a:pt x="706830" y="1257"/>
                  <a:pt x="723848" y="0"/>
                  <a:pt x="723848" y="0"/>
                </a:cubicBezTo>
                <a:lnTo>
                  <a:pt x="724242" y="3467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6" name="Freeform 3"/>
          <p:cNvSpPr>
            <a:spLocks noChangeArrowheads="1"/>
          </p:cNvSpPr>
          <p:nvPr/>
        </p:nvSpPr>
        <p:spPr bwMode="auto">
          <a:xfrm>
            <a:off x="10239375" y="2663825"/>
            <a:ext cx="719138" cy="185738"/>
          </a:xfrm>
          <a:custGeom>
            <a:avLst/>
            <a:gdLst>
              <a:gd name="T0" fmla="*/ 387121 w 719125"/>
              <a:gd name="T1" fmla="*/ 65268 h 185702"/>
              <a:gd name="T2" fmla="*/ 17462 w 719125"/>
              <a:gd name="T3" fmla="*/ 106810 h 185702"/>
              <a:gd name="T4" fmla="*/ 410870 w 719125"/>
              <a:gd name="T5" fmla="*/ 123294 h 185702"/>
              <a:gd name="T6" fmla="*/ 701661 w 719125"/>
              <a:gd name="T7" fmla="*/ 168240 h 185702"/>
              <a:gd name="T8" fmla="*/ 387121 w 719125"/>
              <a:gd name="T9" fmla="*/ 65268 h 1857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9125"/>
              <a:gd name="T16" fmla="*/ 0 h 185702"/>
              <a:gd name="T17" fmla="*/ 719125 w 719125"/>
              <a:gd name="T18" fmla="*/ 185702 h 1857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9125" h="185702">
                <a:moveTo>
                  <a:pt x="387121" y="65268"/>
                </a:moveTo>
                <a:cubicBezTo>
                  <a:pt x="264311" y="43551"/>
                  <a:pt x="85673" y="-53565"/>
                  <a:pt x="17462" y="106810"/>
                </a:cubicBezTo>
                <a:cubicBezTo>
                  <a:pt x="173329" y="76698"/>
                  <a:pt x="247319" y="81753"/>
                  <a:pt x="410870" y="123294"/>
                </a:cubicBezTo>
                <a:cubicBezTo>
                  <a:pt x="490143" y="143436"/>
                  <a:pt x="627164" y="130165"/>
                  <a:pt x="701661" y="168240"/>
                </a:cubicBezTo>
                <a:cubicBezTo>
                  <a:pt x="640460" y="-16862"/>
                  <a:pt x="525868" y="83861"/>
                  <a:pt x="387121" y="65268"/>
                </a:cubicBezTo>
              </a:path>
            </a:pathLst>
          </a:custGeom>
          <a:solidFill>
            <a:srgbClr val="6EAA43"/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7" name="Freeform 3"/>
          <p:cNvSpPr>
            <a:spLocks noChangeArrowheads="1"/>
          </p:cNvSpPr>
          <p:nvPr/>
        </p:nvSpPr>
        <p:spPr bwMode="auto">
          <a:xfrm>
            <a:off x="10563225" y="2605088"/>
            <a:ext cx="112713" cy="160337"/>
          </a:xfrm>
          <a:custGeom>
            <a:avLst/>
            <a:gdLst>
              <a:gd name="T0" fmla="*/ 17462 w 112838"/>
              <a:gd name="T1" fmla="*/ 135242 h 160286"/>
              <a:gd name="T2" fmla="*/ 69456 w 112838"/>
              <a:gd name="T3" fmla="*/ 17462 h 160286"/>
              <a:gd name="T4" fmla="*/ 74041 w 112838"/>
              <a:gd name="T5" fmla="*/ 142824 h 160286"/>
              <a:gd name="T6" fmla="*/ 17462 w 112838"/>
              <a:gd name="T7" fmla="*/ 135242 h 160286"/>
              <a:gd name="T8" fmla="*/ 0 60000 65536"/>
              <a:gd name="T9" fmla="*/ 0 60000 65536"/>
              <a:gd name="T10" fmla="*/ 0 60000 65536"/>
              <a:gd name="T11" fmla="*/ 0 60000 65536"/>
              <a:gd name="T12" fmla="*/ 0 w 112838"/>
              <a:gd name="T13" fmla="*/ 0 h 160286"/>
              <a:gd name="T14" fmla="*/ 112838 w 112838"/>
              <a:gd name="T15" fmla="*/ 160286 h 160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2838" h="160286">
                <a:moveTo>
                  <a:pt x="17462" y="135242"/>
                </a:moveTo>
                <a:cubicBezTo>
                  <a:pt x="34341" y="101092"/>
                  <a:pt x="24676" y="20459"/>
                  <a:pt x="69456" y="17462"/>
                </a:cubicBezTo>
                <a:cubicBezTo>
                  <a:pt x="123393" y="13843"/>
                  <a:pt x="83108" y="103695"/>
                  <a:pt x="74041" y="142824"/>
                </a:cubicBezTo>
                <a:lnTo>
                  <a:pt x="17462" y="135242"/>
                </a:lnTo>
              </a:path>
            </a:pathLst>
          </a:custGeom>
          <a:solidFill>
            <a:srgbClr val="5C4A47"/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8" name="Freeform 3"/>
          <p:cNvSpPr>
            <a:spLocks noChangeArrowheads="1"/>
          </p:cNvSpPr>
          <p:nvPr/>
        </p:nvSpPr>
        <p:spPr bwMode="auto">
          <a:xfrm>
            <a:off x="8786813" y="2876550"/>
            <a:ext cx="1914525" cy="1685925"/>
          </a:xfrm>
          <a:custGeom>
            <a:avLst/>
            <a:gdLst>
              <a:gd name="T0" fmla="*/ 646062 w 1914623"/>
              <a:gd name="T1" fmla="*/ 56540 h 1687437"/>
              <a:gd name="T2" fmla="*/ 7468 w 1914623"/>
              <a:gd name="T3" fmla="*/ 1000836 h 1687437"/>
              <a:gd name="T4" fmla="*/ 748881 w 1914623"/>
              <a:gd name="T5" fmla="*/ 1686851 h 1687437"/>
              <a:gd name="T6" fmla="*/ 1420381 w 1914623"/>
              <a:gd name="T7" fmla="*/ 1591335 h 1687437"/>
              <a:gd name="T8" fmla="*/ 1902993 w 1914623"/>
              <a:gd name="T9" fmla="*/ 721969 h 1687437"/>
              <a:gd name="T10" fmla="*/ 908914 w 1914623"/>
              <a:gd name="T11" fmla="*/ 1498 h 1687437"/>
              <a:gd name="T12" fmla="*/ 646062 w 1914623"/>
              <a:gd name="T13" fmla="*/ 56540 h 16874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14623"/>
              <a:gd name="T22" fmla="*/ 0 h 1687437"/>
              <a:gd name="T23" fmla="*/ 1914623 w 1914623"/>
              <a:gd name="T24" fmla="*/ 1687437 h 16874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14623" h="1687437">
                <a:moveTo>
                  <a:pt x="646062" y="56540"/>
                </a:moveTo>
                <a:cubicBezTo>
                  <a:pt x="255435" y="199326"/>
                  <a:pt x="-52793" y="591629"/>
                  <a:pt x="7468" y="1000836"/>
                </a:cubicBezTo>
                <a:cubicBezTo>
                  <a:pt x="65506" y="1394916"/>
                  <a:pt x="349974" y="1644903"/>
                  <a:pt x="748881" y="1686851"/>
                </a:cubicBezTo>
                <a:cubicBezTo>
                  <a:pt x="827456" y="1695094"/>
                  <a:pt x="1352169" y="1618652"/>
                  <a:pt x="1420381" y="1591335"/>
                </a:cubicBezTo>
                <a:cubicBezTo>
                  <a:pt x="1797723" y="1440370"/>
                  <a:pt x="1961820" y="1121396"/>
                  <a:pt x="1902993" y="721969"/>
                </a:cubicBezTo>
                <a:cubicBezTo>
                  <a:pt x="1837398" y="276478"/>
                  <a:pt x="1359205" y="-24651"/>
                  <a:pt x="908914" y="1498"/>
                </a:cubicBezTo>
                <a:lnTo>
                  <a:pt x="646062" y="56540"/>
                </a:lnTo>
              </a:path>
            </a:pathLst>
          </a:custGeom>
          <a:solidFill>
            <a:srgbClr val="ED1C24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9" name="Freeform 3"/>
          <p:cNvSpPr>
            <a:spLocks noChangeArrowheads="1"/>
          </p:cNvSpPr>
          <p:nvPr/>
        </p:nvSpPr>
        <p:spPr bwMode="auto">
          <a:xfrm>
            <a:off x="8772525" y="2873375"/>
            <a:ext cx="1947863" cy="1695450"/>
          </a:xfrm>
          <a:custGeom>
            <a:avLst/>
            <a:gdLst>
              <a:gd name="T0" fmla="*/ 0 w 1948256"/>
              <a:gd name="T1" fmla="*/ 0 h 1696235"/>
              <a:gd name="T2" fmla="*/ 1948256 w 1948256"/>
              <a:gd name="T3" fmla="*/ 1696235 h 1696235"/>
            </a:gdLst>
            <a:ahLst/>
            <a:cxnLst/>
            <a:rect l="T0" t="T1" r="T2" b="T3"/>
            <a:pathLst>
              <a:path w="1948256" h="1696235">
                <a:moveTo>
                  <a:pt x="661847" y="61339"/>
                </a:moveTo>
                <a:cubicBezTo>
                  <a:pt x="661847" y="61339"/>
                  <a:pt x="656958" y="63396"/>
                  <a:pt x="647496" y="67397"/>
                </a:cubicBezTo>
                <a:cubicBezTo>
                  <a:pt x="638022" y="71346"/>
                  <a:pt x="623887" y="77150"/>
                  <a:pt x="606082" y="85761"/>
                </a:cubicBezTo>
                <a:cubicBezTo>
                  <a:pt x="570280" y="102448"/>
                  <a:pt x="518299" y="128915"/>
                  <a:pt x="457225" y="170216"/>
                </a:cubicBezTo>
                <a:cubicBezTo>
                  <a:pt x="427011" y="191310"/>
                  <a:pt x="394157" y="215478"/>
                  <a:pt x="360362" y="244168"/>
                </a:cubicBezTo>
                <a:cubicBezTo>
                  <a:pt x="326567" y="272844"/>
                  <a:pt x="292087" y="306271"/>
                  <a:pt x="258140" y="344472"/>
                </a:cubicBezTo>
                <a:cubicBezTo>
                  <a:pt x="190665" y="420901"/>
                  <a:pt x="124511" y="517332"/>
                  <a:pt x="80023" y="634439"/>
                </a:cubicBezTo>
                <a:cubicBezTo>
                  <a:pt x="58242" y="692960"/>
                  <a:pt x="41935" y="756422"/>
                  <a:pt x="35000" y="823199"/>
                </a:cubicBezTo>
                <a:cubicBezTo>
                  <a:pt x="31457" y="856575"/>
                  <a:pt x="30416" y="890712"/>
                  <a:pt x="31153" y="925320"/>
                </a:cubicBezTo>
                <a:cubicBezTo>
                  <a:pt x="31674" y="933955"/>
                  <a:pt x="32194" y="942643"/>
                  <a:pt x="32715" y="951342"/>
                </a:cubicBezTo>
                <a:cubicBezTo>
                  <a:pt x="33096" y="960054"/>
                  <a:pt x="33908" y="968766"/>
                  <a:pt x="35077" y="977478"/>
                </a:cubicBezTo>
                <a:cubicBezTo>
                  <a:pt x="36131" y="985949"/>
                  <a:pt x="37109" y="995538"/>
                  <a:pt x="38213" y="1003171"/>
                </a:cubicBezTo>
                <a:cubicBezTo>
                  <a:pt x="39814" y="1012073"/>
                  <a:pt x="41427" y="1021001"/>
                  <a:pt x="43053" y="1029980"/>
                </a:cubicBezTo>
                <a:cubicBezTo>
                  <a:pt x="44653" y="1038946"/>
                  <a:pt x="46266" y="1047938"/>
                  <a:pt x="47879" y="1056968"/>
                </a:cubicBezTo>
                <a:cubicBezTo>
                  <a:pt x="49466" y="1066010"/>
                  <a:pt x="50965" y="1075129"/>
                  <a:pt x="53555" y="1083676"/>
                </a:cubicBezTo>
                <a:cubicBezTo>
                  <a:pt x="58128" y="1101075"/>
                  <a:pt x="62738" y="1118601"/>
                  <a:pt x="67373" y="1136228"/>
                </a:cubicBezTo>
                <a:cubicBezTo>
                  <a:pt x="78993" y="1170950"/>
                  <a:pt x="90195" y="1206637"/>
                  <a:pt x="106641" y="1240508"/>
                </a:cubicBezTo>
                <a:cubicBezTo>
                  <a:pt x="137706" y="1308961"/>
                  <a:pt x="179602" y="1374569"/>
                  <a:pt x="232359" y="1432735"/>
                </a:cubicBezTo>
                <a:cubicBezTo>
                  <a:pt x="284860" y="1491066"/>
                  <a:pt x="348551" y="1541447"/>
                  <a:pt x="419810" y="1580335"/>
                </a:cubicBezTo>
                <a:cubicBezTo>
                  <a:pt x="490867" y="1619641"/>
                  <a:pt x="569099" y="1647823"/>
                  <a:pt x="650100" y="1665564"/>
                </a:cubicBezTo>
                <a:cubicBezTo>
                  <a:pt x="670470" y="1669603"/>
                  <a:pt x="690651" y="1674785"/>
                  <a:pt x="711403" y="1676918"/>
                </a:cubicBezTo>
                <a:lnTo>
                  <a:pt x="742403" y="1681122"/>
                </a:lnTo>
                <a:lnTo>
                  <a:pt x="757910" y="1683230"/>
                </a:lnTo>
                <a:cubicBezTo>
                  <a:pt x="760348" y="1683510"/>
                  <a:pt x="763422" y="1684056"/>
                  <a:pt x="765327" y="1684132"/>
                </a:cubicBezTo>
                <a:lnTo>
                  <a:pt x="773214" y="1684335"/>
                </a:lnTo>
                <a:cubicBezTo>
                  <a:pt x="814463" y="1684589"/>
                  <a:pt x="856360" y="1679446"/>
                  <a:pt x="898270" y="1675216"/>
                </a:cubicBezTo>
                <a:cubicBezTo>
                  <a:pt x="981989" y="1665107"/>
                  <a:pt x="1065834" y="1652687"/>
                  <a:pt x="1149425" y="1639174"/>
                </a:cubicBezTo>
                <a:cubicBezTo>
                  <a:pt x="1232814" y="1625229"/>
                  <a:pt x="1316761" y="1610904"/>
                  <a:pt x="1397851" y="1591498"/>
                </a:cubicBezTo>
                <a:lnTo>
                  <a:pt x="1412887" y="1587714"/>
                </a:lnTo>
                <a:cubicBezTo>
                  <a:pt x="1417701" y="1586316"/>
                  <a:pt x="1422133" y="1584716"/>
                  <a:pt x="1426781" y="1583269"/>
                </a:cubicBezTo>
                <a:lnTo>
                  <a:pt x="1430235" y="1582151"/>
                </a:lnTo>
                <a:lnTo>
                  <a:pt x="1433372" y="1580766"/>
                </a:lnTo>
                <a:lnTo>
                  <a:pt x="1440560" y="1577490"/>
                </a:lnTo>
                <a:lnTo>
                  <a:pt x="1454963" y="1570950"/>
                </a:lnTo>
                <a:lnTo>
                  <a:pt x="1483715" y="1557894"/>
                </a:lnTo>
                <a:lnTo>
                  <a:pt x="1498079" y="1551366"/>
                </a:lnTo>
                <a:lnTo>
                  <a:pt x="1511566" y="1543898"/>
                </a:lnTo>
                <a:cubicBezTo>
                  <a:pt x="1529435" y="1533751"/>
                  <a:pt x="1547748" y="1524595"/>
                  <a:pt x="1565161" y="1513749"/>
                </a:cubicBezTo>
                <a:cubicBezTo>
                  <a:pt x="1582318" y="1502408"/>
                  <a:pt x="1599425" y="1491066"/>
                  <a:pt x="1616519" y="1479764"/>
                </a:cubicBezTo>
                <a:cubicBezTo>
                  <a:pt x="1682724" y="1431605"/>
                  <a:pt x="1740839" y="1373719"/>
                  <a:pt x="1786064" y="1307933"/>
                </a:cubicBezTo>
                <a:cubicBezTo>
                  <a:pt x="1831479" y="1242299"/>
                  <a:pt x="1863877" y="1169299"/>
                  <a:pt x="1883626" y="1094357"/>
                </a:cubicBezTo>
                <a:cubicBezTo>
                  <a:pt x="1903348" y="1019337"/>
                  <a:pt x="1911362" y="942706"/>
                  <a:pt x="1910968" y="867700"/>
                </a:cubicBezTo>
                <a:cubicBezTo>
                  <a:pt x="1910118" y="848954"/>
                  <a:pt x="1909279" y="830285"/>
                  <a:pt x="1908429" y="811744"/>
                </a:cubicBezTo>
                <a:cubicBezTo>
                  <a:pt x="1907882" y="793176"/>
                  <a:pt x="1904593" y="774875"/>
                  <a:pt x="1902929" y="756575"/>
                </a:cubicBezTo>
                <a:cubicBezTo>
                  <a:pt x="1901926" y="747443"/>
                  <a:pt x="1900923" y="738338"/>
                  <a:pt x="1899932" y="729257"/>
                </a:cubicBezTo>
                <a:cubicBezTo>
                  <a:pt x="1898408" y="720291"/>
                  <a:pt x="1896884" y="711350"/>
                  <a:pt x="1895373" y="702422"/>
                </a:cubicBezTo>
                <a:cubicBezTo>
                  <a:pt x="1892668" y="683804"/>
                  <a:pt x="1887778" y="667471"/>
                  <a:pt x="1884032" y="650174"/>
                </a:cubicBezTo>
                <a:cubicBezTo>
                  <a:pt x="1865706" y="581620"/>
                  <a:pt x="1837588" y="517675"/>
                  <a:pt x="1803209" y="460144"/>
                </a:cubicBezTo>
                <a:cubicBezTo>
                  <a:pt x="1768550" y="402715"/>
                  <a:pt x="1727848" y="351521"/>
                  <a:pt x="1684184" y="306804"/>
                </a:cubicBezTo>
                <a:cubicBezTo>
                  <a:pt x="1596211" y="217587"/>
                  <a:pt x="1497698" y="154734"/>
                  <a:pt x="1405978" y="110145"/>
                </a:cubicBezTo>
                <a:cubicBezTo>
                  <a:pt x="1359966" y="87818"/>
                  <a:pt x="1315160" y="70508"/>
                  <a:pt x="1272920" y="57059"/>
                </a:cubicBezTo>
                <a:cubicBezTo>
                  <a:pt x="1230718" y="43533"/>
                  <a:pt x="1191145" y="33424"/>
                  <a:pt x="1155001" y="26299"/>
                </a:cubicBezTo>
                <a:cubicBezTo>
                  <a:pt x="1082726" y="11567"/>
                  <a:pt x="1024521" y="7732"/>
                  <a:pt x="984960" y="6665"/>
                </a:cubicBezTo>
                <a:cubicBezTo>
                  <a:pt x="965162" y="5649"/>
                  <a:pt x="949973" y="6259"/>
                  <a:pt x="939724" y="6271"/>
                </a:cubicBezTo>
                <a:cubicBezTo>
                  <a:pt x="929461" y="6360"/>
                  <a:pt x="924166" y="6424"/>
                  <a:pt x="924166" y="6424"/>
                </a:cubicBezTo>
                <a:lnTo>
                  <a:pt x="923976" y="2919"/>
                </a:lnTo>
                <a:cubicBezTo>
                  <a:pt x="923976" y="2919"/>
                  <a:pt x="929271" y="2601"/>
                  <a:pt x="939533" y="1966"/>
                </a:cubicBezTo>
                <a:cubicBezTo>
                  <a:pt x="949820" y="1433"/>
                  <a:pt x="965060" y="36"/>
                  <a:pt x="985011" y="23"/>
                </a:cubicBezTo>
                <a:cubicBezTo>
                  <a:pt x="1024852" y="-751"/>
                  <a:pt x="1083665" y="785"/>
                  <a:pt x="1157478" y="12583"/>
                </a:cubicBezTo>
                <a:cubicBezTo>
                  <a:pt x="1194434" y="18108"/>
                  <a:pt x="1234897" y="27201"/>
                  <a:pt x="1278229" y="39672"/>
                </a:cubicBezTo>
                <a:cubicBezTo>
                  <a:pt x="1321599" y="52029"/>
                  <a:pt x="1367790" y="68273"/>
                  <a:pt x="1415465" y="89634"/>
                </a:cubicBezTo>
                <a:cubicBezTo>
                  <a:pt x="1510830" y="131824"/>
                  <a:pt x="1613039" y="194727"/>
                  <a:pt x="1705736" y="285240"/>
                </a:cubicBezTo>
                <a:cubicBezTo>
                  <a:pt x="1751762" y="330642"/>
                  <a:pt x="1795068" y="382991"/>
                  <a:pt x="1832394" y="442326"/>
                </a:cubicBezTo>
                <a:cubicBezTo>
                  <a:pt x="1869541" y="501737"/>
                  <a:pt x="1899170" y="568805"/>
                  <a:pt x="1919236" y="640840"/>
                </a:cubicBezTo>
                <a:cubicBezTo>
                  <a:pt x="1923440" y="659089"/>
                  <a:pt x="1928952" y="678051"/>
                  <a:pt x="1931695" y="695983"/>
                </a:cubicBezTo>
                <a:cubicBezTo>
                  <a:pt x="1933346" y="705254"/>
                  <a:pt x="1935009" y="714563"/>
                  <a:pt x="1936674" y="723885"/>
                </a:cubicBezTo>
                <a:cubicBezTo>
                  <a:pt x="1937791" y="733258"/>
                  <a:pt x="1938908" y="742668"/>
                  <a:pt x="1940026" y="752117"/>
                </a:cubicBezTo>
                <a:cubicBezTo>
                  <a:pt x="1941106" y="761553"/>
                  <a:pt x="1942172" y="771027"/>
                  <a:pt x="1943265" y="780527"/>
                </a:cubicBezTo>
                <a:cubicBezTo>
                  <a:pt x="1944382" y="790014"/>
                  <a:pt x="1945538" y="799539"/>
                  <a:pt x="1945716" y="809191"/>
                </a:cubicBezTo>
                <a:cubicBezTo>
                  <a:pt x="1946554" y="828431"/>
                  <a:pt x="1947418" y="847786"/>
                  <a:pt x="1948256" y="867255"/>
                </a:cubicBezTo>
                <a:cubicBezTo>
                  <a:pt x="1948586" y="945195"/>
                  <a:pt x="1940369" y="1025370"/>
                  <a:pt x="1918537" y="1103844"/>
                </a:cubicBezTo>
                <a:cubicBezTo>
                  <a:pt x="1897011" y="1182266"/>
                  <a:pt x="1862086" y="1258771"/>
                  <a:pt x="1813635" y="1327224"/>
                </a:cubicBezTo>
                <a:cubicBezTo>
                  <a:pt x="1765325" y="1395740"/>
                  <a:pt x="1704022" y="1456002"/>
                  <a:pt x="1634325" y="1504833"/>
                </a:cubicBezTo>
                <a:cubicBezTo>
                  <a:pt x="1616405" y="1516251"/>
                  <a:pt x="1598447" y="1527668"/>
                  <a:pt x="1580451" y="1539110"/>
                </a:cubicBezTo>
                <a:cubicBezTo>
                  <a:pt x="1562137" y="1550071"/>
                  <a:pt x="1542656" y="1559418"/>
                  <a:pt x="1523783" y="1569629"/>
                </a:cubicBezTo>
                <a:lnTo>
                  <a:pt x="1509521" y="1577122"/>
                </a:lnTo>
                <a:lnTo>
                  <a:pt x="1495031" y="1583383"/>
                </a:lnTo>
                <a:lnTo>
                  <a:pt x="1466050" y="1595918"/>
                </a:lnTo>
                <a:lnTo>
                  <a:pt x="1451546" y="1602191"/>
                </a:lnTo>
                <a:lnTo>
                  <a:pt x="1444269" y="1605328"/>
                </a:lnTo>
                <a:lnTo>
                  <a:pt x="1440154" y="1607068"/>
                </a:lnTo>
                <a:lnTo>
                  <a:pt x="1436065" y="1608351"/>
                </a:lnTo>
                <a:cubicBezTo>
                  <a:pt x="1430629" y="1609977"/>
                  <a:pt x="1425092" y="1611818"/>
                  <a:pt x="1419745" y="1613253"/>
                </a:cubicBezTo>
                <a:lnTo>
                  <a:pt x="1403998" y="1616923"/>
                </a:lnTo>
                <a:cubicBezTo>
                  <a:pt x="1320253" y="1634564"/>
                  <a:pt x="1236459" y="1646362"/>
                  <a:pt x="1152270" y="1658097"/>
                </a:cubicBezTo>
                <a:cubicBezTo>
                  <a:pt x="1068133" y="1669628"/>
                  <a:pt x="983881" y="1679979"/>
                  <a:pt x="899668" y="1688183"/>
                </a:cubicBezTo>
                <a:cubicBezTo>
                  <a:pt x="857567" y="1692031"/>
                  <a:pt x="815505" y="1696895"/>
                  <a:pt x="772680" y="1696235"/>
                </a:cubicBezTo>
                <a:lnTo>
                  <a:pt x="764793" y="1695981"/>
                </a:lnTo>
                <a:cubicBezTo>
                  <a:pt x="761479" y="1695765"/>
                  <a:pt x="759383" y="1695270"/>
                  <a:pt x="756602" y="1694927"/>
                </a:cubicBezTo>
                <a:lnTo>
                  <a:pt x="740943" y="1692666"/>
                </a:lnTo>
                <a:lnTo>
                  <a:pt x="709650" y="1688145"/>
                </a:lnTo>
                <a:cubicBezTo>
                  <a:pt x="688695" y="1685783"/>
                  <a:pt x="668311" y="1680373"/>
                  <a:pt x="647775" y="1676118"/>
                </a:cubicBezTo>
                <a:cubicBezTo>
                  <a:pt x="565899" y="1657894"/>
                  <a:pt x="486816" y="1629776"/>
                  <a:pt x="413854" y="1591320"/>
                </a:cubicBezTo>
                <a:cubicBezTo>
                  <a:pt x="341020" y="1552801"/>
                  <a:pt x="274256" y="1503944"/>
                  <a:pt x="218643" y="1445626"/>
                </a:cubicBezTo>
                <a:cubicBezTo>
                  <a:pt x="162724" y="1387637"/>
                  <a:pt x="117564" y="1321255"/>
                  <a:pt x="83413" y="1251468"/>
                </a:cubicBezTo>
                <a:cubicBezTo>
                  <a:pt x="65455" y="1216873"/>
                  <a:pt x="52666" y="1180564"/>
                  <a:pt x="39789" y="1144725"/>
                </a:cubicBezTo>
                <a:cubicBezTo>
                  <a:pt x="34620" y="1126272"/>
                  <a:pt x="29502" y="1107920"/>
                  <a:pt x="24409" y="1089696"/>
                </a:cubicBezTo>
                <a:cubicBezTo>
                  <a:pt x="21564" y="1080552"/>
                  <a:pt x="19939" y="1071522"/>
                  <a:pt x="18212" y="1062530"/>
                </a:cubicBezTo>
                <a:cubicBezTo>
                  <a:pt x="16459" y="1053526"/>
                  <a:pt x="14706" y="1044560"/>
                  <a:pt x="12954" y="1035619"/>
                </a:cubicBezTo>
                <a:cubicBezTo>
                  <a:pt x="-1955" y="962708"/>
                  <a:pt x="-3759" y="889302"/>
                  <a:pt x="4191" y="819808"/>
                </a:cubicBezTo>
                <a:cubicBezTo>
                  <a:pt x="12242" y="750225"/>
                  <a:pt x="29933" y="684489"/>
                  <a:pt x="53187" y="624177"/>
                </a:cubicBezTo>
                <a:cubicBezTo>
                  <a:pt x="100621" y="503553"/>
                  <a:pt x="169468" y="404797"/>
                  <a:pt x="241274" y="329080"/>
                </a:cubicBezTo>
                <a:cubicBezTo>
                  <a:pt x="312813" y="252753"/>
                  <a:pt x="385953" y="197508"/>
                  <a:pt x="449236" y="157935"/>
                </a:cubicBezTo>
                <a:cubicBezTo>
                  <a:pt x="512977" y="118844"/>
                  <a:pt x="566356" y="94358"/>
                  <a:pt x="603351" y="79322"/>
                </a:cubicBezTo>
                <a:cubicBezTo>
                  <a:pt x="621830" y="71664"/>
                  <a:pt x="636206" y="66711"/>
                  <a:pt x="645909" y="63294"/>
                </a:cubicBezTo>
                <a:cubicBezTo>
                  <a:pt x="655586" y="59865"/>
                  <a:pt x="660577" y="58087"/>
                  <a:pt x="660577" y="58087"/>
                </a:cubicBezTo>
                <a:lnTo>
                  <a:pt x="661847" y="61339"/>
                </a:lnTo>
              </a:path>
            </a:pathLst>
          </a:custGeom>
          <a:solidFill>
            <a:srgbClr val="442F25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0" name="Freeform 3"/>
          <p:cNvSpPr>
            <a:spLocks noChangeArrowheads="1"/>
          </p:cNvSpPr>
          <p:nvPr/>
        </p:nvSpPr>
        <p:spPr bwMode="auto">
          <a:xfrm>
            <a:off x="9169400" y="2774950"/>
            <a:ext cx="873125" cy="295275"/>
          </a:xfrm>
          <a:custGeom>
            <a:avLst/>
            <a:gdLst>
              <a:gd name="T0" fmla="*/ 444906 w 873506"/>
              <a:gd name="T1" fmla="*/ 101702 h 295491"/>
              <a:gd name="T2" fmla="*/ 17462 w 873506"/>
              <a:gd name="T3" fmla="*/ 278029 h 295491"/>
              <a:gd name="T4" fmla="*/ 493192 w 873506"/>
              <a:gd name="T5" fmla="*/ 162890 h 295491"/>
              <a:gd name="T6" fmla="*/ 856043 w 873506"/>
              <a:gd name="T7" fmla="*/ 116929 h 295491"/>
              <a:gd name="T8" fmla="*/ 444906 w 873506"/>
              <a:gd name="T9" fmla="*/ 101702 h 2954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3506"/>
              <a:gd name="T16" fmla="*/ 0 h 295491"/>
              <a:gd name="T17" fmla="*/ 873506 w 873506"/>
              <a:gd name="T18" fmla="*/ 295491 h 29549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3506" h="295491">
                <a:moveTo>
                  <a:pt x="444906" y="101702"/>
                </a:moveTo>
                <a:cubicBezTo>
                  <a:pt x="290741" y="117843"/>
                  <a:pt x="44005" y="62980"/>
                  <a:pt x="17462" y="278029"/>
                </a:cubicBezTo>
                <a:cubicBezTo>
                  <a:pt x="193383" y="188646"/>
                  <a:pt x="283527" y="169279"/>
                  <a:pt x="493192" y="162890"/>
                </a:cubicBezTo>
                <a:cubicBezTo>
                  <a:pt x="594804" y="159766"/>
                  <a:pt x="753974" y="96977"/>
                  <a:pt x="856043" y="116929"/>
                </a:cubicBezTo>
                <a:cubicBezTo>
                  <a:pt x="719493" y="-83247"/>
                  <a:pt x="617067" y="76365"/>
                  <a:pt x="444906" y="101702"/>
                </a:cubicBezTo>
              </a:path>
            </a:pathLst>
          </a:custGeom>
          <a:solidFill>
            <a:srgbClr val="6EAA43"/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1" name="Freeform 3"/>
          <p:cNvSpPr>
            <a:spLocks noChangeArrowheads="1"/>
          </p:cNvSpPr>
          <p:nvPr/>
        </p:nvSpPr>
        <p:spPr bwMode="auto">
          <a:xfrm>
            <a:off x="9540875" y="2728913"/>
            <a:ext cx="111125" cy="193675"/>
          </a:xfrm>
          <a:custGeom>
            <a:avLst/>
            <a:gdLst>
              <a:gd name="T0" fmla="*/ 23086 w 110980"/>
              <a:gd name="T1" fmla="*/ 176022 h 193484"/>
              <a:gd name="T2" fmla="*/ 44842 w 110980"/>
              <a:gd name="T3" fmla="*/ 17462 h 193484"/>
              <a:gd name="T4" fmla="*/ 93280 w 110980"/>
              <a:gd name="T5" fmla="*/ 165684 h 193484"/>
              <a:gd name="T6" fmla="*/ 23086 w 110980"/>
              <a:gd name="T7" fmla="*/ 176022 h 193484"/>
              <a:gd name="T8" fmla="*/ 0 60000 65536"/>
              <a:gd name="T9" fmla="*/ 0 60000 65536"/>
              <a:gd name="T10" fmla="*/ 0 60000 65536"/>
              <a:gd name="T11" fmla="*/ 0 60000 65536"/>
              <a:gd name="T12" fmla="*/ 0 w 110980"/>
              <a:gd name="T13" fmla="*/ 0 h 193484"/>
              <a:gd name="T14" fmla="*/ 110980 w 110980"/>
              <a:gd name="T15" fmla="*/ 193484 h 1934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980" h="193484">
                <a:moveTo>
                  <a:pt x="23086" y="176022"/>
                </a:moveTo>
                <a:cubicBezTo>
                  <a:pt x="31557" y="129400"/>
                  <a:pt x="-7634" y="36385"/>
                  <a:pt x="44842" y="17462"/>
                </a:cubicBezTo>
                <a:cubicBezTo>
                  <a:pt x="108049" y="-5359"/>
                  <a:pt x="90714" y="115811"/>
                  <a:pt x="93280" y="165684"/>
                </a:cubicBezTo>
                <a:lnTo>
                  <a:pt x="23086" y="176022"/>
                </a:lnTo>
              </a:path>
            </a:pathLst>
          </a:custGeom>
          <a:solidFill>
            <a:srgbClr val="5C4A47"/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2" name="Freeform 3"/>
          <p:cNvSpPr>
            <a:spLocks noChangeArrowheads="1"/>
          </p:cNvSpPr>
          <p:nvPr/>
        </p:nvSpPr>
        <p:spPr bwMode="auto">
          <a:xfrm>
            <a:off x="1028700" y="-7938"/>
            <a:ext cx="4241800" cy="4441826"/>
          </a:xfrm>
          <a:custGeom>
            <a:avLst/>
            <a:gdLst>
              <a:gd name="T0" fmla="*/ 6350 w 4241800"/>
              <a:gd name="T1" fmla="*/ 4439831 h 4446181"/>
              <a:gd name="T2" fmla="*/ 6350 w 4241800"/>
              <a:gd name="T3" fmla="*/ 6350 h 4446181"/>
              <a:gd name="T4" fmla="*/ 4235450 w 4241800"/>
              <a:gd name="T5" fmla="*/ 6350 h 4446181"/>
              <a:gd name="T6" fmla="*/ 4235450 w 4241800"/>
              <a:gd name="T7" fmla="*/ 4439831 h 4446181"/>
              <a:gd name="T8" fmla="*/ 2136775 w 4241800"/>
              <a:gd name="T9" fmla="*/ 4122331 h 4446181"/>
              <a:gd name="T10" fmla="*/ 6350 w 4241800"/>
              <a:gd name="T11" fmla="*/ 4439831 h 44461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41800"/>
              <a:gd name="T19" fmla="*/ 0 h 4446181"/>
              <a:gd name="T20" fmla="*/ 4241800 w 4241800"/>
              <a:gd name="T21" fmla="*/ 4446181 h 44461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41800" h="4446181">
                <a:moveTo>
                  <a:pt x="6350" y="4439831"/>
                </a:moveTo>
                <a:lnTo>
                  <a:pt x="6350" y="6350"/>
                </a:lnTo>
                <a:lnTo>
                  <a:pt x="4235450" y="6350"/>
                </a:lnTo>
                <a:lnTo>
                  <a:pt x="4235450" y="4439831"/>
                </a:lnTo>
                <a:lnTo>
                  <a:pt x="2136775" y="4122331"/>
                </a:lnTo>
                <a:lnTo>
                  <a:pt x="6350" y="4439831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3" name="Freeform 3"/>
          <p:cNvSpPr>
            <a:spLocks noChangeArrowheads="1"/>
          </p:cNvSpPr>
          <p:nvPr/>
        </p:nvSpPr>
        <p:spPr bwMode="auto">
          <a:xfrm>
            <a:off x="6464300" y="1009650"/>
            <a:ext cx="127000" cy="7747000"/>
          </a:xfrm>
          <a:custGeom>
            <a:avLst/>
            <a:gdLst>
              <a:gd name="T0" fmla="*/ 31750 w 127000"/>
              <a:gd name="T1" fmla="*/ 31750 h 7747000"/>
              <a:gd name="T2" fmla="*/ 31750 w 127000"/>
              <a:gd name="T3" fmla="*/ 7715250 h 7747000"/>
              <a:gd name="T4" fmla="*/ 0 60000 65536"/>
              <a:gd name="T5" fmla="*/ 0 60000 65536"/>
              <a:gd name="T6" fmla="*/ 0 w 127000"/>
              <a:gd name="T7" fmla="*/ 0 h 7747000"/>
              <a:gd name="T8" fmla="*/ 127000 w 127000"/>
              <a:gd name="T9" fmla="*/ 7747000 h 7747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7000" h="7747000">
                <a:moveTo>
                  <a:pt x="31750" y="31750"/>
                </a:moveTo>
                <a:lnTo>
                  <a:pt x="31750" y="7715250"/>
                </a:lnTo>
              </a:path>
            </a:pathLst>
          </a:custGeom>
          <a:noFill/>
          <a:ln w="63500" cap="flat" cmpd="sng">
            <a:solidFill>
              <a:srgbClr val="CDCDC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4" name="Freeform 3"/>
          <p:cNvSpPr>
            <a:spLocks noChangeArrowheads="1"/>
          </p:cNvSpPr>
          <p:nvPr/>
        </p:nvSpPr>
        <p:spPr bwMode="auto">
          <a:xfrm>
            <a:off x="288925" y="9264650"/>
            <a:ext cx="203200" cy="255588"/>
          </a:xfrm>
          <a:custGeom>
            <a:avLst/>
            <a:gdLst>
              <a:gd name="T0" fmla="*/ 199707 w 204050"/>
              <a:gd name="T1" fmla="*/ 29984 h 255955"/>
              <a:gd name="T2" fmla="*/ 199783 w 204050"/>
              <a:gd name="T3" fmla="*/ 29882 h 255955"/>
              <a:gd name="T4" fmla="*/ 199783 w 204050"/>
              <a:gd name="T5" fmla="*/ 0 h 255955"/>
              <a:gd name="T6" fmla="*/ 12090 w 204050"/>
              <a:gd name="T7" fmla="*/ 0 h 255955"/>
              <a:gd name="T8" fmla="*/ 12090 w 204050"/>
              <a:gd name="T9" fmla="*/ 30568 h 255955"/>
              <a:gd name="T10" fmla="*/ 156679 w 204050"/>
              <a:gd name="T11" fmla="*/ 30568 h 255955"/>
              <a:gd name="T12" fmla="*/ 241 w 204050"/>
              <a:gd name="T13" fmla="*/ 225793 h 255955"/>
              <a:gd name="T14" fmla="*/ 0 w 204050"/>
              <a:gd name="T15" fmla="*/ 226059 h 255955"/>
              <a:gd name="T16" fmla="*/ 0 w 204050"/>
              <a:gd name="T17" fmla="*/ 255955 h 255955"/>
              <a:gd name="T18" fmla="*/ 204050 w 204050"/>
              <a:gd name="T19" fmla="*/ 255955 h 255955"/>
              <a:gd name="T20" fmla="*/ 204050 w 204050"/>
              <a:gd name="T21" fmla="*/ 225399 h 255955"/>
              <a:gd name="T22" fmla="*/ 43446 w 204050"/>
              <a:gd name="T23" fmla="*/ 225399 h 255955"/>
              <a:gd name="T24" fmla="*/ 199707 w 204050"/>
              <a:gd name="T25" fmla="*/ 29984 h 2559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4050"/>
              <a:gd name="T40" fmla="*/ 0 h 255955"/>
              <a:gd name="T41" fmla="*/ 204050 w 204050"/>
              <a:gd name="T42" fmla="*/ 255955 h 2559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4050" h="255955">
                <a:moveTo>
                  <a:pt x="199707" y="29984"/>
                </a:moveTo>
                <a:lnTo>
                  <a:pt x="199783" y="29882"/>
                </a:lnTo>
                <a:lnTo>
                  <a:pt x="199783" y="0"/>
                </a:lnTo>
                <a:lnTo>
                  <a:pt x="12090" y="0"/>
                </a:lnTo>
                <a:lnTo>
                  <a:pt x="12090" y="30568"/>
                </a:lnTo>
                <a:lnTo>
                  <a:pt x="156679" y="30568"/>
                </a:lnTo>
                <a:lnTo>
                  <a:pt x="241" y="225793"/>
                </a:lnTo>
                <a:lnTo>
                  <a:pt x="0" y="226059"/>
                </a:lnTo>
                <a:lnTo>
                  <a:pt x="0" y="255955"/>
                </a:lnTo>
                <a:lnTo>
                  <a:pt x="204050" y="255955"/>
                </a:lnTo>
                <a:lnTo>
                  <a:pt x="204050" y="225399"/>
                </a:lnTo>
                <a:lnTo>
                  <a:pt x="43446" y="225399"/>
                </a:lnTo>
                <a:lnTo>
                  <a:pt x="199707" y="29984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5" name="Freeform 3"/>
          <p:cNvSpPr>
            <a:spLocks noChangeArrowheads="1"/>
          </p:cNvSpPr>
          <p:nvPr/>
        </p:nvSpPr>
        <p:spPr bwMode="auto">
          <a:xfrm>
            <a:off x="696913" y="9329738"/>
            <a:ext cx="169862" cy="195262"/>
          </a:xfrm>
          <a:custGeom>
            <a:avLst/>
            <a:gdLst>
              <a:gd name="T0" fmla="*/ 136283 w 169379"/>
              <a:gd name="T1" fmla="*/ 120866 h 194462"/>
              <a:gd name="T2" fmla="*/ 136131 w 169379"/>
              <a:gd name="T3" fmla="*/ 121780 h 194462"/>
              <a:gd name="T4" fmla="*/ 86740 w 169379"/>
              <a:gd name="T5" fmla="*/ 165658 h 194462"/>
              <a:gd name="T6" fmla="*/ 34124 w 169379"/>
              <a:gd name="T7" fmla="*/ 99542 h 194462"/>
              <a:gd name="T8" fmla="*/ 90296 w 169379"/>
              <a:gd name="T9" fmla="*/ 28803 h 194462"/>
              <a:gd name="T10" fmla="*/ 134759 w 169379"/>
              <a:gd name="T11" fmla="*/ 64554 h 194462"/>
              <a:gd name="T12" fmla="*/ 134937 w 169379"/>
              <a:gd name="T13" fmla="*/ 65417 h 194462"/>
              <a:gd name="T14" fmla="*/ 168249 w 169379"/>
              <a:gd name="T15" fmla="*/ 65417 h 194462"/>
              <a:gd name="T16" fmla="*/ 168135 w 169379"/>
              <a:gd name="T17" fmla="*/ 64249 h 194462"/>
              <a:gd name="T18" fmla="*/ 87820 w 169379"/>
              <a:gd name="T19" fmla="*/ 0 h 194462"/>
              <a:gd name="T20" fmla="*/ 0 w 169379"/>
              <a:gd name="T21" fmla="*/ 99542 h 194462"/>
              <a:gd name="T22" fmla="*/ 87109 w 169379"/>
              <a:gd name="T23" fmla="*/ 194462 h 194462"/>
              <a:gd name="T24" fmla="*/ 169202 w 169379"/>
              <a:gd name="T25" fmla="*/ 122110 h 194462"/>
              <a:gd name="T26" fmla="*/ 169379 w 169379"/>
              <a:gd name="T27" fmla="*/ 120866 h 194462"/>
              <a:gd name="T28" fmla="*/ 136283 w 169379"/>
              <a:gd name="T29" fmla="*/ 120866 h 1944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9379"/>
              <a:gd name="T46" fmla="*/ 0 h 194462"/>
              <a:gd name="T47" fmla="*/ 169379 w 169379"/>
              <a:gd name="T48" fmla="*/ 194462 h 1944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9379" h="194462">
                <a:moveTo>
                  <a:pt x="136283" y="120866"/>
                </a:moveTo>
                <a:lnTo>
                  <a:pt x="136131" y="121780"/>
                </a:lnTo>
                <a:cubicBezTo>
                  <a:pt x="132181" y="150088"/>
                  <a:pt x="114630" y="165658"/>
                  <a:pt x="86740" y="165658"/>
                </a:cubicBezTo>
                <a:cubicBezTo>
                  <a:pt x="47955" y="165658"/>
                  <a:pt x="34124" y="131509"/>
                  <a:pt x="34124" y="99542"/>
                </a:cubicBezTo>
                <a:cubicBezTo>
                  <a:pt x="34124" y="73114"/>
                  <a:pt x="41427" y="28803"/>
                  <a:pt x="90296" y="28803"/>
                </a:cubicBezTo>
                <a:cubicBezTo>
                  <a:pt x="114350" y="28803"/>
                  <a:pt x="130136" y="41491"/>
                  <a:pt x="134759" y="64554"/>
                </a:cubicBezTo>
                <a:lnTo>
                  <a:pt x="134937" y="65417"/>
                </a:lnTo>
                <a:lnTo>
                  <a:pt x="168249" y="65417"/>
                </a:lnTo>
                <a:lnTo>
                  <a:pt x="168135" y="64249"/>
                </a:lnTo>
                <a:cubicBezTo>
                  <a:pt x="164160" y="23431"/>
                  <a:pt x="134886" y="0"/>
                  <a:pt x="87820" y="0"/>
                </a:cubicBezTo>
                <a:cubicBezTo>
                  <a:pt x="33642" y="0"/>
                  <a:pt x="0" y="38151"/>
                  <a:pt x="0" y="99542"/>
                </a:cubicBezTo>
                <a:cubicBezTo>
                  <a:pt x="0" y="158089"/>
                  <a:pt x="33362" y="194462"/>
                  <a:pt x="87109" y="194462"/>
                </a:cubicBezTo>
                <a:cubicBezTo>
                  <a:pt x="132994" y="194462"/>
                  <a:pt x="162153" y="168757"/>
                  <a:pt x="169202" y="122110"/>
                </a:cubicBezTo>
                <a:lnTo>
                  <a:pt x="169379" y="120866"/>
                </a:lnTo>
                <a:lnTo>
                  <a:pt x="136283" y="120866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6" name="Freeform 3"/>
          <p:cNvSpPr>
            <a:spLocks noChangeArrowheads="1"/>
          </p:cNvSpPr>
          <p:nvPr/>
        </p:nvSpPr>
        <p:spPr bwMode="auto">
          <a:xfrm>
            <a:off x="1309688" y="9331325"/>
            <a:ext cx="163512" cy="193675"/>
          </a:xfrm>
          <a:custGeom>
            <a:avLst/>
            <a:gdLst>
              <a:gd name="T0" fmla="*/ 138645 w 162458"/>
              <a:gd name="T1" fmla="*/ 62927 h 194094"/>
              <a:gd name="T2" fmla="*/ 86728 w 162458"/>
              <a:gd name="T3" fmla="*/ 18846 h 194094"/>
              <a:gd name="T4" fmla="*/ 22415 w 162458"/>
              <a:gd name="T5" fmla="*/ 97066 h 194094"/>
              <a:gd name="T6" fmla="*/ 86728 w 162458"/>
              <a:gd name="T7" fmla="*/ 175272 h 194094"/>
              <a:gd name="T8" fmla="*/ 140055 w 162458"/>
              <a:gd name="T9" fmla="*/ 123011 h 194094"/>
              <a:gd name="T10" fmla="*/ 162458 w 162458"/>
              <a:gd name="T11" fmla="*/ 123011 h 194094"/>
              <a:gd name="T12" fmla="*/ 86728 w 162458"/>
              <a:gd name="T13" fmla="*/ 194093 h 194094"/>
              <a:gd name="T14" fmla="*/ 0 w 162458"/>
              <a:gd name="T15" fmla="*/ 97066 h 194094"/>
              <a:gd name="T16" fmla="*/ 86728 w 162458"/>
              <a:gd name="T17" fmla="*/ 0 h 194094"/>
              <a:gd name="T18" fmla="*/ 161061 w 162458"/>
              <a:gd name="T19" fmla="*/ 62927 h 194094"/>
              <a:gd name="T20" fmla="*/ 138645 w 162458"/>
              <a:gd name="T21" fmla="*/ 62927 h 19409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2458"/>
              <a:gd name="T34" fmla="*/ 0 h 194094"/>
              <a:gd name="T35" fmla="*/ 162458 w 162458"/>
              <a:gd name="T36" fmla="*/ 194094 h 19409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2458" h="194094">
                <a:moveTo>
                  <a:pt x="138645" y="62927"/>
                </a:moveTo>
                <a:cubicBezTo>
                  <a:pt x="132600" y="35572"/>
                  <a:pt x="115900" y="18846"/>
                  <a:pt x="86728" y="18846"/>
                </a:cubicBezTo>
                <a:cubicBezTo>
                  <a:pt x="43700" y="18846"/>
                  <a:pt x="22415" y="57949"/>
                  <a:pt x="22415" y="97066"/>
                </a:cubicBezTo>
                <a:cubicBezTo>
                  <a:pt x="22415" y="136156"/>
                  <a:pt x="43700" y="175272"/>
                  <a:pt x="86728" y="175272"/>
                </a:cubicBezTo>
                <a:cubicBezTo>
                  <a:pt x="114465" y="175272"/>
                  <a:pt x="137223" y="153580"/>
                  <a:pt x="140055" y="123011"/>
                </a:cubicBezTo>
                <a:lnTo>
                  <a:pt x="162458" y="123011"/>
                </a:lnTo>
                <a:cubicBezTo>
                  <a:pt x="156413" y="167093"/>
                  <a:pt x="127635" y="194093"/>
                  <a:pt x="86728" y="194093"/>
                </a:cubicBezTo>
                <a:cubicBezTo>
                  <a:pt x="30568" y="194093"/>
                  <a:pt x="0" y="149656"/>
                  <a:pt x="0" y="97066"/>
                </a:cubicBezTo>
                <a:cubicBezTo>
                  <a:pt x="0" y="44450"/>
                  <a:pt x="30568" y="0"/>
                  <a:pt x="86728" y="0"/>
                </a:cubicBezTo>
                <a:cubicBezTo>
                  <a:pt x="125844" y="0"/>
                  <a:pt x="156032" y="20980"/>
                  <a:pt x="161061" y="62927"/>
                </a:cubicBezTo>
                <a:lnTo>
                  <a:pt x="138645" y="62927"/>
                </a:lnTo>
              </a:path>
            </a:pathLst>
          </a:custGeom>
          <a:solidFill>
            <a:srgbClr val="5D5A56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82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9321800"/>
            <a:ext cx="203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" y="4851400"/>
            <a:ext cx="419100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9258300"/>
            <a:ext cx="4191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1079500"/>
            <a:ext cx="5359400" cy="867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1" name="TextBox 1"/>
          <p:cNvSpPr>
            <a:spLocks noChangeArrowheads="1"/>
          </p:cNvSpPr>
          <p:nvPr/>
        </p:nvSpPr>
        <p:spPr bwMode="auto">
          <a:xfrm>
            <a:off x="1727200" y="698500"/>
            <a:ext cx="2965450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300"/>
              </a:lnSpc>
            </a:pPr>
            <a:r>
              <a:rPr lang="en-US" sz="45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Cucumber</a:t>
            </a:r>
            <a:endParaRPr lang="zh-CN" altLang="en-US"/>
          </a:p>
        </p:txBody>
      </p:sp>
      <p:sp>
        <p:nvSpPr>
          <p:cNvPr id="8212" name="TextBox 1"/>
          <p:cNvSpPr>
            <a:spLocks noChangeArrowheads="1"/>
          </p:cNvSpPr>
          <p:nvPr/>
        </p:nvSpPr>
        <p:spPr bwMode="auto">
          <a:xfrm>
            <a:off x="8458200" y="7277100"/>
            <a:ext cx="3355975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claim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tomatoes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rubbed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sunburned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skin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soothes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the</a:t>
            </a:r>
            <a:endParaRPr lang="zh-CN" altLang="en-US"/>
          </a:p>
        </p:txBody>
      </p:sp>
      <p:sp>
        <p:nvSpPr>
          <p:cNvPr id="8213" name="TextBox 1"/>
          <p:cNvSpPr>
            <a:spLocks noChangeArrowheads="1"/>
          </p:cNvSpPr>
          <p:nvPr/>
        </p:nvSpPr>
        <p:spPr bwMode="auto">
          <a:xfrm>
            <a:off x="8458200" y="8521700"/>
            <a:ext cx="284003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burning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sensation.</a:t>
            </a:r>
            <a:endParaRPr lang="zh-CN" altLang="en-US"/>
          </a:p>
        </p:txBody>
      </p:sp>
      <p:sp>
        <p:nvSpPr>
          <p:cNvPr id="8214" name="TextBox 1"/>
          <p:cNvSpPr>
            <a:spLocks noChangeArrowheads="1"/>
          </p:cNvSpPr>
          <p:nvPr/>
        </p:nvSpPr>
        <p:spPr bwMode="auto">
          <a:xfrm>
            <a:off x="8458200" y="6184900"/>
            <a:ext cx="175577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/>
          </a:p>
        </p:txBody>
      </p:sp>
      <p:sp>
        <p:nvSpPr>
          <p:cNvPr id="8215" name="TextBox 1"/>
          <p:cNvSpPr>
            <a:spLocks noChangeArrowheads="1"/>
          </p:cNvSpPr>
          <p:nvPr/>
        </p:nvSpPr>
        <p:spPr bwMode="auto">
          <a:xfrm>
            <a:off x="8458200" y="6451600"/>
            <a:ext cx="2743200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Tomatoes</a:t>
            </a:r>
            <a:endParaRPr lang="zh-CN" altLang="en-US"/>
          </a:p>
        </p:txBody>
      </p:sp>
      <p:sp>
        <p:nvSpPr>
          <p:cNvPr id="8216" name="TextBox 1"/>
          <p:cNvSpPr>
            <a:spLocks noChangeArrowheads="1"/>
          </p:cNvSpPr>
          <p:nvPr/>
        </p:nvSpPr>
        <p:spPr bwMode="auto">
          <a:xfrm>
            <a:off x="1727200" y="1600200"/>
            <a:ext cx="23590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You've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heard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of</a:t>
            </a:r>
            <a:endParaRPr lang="zh-CN" altLang="en-US"/>
          </a:p>
        </p:txBody>
      </p:sp>
      <p:sp>
        <p:nvSpPr>
          <p:cNvPr id="8217" name="TextBox 1"/>
          <p:cNvSpPr>
            <a:spLocks noChangeArrowheads="1"/>
          </p:cNvSpPr>
          <p:nvPr/>
        </p:nvSpPr>
        <p:spPr bwMode="auto">
          <a:xfrm>
            <a:off x="1727200" y="2019300"/>
            <a:ext cx="3130550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cucumbers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soothing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tired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eyes,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think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they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soothe</a:t>
            </a:r>
            <a:endParaRPr lang="zh-CN" altLang="en-US"/>
          </a:p>
        </p:txBody>
      </p:sp>
      <p:sp>
        <p:nvSpPr>
          <p:cNvPr id="8218" name="TextBox 1"/>
          <p:cNvSpPr>
            <a:spLocks noChangeArrowheads="1"/>
          </p:cNvSpPr>
          <p:nvPr/>
        </p:nvSpPr>
        <p:spPr bwMode="auto">
          <a:xfrm>
            <a:off x="1727200" y="3251200"/>
            <a:ext cx="30035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burned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skin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well.</a:t>
            </a:r>
            <a:endParaRPr lang="zh-CN" altLang="en-US"/>
          </a:p>
        </p:txBody>
      </p:sp>
      <p:sp>
        <p:nvSpPr>
          <p:cNvPr id="8219" name="TextBox 1"/>
          <p:cNvSpPr>
            <a:spLocks noChangeArrowheads="1"/>
          </p:cNvSpPr>
          <p:nvPr/>
        </p:nvSpPr>
        <p:spPr bwMode="auto">
          <a:xfrm>
            <a:off x="1727200" y="444500"/>
            <a:ext cx="175577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3"/>
          <p:cNvSpPr>
            <a:spLocks noChangeArrowheads="1"/>
          </p:cNvSpPr>
          <p:nvPr/>
        </p:nvSpPr>
        <p:spPr bwMode="auto">
          <a:xfrm>
            <a:off x="1143000" y="0"/>
            <a:ext cx="4229100" cy="4452938"/>
          </a:xfrm>
          <a:custGeom>
            <a:avLst/>
            <a:gdLst>
              <a:gd name="T0" fmla="*/ 6350 w 4229100"/>
              <a:gd name="T1" fmla="*/ 4446181 h 4452531"/>
              <a:gd name="T2" fmla="*/ 6350 w 4229100"/>
              <a:gd name="T3" fmla="*/ 6350 h 4452531"/>
              <a:gd name="T4" fmla="*/ 4222750 w 4229100"/>
              <a:gd name="T5" fmla="*/ 6350 h 4452531"/>
              <a:gd name="T6" fmla="*/ 4222750 w 4229100"/>
              <a:gd name="T7" fmla="*/ 4446181 h 4452531"/>
              <a:gd name="T8" fmla="*/ 2130425 w 4229100"/>
              <a:gd name="T9" fmla="*/ 4128681 h 4452531"/>
              <a:gd name="T10" fmla="*/ 6350 w 4229100"/>
              <a:gd name="T11" fmla="*/ 4446181 h 44525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29100"/>
              <a:gd name="T19" fmla="*/ 0 h 4452531"/>
              <a:gd name="T20" fmla="*/ 4229100 w 4229100"/>
              <a:gd name="T21" fmla="*/ 4452531 h 445253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29100" h="4452531">
                <a:moveTo>
                  <a:pt x="6350" y="4446181"/>
                </a:moveTo>
                <a:lnTo>
                  <a:pt x="6350" y="6350"/>
                </a:lnTo>
                <a:lnTo>
                  <a:pt x="4222750" y="6350"/>
                </a:lnTo>
                <a:lnTo>
                  <a:pt x="4222750" y="4446181"/>
                </a:lnTo>
                <a:lnTo>
                  <a:pt x="2130425" y="4128681"/>
                </a:lnTo>
                <a:lnTo>
                  <a:pt x="6350" y="4446181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9" name="Freeform 3"/>
          <p:cNvSpPr>
            <a:spLocks noChangeArrowheads="1"/>
          </p:cNvSpPr>
          <p:nvPr/>
        </p:nvSpPr>
        <p:spPr bwMode="auto">
          <a:xfrm>
            <a:off x="2014538" y="5476875"/>
            <a:ext cx="2190750" cy="2590800"/>
          </a:xfrm>
          <a:custGeom>
            <a:avLst/>
            <a:gdLst>
              <a:gd name="T0" fmla="*/ 420386 w 2191316"/>
              <a:gd name="T1" fmla="*/ 132783 h 2591485"/>
              <a:gd name="T2" fmla="*/ 1909461 w 2191316"/>
              <a:gd name="T3" fmla="*/ 171645 h 2591485"/>
              <a:gd name="T4" fmla="*/ 1870624 w 2191316"/>
              <a:gd name="T5" fmla="*/ 365879 h 2591485"/>
              <a:gd name="T6" fmla="*/ 2077799 w 2191316"/>
              <a:gd name="T7" fmla="*/ 2346977 h 2591485"/>
              <a:gd name="T8" fmla="*/ 135512 w 2191316"/>
              <a:gd name="T9" fmla="*/ 2359931 h 2591485"/>
              <a:gd name="T10" fmla="*/ 446281 w 2191316"/>
              <a:gd name="T11" fmla="*/ 339945 h 2591485"/>
              <a:gd name="T12" fmla="*/ 420386 w 2191316"/>
              <a:gd name="T13" fmla="*/ 132783 h 25914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91316"/>
              <a:gd name="T22" fmla="*/ 0 h 2591485"/>
              <a:gd name="T23" fmla="*/ 2191316 w 2191316"/>
              <a:gd name="T24" fmla="*/ 2591485 h 259148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91316" h="2591485">
                <a:moveTo>
                  <a:pt x="420386" y="132783"/>
                </a:moveTo>
                <a:cubicBezTo>
                  <a:pt x="420386" y="132783"/>
                  <a:pt x="1145505" y="-190926"/>
                  <a:pt x="1909461" y="171645"/>
                </a:cubicBezTo>
                <a:cubicBezTo>
                  <a:pt x="1909461" y="171645"/>
                  <a:pt x="1974231" y="327004"/>
                  <a:pt x="1870624" y="365879"/>
                </a:cubicBezTo>
                <a:cubicBezTo>
                  <a:pt x="1870624" y="365879"/>
                  <a:pt x="2423112" y="2006020"/>
                  <a:pt x="2077799" y="2346977"/>
                </a:cubicBezTo>
                <a:cubicBezTo>
                  <a:pt x="2077799" y="2346977"/>
                  <a:pt x="1267857" y="2888378"/>
                  <a:pt x="135512" y="2359931"/>
                </a:cubicBezTo>
                <a:cubicBezTo>
                  <a:pt x="-123427" y="2239091"/>
                  <a:pt x="-6917" y="909680"/>
                  <a:pt x="446281" y="339945"/>
                </a:cubicBezTo>
                <a:cubicBezTo>
                  <a:pt x="446281" y="339945"/>
                  <a:pt x="303851" y="262272"/>
                  <a:pt x="420386" y="132783"/>
                </a:cubicBezTo>
              </a:path>
            </a:pathLst>
          </a:custGeom>
          <a:solidFill>
            <a:srgbClr val="B2D6DE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0" name="Freeform 3"/>
          <p:cNvSpPr>
            <a:spLocks noChangeArrowheads="1"/>
          </p:cNvSpPr>
          <p:nvPr/>
        </p:nvSpPr>
        <p:spPr bwMode="auto">
          <a:xfrm>
            <a:off x="2000250" y="5461000"/>
            <a:ext cx="2220913" cy="2622550"/>
          </a:xfrm>
          <a:custGeom>
            <a:avLst/>
            <a:gdLst>
              <a:gd name="T0" fmla="*/ 435187 w 2220920"/>
              <a:gd name="T1" fmla="*/ 147585 h 2621088"/>
              <a:gd name="T2" fmla="*/ 1924262 w 2220920"/>
              <a:gd name="T3" fmla="*/ 186447 h 2621088"/>
              <a:gd name="T4" fmla="*/ 1885426 w 2220920"/>
              <a:gd name="T5" fmla="*/ 380681 h 2621088"/>
              <a:gd name="T6" fmla="*/ 2092601 w 2220920"/>
              <a:gd name="T7" fmla="*/ 2361779 h 2621088"/>
              <a:gd name="T8" fmla="*/ 150314 w 2220920"/>
              <a:gd name="T9" fmla="*/ 2374733 h 2621088"/>
              <a:gd name="T10" fmla="*/ 461083 w 2220920"/>
              <a:gd name="T11" fmla="*/ 354747 h 2621088"/>
              <a:gd name="T12" fmla="*/ 435187 w 2220920"/>
              <a:gd name="T13" fmla="*/ 147585 h 26210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20920"/>
              <a:gd name="T22" fmla="*/ 0 h 2621088"/>
              <a:gd name="T23" fmla="*/ 2220920 w 2220920"/>
              <a:gd name="T24" fmla="*/ 2621088 h 26210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20920" h="2621088">
                <a:moveTo>
                  <a:pt x="435187" y="147585"/>
                </a:moveTo>
                <a:cubicBezTo>
                  <a:pt x="435187" y="147585"/>
                  <a:pt x="1160307" y="-176124"/>
                  <a:pt x="1924262" y="186447"/>
                </a:cubicBezTo>
                <a:cubicBezTo>
                  <a:pt x="1924262" y="186447"/>
                  <a:pt x="1989033" y="341806"/>
                  <a:pt x="1885426" y="380681"/>
                </a:cubicBezTo>
                <a:cubicBezTo>
                  <a:pt x="1885426" y="380681"/>
                  <a:pt x="2437914" y="2020822"/>
                  <a:pt x="2092601" y="2361779"/>
                </a:cubicBezTo>
                <a:cubicBezTo>
                  <a:pt x="2092601" y="2361779"/>
                  <a:pt x="1282659" y="2903180"/>
                  <a:pt x="150314" y="2374733"/>
                </a:cubicBezTo>
                <a:cubicBezTo>
                  <a:pt x="-108625" y="2253893"/>
                  <a:pt x="7883" y="924482"/>
                  <a:pt x="461083" y="354747"/>
                </a:cubicBezTo>
                <a:cubicBezTo>
                  <a:pt x="461083" y="354747"/>
                  <a:pt x="318652" y="277074"/>
                  <a:pt x="435187" y="147585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1" name="Freeform 3"/>
          <p:cNvSpPr>
            <a:spLocks noChangeArrowheads="1"/>
          </p:cNvSpPr>
          <p:nvPr/>
        </p:nvSpPr>
        <p:spPr bwMode="auto">
          <a:xfrm>
            <a:off x="2379663" y="5530850"/>
            <a:ext cx="1563687" cy="395288"/>
          </a:xfrm>
          <a:custGeom>
            <a:avLst/>
            <a:gdLst>
              <a:gd name="T0" fmla="*/ 55532 w 1564042"/>
              <a:gd name="T1" fmla="*/ 65871 h 395135"/>
              <a:gd name="T2" fmla="*/ 81427 w 1564042"/>
              <a:gd name="T3" fmla="*/ 273034 h 395135"/>
              <a:gd name="T4" fmla="*/ 1505771 w 1564042"/>
              <a:gd name="T5" fmla="*/ 298955 h 395135"/>
              <a:gd name="T6" fmla="*/ 1544607 w 1564042"/>
              <a:gd name="T7" fmla="*/ 104733 h 395135"/>
              <a:gd name="T8" fmla="*/ 55532 w 1564042"/>
              <a:gd name="T9" fmla="*/ 65871 h 395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64042"/>
              <a:gd name="T16" fmla="*/ 0 h 395135"/>
              <a:gd name="T17" fmla="*/ 1564042 w 1564042"/>
              <a:gd name="T18" fmla="*/ 395135 h 3951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64042" h="395135">
                <a:moveTo>
                  <a:pt x="55532" y="65871"/>
                </a:moveTo>
                <a:cubicBezTo>
                  <a:pt x="-85691" y="167865"/>
                  <a:pt x="81427" y="273034"/>
                  <a:pt x="81427" y="273034"/>
                </a:cubicBezTo>
                <a:cubicBezTo>
                  <a:pt x="728861" y="532012"/>
                  <a:pt x="1505771" y="298955"/>
                  <a:pt x="1505771" y="298955"/>
                </a:cubicBezTo>
                <a:cubicBezTo>
                  <a:pt x="1609377" y="260105"/>
                  <a:pt x="1544607" y="104733"/>
                  <a:pt x="1544607" y="104733"/>
                </a:cubicBezTo>
                <a:cubicBezTo>
                  <a:pt x="1544607" y="104733"/>
                  <a:pt x="288603" y="-102441"/>
                  <a:pt x="55532" y="65871"/>
                </a:cubicBezTo>
              </a:path>
            </a:pathLst>
          </a:custGeom>
          <a:solidFill>
            <a:srgbClr val="B2D6DE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2" name="Freeform 3"/>
          <p:cNvSpPr>
            <a:spLocks noChangeArrowheads="1"/>
          </p:cNvSpPr>
          <p:nvPr/>
        </p:nvSpPr>
        <p:spPr bwMode="auto">
          <a:xfrm>
            <a:off x="2363788" y="5514975"/>
            <a:ext cx="1593850" cy="425450"/>
          </a:xfrm>
          <a:custGeom>
            <a:avLst/>
            <a:gdLst>
              <a:gd name="T0" fmla="*/ 70334 w 1593645"/>
              <a:gd name="T1" fmla="*/ 80673 h 424738"/>
              <a:gd name="T2" fmla="*/ 96229 w 1593645"/>
              <a:gd name="T3" fmla="*/ 287835 h 424738"/>
              <a:gd name="T4" fmla="*/ 1520573 w 1593645"/>
              <a:gd name="T5" fmla="*/ 313756 h 424738"/>
              <a:gd name="T6" fmla="*/ 1559409 w 1593645"/>
              <a:gd name="T7" fmla="*/ 119535 h 424738"/>
              <a:gd name="T8" fmla="*/ 70334 w 1593645"/>
              <a:gd name="T9" fmla="*/ 80673 h 424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3645"/>
              <a:gd name="T16" fmla="*/ 0 h 424738"/>
              <a:gd name="T17" fmla="*/ 1593645 w 1593645"/>
              <a:gd name="T18" fmla="*/ 424738 h 4247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3645" h="424738">
                <a:moveTo>
                  <a:pt x="70334" y="80673"/>
                </a:moveTo>
                <a:cubicBezTo>
                  <a:pt x="-70889" y="182667"/>
                  <a:pt x="96229" y="287835"/>
                  <a:pt x="96229" y="287835"/>
                </a:cubicBezTo>
                <a:cubicBezTo>
                  <a:pt x="743663" y="546814"/>
                  <a:pt x="1520573" y="313756"/>
                  <a:pt x="1520573" y="313756"/>
                </a:cubicBezTo>
                <a:cubicBezTo>
                  <a:pt x="1624179" y="274907"/>
                  <a:pt x="1559409" y="119535"/>
                  <a:pt x="1559409" y="119535"/>
                </a:cubicBezTo>
                <a:cubicBezTo>
                  <a:pt x="1559409" y="119535"/>
                  <a:pt x="303404" y="-87639"/>
                  <a:pt x="70334" y="80673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3" name="Freeform 3"/>
          <p:cNvSpPr>
            <a:spLocks noChangeArrowheads="1"/>
          </p:cNvSpPr>
          <p:nvPr/>
        </p:nvSpPr>
        <p:spPr bwMode="auto">
          <a:xfrm>
            <a:off x="2435225" y="5397500"/>
            <a:ext cx="1489075" cy="333375"/>
          </a:xfrm>
          <a:custGeom>
            <a:avLst/>
            <a:gdLst>
              <a:gd name="T0" fmla="*/ 0 w 1489075"/>
              <a:gd name="T1" fmla="*/ 198277 h 332103"/>
              <a:gd name="T2" fmla="*/ 1489075 w 1489075"/>
              <a:gd name="T3" fmla="*/ 237139 h 332103"/>
              <a:gd name="T4" fmla="*/ 0 w 1489075"/>
              <a:gd name="T5" fmla="*/ 198277 h 332103"/>
              <a:gd name="T6" fmla="*/ 0 60000 65536"/>
              <a:gd name="T7" fmla="*/ 0 60000 65536"/>
              <a:gd name="T8" fmla="*/ 0 60000 65536"/>
              <a:gd name="T9" fmla="*/ 0 w 1489075"/>
              <a:gd name="T10" fmla="*/ 0 h 332103"/>
              <a:gd name="T11" fmla="*/ 1489075 w 1489075"/>
              <a:gd name="T12" fmla="*/ 332103 h 3321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9075" h="332103">
                <a:moveTo>
                  <a:pt x="0" y="198277"/>
                </a:moveTo>
                <a:cubicBezTo>
                  <a:pt x="-84835" y="-48547"/>
                  <a:pt x="1533575" y="-96591"/>
                  <a:pt x="1489075" y="237139"/>
                </a:cubicBezTo>
                <a:cubicBezTo>
                  <a:pt x="1476121" y="334217"/>
                  <a:pt x="71209" y="405439"/>
                  <a:pt x="0" y="198277"/>
                </a:cubicBezTo>
              </a:path>
            </a:pathLst>
          </a:custGeom>
          <a:solidFill>
            <a:srgbClr val="00B0D1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4" name="Freeform 3"/>
          <p:cNvSpPr>
            <a:spLocks noChangeArrowheads="1"/>
          </p:cNvSpPr>
          <p:nvPr/>
        </p:nvSpPr>
        <p:spPr bwMode="auto">
          <a:xfrm>
            <a:off x="2419350" y="5383213"/>
            <a:ext cx="1519238" cy="361950"/>
          </a:xfrm>
          <a:custGeom>
            <a:avLst/>
            <a:gdLst>
              <a:gd name="T0" fmla="*/ 14801 w 1518678"/>
              <a:gd name="T1" fmla="*/ 213079 h 361707"/>
              <a:gd name="T2" fmla="*/ 1503876 w 1518678"/>
              <a:gd name="T3" fmla="*/ 251941 h 361707"/>
              <a:gd name="T4" fmla="*/ 14801 w 1518678"/>
              <a:gd name="T5" fmla="*/ 213079 h 361707"/>
              <a:gd name="T6" fmla="*/ 0 60000 65536"/>
              <a:gd name="T7" fmla="*/ 0 60000 65536"/>
              <a:gd name="T8" fmla="*/ 0 60000 65536"/>
              <a:gd name="T9" fmla="*/ 0 w 1518678"/>
              <a:gd name="T10" fmla="*/ 0 h 361707"/>
              <a:gd name="T11" fmla="*/ 1518678 w 1518678"/>
              <a:gd name="T12" fmla="*/ 361707 h 3617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8678" h="361707">
                <a:moveTo>
                  <a:pt x="14801" y="213079"/>
                </a:moveTo>
                <a:cubicBezTo>
                  <a:pt x="-70034" y="-33745"/>
                  <a:pt x="1548377" y="-81789"/>
                  <a:pt x="1503876" y="251941"/>
                </a:cubicBezTo>
                <a:cubicBezTo>
                  <a:pt x="1490922" y="349019"/>
                  <a:pt x="86010" y="420241"/>
                  <a:pt x="14801" y="213079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5" name="Freeform 3"/>
          <p:cNvSpPr>
            <a:spLocks noChangeArrowheads="1"/>
          </p:cNvSpPr>
          <p:nvPr/>
        </p:nvSpPr>
        <p:spPr bwMode="auto">
          <a:xfrm>
            <a:off x="3049588" y="6780213"/>
            <a:ext cx="193675" cy="192087"/>
          </a:xfrm>
          <a:custGeom>
            <a:avLst/>
            <a:gdLst>
              <a:gd name="T0" fmla="*/ 45529 w 193928"/>
              <a:gd name="T1" fmla="*/ 2908 h 192456"/>
              <a:gd name="T2" fmla="*/ 93433 w 193928"/>
              <a:gd name="T3" fmla="*/ 163512 h 192456"/>
              <a:gd name="T4" fmla="*/ 168897 w 193928"/>
              <a:gd name="T5" fmla="*/ 14402 h 192456"/>
              <a:gd name="T6" fmla="*/ 193928 w 193928"/>
              <a:gd name="T7" fmla="*/ 16154 h 192456"/>
              <a:gd name="T8" fmla="*/ 182854 w 193928"/>
              <a:gd name="T9" fmla="*/ 192455 h 192456"/>
              <a:gd name="T10" fmla="*/ 164909 w 193928"/>
              <a:gd name="T11" fmla="*/ 191223 h 192456"/>
              <a:gd name="T12" fmla="*/ 175234 w 193928"/>
              <a:gd name="T13" fmla="*/ 38938 h 192456"/>
              <a:gd name="T14" fmla="*/ 174726 w 193928"/>
              <a:gd name="T15" fmla="*/ 38899 h 192456"/>
              <a:gd name="T16" fmla="*/ 99974 w 193928"/>
              <a:gd name="T17" fmla="*/ 185966 h 192456"/>
              <a:gd name="T18" fmla="*/ 83083 w 193928"/>
              <a:gd name="T19" fmla="*/ 184404 h 192456"/>
              <a:gd name="T20" fmla="*/ 35331 w 193928"/>
              <a:gd name="T21" fmla="*/ 25920 h 192456"/>
              <a:gd name="T22" fmla="*/ 34823 w 193928"/>
              <a:gd name="T23" fmla="*/ 25869 h 192456"/>
              <a:gd name="T24" fmla="*/ 17919 w 193928"/>
              <a:gd name="T25" fmla="*/ 177546 h 192456"/>
              <a:gd name="T26" fmla="*/ 0 w 193928"/>
              <a:gd name="T27" fmla="*/ 175450 h 192456"/>
              <a:gd name="T28" fmla="*/ 20523 w 193928"/>
              <a:gd name="T29" fmla="*/ 0 h 192456"/>
              <a:gd name="T30" fmla="*/ 45529 w 193928"/>
              <a:gd name="T31" fmla="*/ 2908 h 19245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93928"/>
              <a:gd name="T49" fmla="*/ 0 h 192456"/>
              <a:gd name="T50" fmla="*/ 193928 w 193928"/>
              <a:gd name="T51" fmla="*/ 192456 h 19245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93928" h="192456">
                <a:moveTo>
                  <a:pt x="45529" y="2908"/>
                </a:moveTo>
                <a:cubicBezTo>
                  <a:pt x="60413" y="56540"/>
                  <a:pt x="76390" y="110083"/>
                  <a:pt x="93433" y="163512"/>
                </a:cubicBezTo>
                <a:cubicBezTo>
                  <a:pt x="119468" y="114084"/>
                  <a:pt x="144627" y="64376"/>
                  <a:pt x="168897" y="14402"/>
                </a:cubicBezTo>
                <a:cubicBezTo>
                  <a:pt x="177228" y="15023"/>
                  <a:pt x="185572" y="15608"/>
                  <a:pt x="193928" y="16154"/>
                </a:cubicBezTo>
                <a:cubicBezTo>
                  <a:pt x="190119" y="74917"/>
                  <a:pt x="186435" y="133680"/>
                  <a:pt x="182854" y="192455"/>
                </a:cubicBezTo>
                <a:cubicBezTo>
                  <a:pt x="176885" y="192061"/>
                  <a:pt x="170903" y="191643"/>
                  <a:pt x="164909" y="191223"/>
                </a:cubicBezTo>
                <a:cubicBezTo>
                  <a:pt x="168262" y="140449"/>
                  <a:pt x="171703" y="89687"/>
                  <a:pt x="175234" y="38938"/>
                </a:cubicBezTo>
                <a:cubicBezTo>
                  <a:pt x="175056" y="38925"/>
                  <a:pt x="174891" y="38913"/>
                  <a:pt x="174726" y="38899"/>
                </a:cubicBezTo>
                <a:cubicBezTo>
                  <a:pt x="150672" y="88189"/>
                  <a:pt x="125755" y="137211"/>
                  <a:pt x="99974" y="185966"/>
                </a:cubicBezTo>
                <a:cubicBezTo>
                  <a:pt x="94348" y="185470"/>
                  <a:pt x="88709" y="184949"/>
                  <a:pt x="83083" y="184404"/>
                </a:cubicBezTo>
                <a:cubicBezTo>
                  <a:pt x="66103" y="131674"/>
                  <a:pt x="50190" y="78841"/>
                  <a:pt x="35331" y="25920"/>
                </a:cubicBezTo>
                <a:cubicBezTo>
                  <a:pt x="35166" y="25908"/>
                  <a:pt x="35001" y="25882"/>
                  <a:pt x="34823" y="25869"/>
                </a:cubicBezTo>
                <a:cubicBezTo>
                  <a:pt x="29095" y="76403"/>
                  <a:pt x="23469" y="126974"/>
                  <a:pt x="17919" y="177546"/>
                </a:cubicBezTo>
                <a:cubicBezTo>
                  <a:pt x="11938" y="176860"/>
                  <a:pt x="5969" y="176162"/>
                  <a:pt x="0" y="175450"/>
                </a:cubicBezTo>
                <a:cubicBezTo>
                  <a:pt x="6705" y="116941"/>
                  <a:pt x="13550" y="58470"/>
                  <a:pt x="20523" y="0"/>
                </a:cubicBezTo>
                <a:cubicBezTo>
                  <a:pt x="28867" y="1016"/>
                  <a:pt x="37198" y="1981"/>
                  <a:pt x="45529" y="2908"/>
                </a:cubicBezTo>
              </a:path>
            </a:pathLst>
          </a:custGeom>
          <a:solidFill>
            <a:srgbClr val="00B0D1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6" name="Freeform 3"/>
          <p:cNvSpPr>
            <a:spLocks noChangeArrowheads="1"/>
          </p:cNvSpPr>
          <p:nvPr/>
        </p:nvSpPr>
        <p:spPr bwMode="auto">
          <a:xfrm>
            <a:off x="3398838" y="6800850"/>
            <a:ext cx="157162" cy="179388"/>
          </a:xfrm>
          <a:custGeom>
            <a:avLst/>
            <a:gdLst>
              <a:gd name="T0" fmla="*/ 0 w 157416"/>
              <a:gd name="T1" fmla="*/ 1092 h 178180"/>
              <a:gd name="T2" fmla="*/ 20002 w 157416"/>
              <a:gd name="T3" fmla="*/ 1358 h 178180"/>
              <a:gd name="T4" fmla="*/ 79527 w 157416"/>
              <a:gd name="T5" fmla="*/ 91045 h 178180"/>
              <a:gd name="T6" fmla="*/ 137198 w 157416"/>
              <a:gd name="T7" fmla="*/ 571 h 178180"/>
              <a:gd name="T8" fmla="*/ 157416 w 157416"/>
              <a:gd name="T9" fmla="*/ 0 h 178180"/>
              <a:gd name="T10" fmla="*/ 88176 w 157416"/>
              <a:gd name="T11" fmla="*/ 105333 h 178180"/>
              <a:gd name="T12" fmla="*/ 89166 w 157416"/>
              <a:gd name="T13" fmla="*/ 178066 h 178180"/>
              <a:gd name="T14" fmla="*/ 71234 w 157416"/>
              <a:gd name="T15" fmla="*/ 178180 h 178180"/>
              <a:gd name="T16" fmla="*/ 70637 w 157416"/>
              <a:gd name="T17" fmla="*/ 105460 h 178180"/>
              <a:gd name="T18" fmla="*/ 0 w 157416"/>
              <a:gd name="T19" fmla="*/ 1092 h 17818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7416"/>
              <a:gd name="T31" fmla="*/ 0 h 178180"/>
              <a:gd name="T32" fmla="*/ 157416 w 157416"/>
              <a:gd name="T33" fmla="*/ 178180 h 17818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7416" h="178180">
                <a:moveTo>
                  <a:pt x="0" y="1092"/>
                </a:moveTo>
                <a:cubicBezTo>
                  <a:pt x="6667" y="1206"/>
                  <a:pt x="13335" y="1295"/>
                  <a:pt x="20002" y="1358"/>
                </a:cubicBezTo>
                <a:cubicBezTo>
                  <a:pt x="39281" y="31432"/>
                  <a:pt x="59118" y="61340"/>
                  <a:pt x="79527" y="91045"/>
                </a:cubicBezTo>
                <a:cubicBezTo>
                  <a:pt x="99263" y="61061"/>
                  <a:pt x="118491" y="30898"/>
                  <a:pt x="137198" y="571"/>
                </a:cubicBezTo>
                <a:cubicBezTo>
                  <a:pt x="143929" y="392"/>
                  <a:pt x="150672" y="215"/>
                  <a:pt x="157416" y="0"/>
                </a:cubicBezTo>
                <a:cubicBezTo>
                  <a:pt x="135077" y="35356"/>
                  <a:pt x="111988" y="70471"/>
                  <a:pt x="88176" y="105333"/>
                </a:cubicBezTo>
                <a:cubicBezTo>
                  <a:pt x="88493" y="129578"/>
                  <a:pt x="88811" y="153809"/>
                  <a:pt x="89166" y="178066"/>
                </a:cubicBezTo>
                <a:cubicBezTo>
                  <a:pt x="83197" y="178117"/>
                  <a:pt x="77216" y="178155"/>
                  <a:pt x="71234" y="178180"/>
                </a:cubicBezTo>
                <a:cubicBezTo>
                  <a:pt x="71031" y="153936"/>
                  <a:pt x="70827" y="129704"/>
                  <a:pt x="70637" y="105460"/>
                </a:cubicBezTo>
                <a:cubicBezTo>
                  <a:pt x="46304" y="70916"/>
                  <a:pt x="22758" y="36118"/>
                  <a:pt x="0" y="1092"/>
                </a:cubicBezTo>
              </a:path>
            </a:pathLst>
          </a:custGeom>
          <a:solidFill>
            <a:srgbClr val="00B0D1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7" name="Freeform 3"/>
          <p:cNvSpPr>
            <a:spLocks noChangeArrowheads="1"/>
          </p:cNvSpPr>
          <p:nvPr/>
        </p:nvSpPr>
        <p:spPr bwMode="auto">
          <a:xfrm>
            <a:off x="3756025" y="6772275"/>
            <a:ext cx="163513" cy="192088"/>
          </a:xfrm>
          <a:custGeom>
            <a:avLst/>
            <a:gdLst>
              <a:gd name="T0" fmla="*/ 18834 w 163690"/>
              <a:gd name="T1" fmla="*/ 14325 h 191973"/>
              <a:gd name="T2" fmla="*/ 141770 w 163690"/>
              <a:gd name="T3" fmla="*/ 150418 h 191973"/>
              <a:gd name="T4" fmla="*/ 142290 w 163690"/>
              <a:gd name="T5" fmla="*/ 150355 h 191973"/>
              <a:gd name="T6" fmla="*/ 122237 w 163690"/>
              <a:gd name="T7" fmla="*/ 2285 h 191973"/>
              <a:gd name="T8" fmla="*/ 139001 w 163690"/>
              <a:gd name="T9" fmla="*/ 0 h 191973"/>
              <a:gd name="T10" fmla="*/ 163690 w 163690"/>
              <a:gd name="T11" fmla="*/ 174904 h 191973"/>
              <a:gd name="T12" fmla="*/ 143916 w 163690"/>
              <a:gd name="T13" fmla="*/ 177571 h 191973"/>
              <a:gd name="T14" fmla="*/ 20079 w 163690"/>
              <a:gd name="T15" fmla="*/ 41567 h 191973"/>
              <a:gd name="T16" fmla="*/ 19583 w 163690"/>
              <a:gd name="T17" fmla="*/ 41605 h 191973"/>
              <a:gd name="T18" fmla="*/ 34798 w 163690"/>
              <a:gd name="T19" fmla="*/ 190258 h 191973"/>
              <a:gd name="T20" fmla="*/ 17005 w 163690"/>
              <a:gd name="T21" fmla="*/ 191973 h 191973"/>
              <a:gd name="T22" fmla="*/ 0 w 163690"/>
              <a:gd name="T23" fmla="*/ 16167 h 191973"/>
              <a:gd name="T24" fmla="*/ 18834 w 163690"/>
              <a:gd name="T25" fmla="*/ 14325 h 19197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63690"/>
              <a:gd name="T40" fmla="*/ 0 h 191973"/>
              <a:gd name="T41" fmla="*/ 163690 w 163690"/>
              <a:gd name="T42" fmla="*/ 191973 h 19197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63690" h="191973">
                <a:moveTo>
                  <a:pt x="18834" y="14325"/>
                </a:moveTo>
                <a:cubicBezTo>
                  <a:pt x="58204" y="60452"/>
                  <a:pt x="99187" y="105829"/>
                  <a:pt x="141770" y="150418"/>
                </a:cubicBezTo>
                <a:cubicBezTo>
                  <a:pt x="141935" y="150393"/>
                  <a:pt x="142113" y="150380"/>
                  <a:pt x="142290" y="150355"/>
                </a:cubicBezTo>
                <a:cubicBezTo>
                  <a:pt x="135521" y="100990"/>
                  <a:pt x="128828" y="51637"/>
                  <a:pt x="122237" y="2285"/>
                </a:cubicBezTo>
                <a:cubicBezTo>
                  <a:pt x="127825" y="1523"/>
                  <a:pt x="133413" y="787"/>
                  <a:pt x="139001" y="0"/>
                </a:cubicBezTo>
                <a:cubicBezTo>
                  <a:pt x="147116" y="58318"/>
                  <a:pt x="155333" y="116611"/>
                  <a:pt x="163690" y="174904"/>
                </a:cubicBezTo>
                <a:cubicBezTo>
                  <a:pt x="157099" y="175818"/>
                  <a:pt x="150507" y="176707"/>
                  <a:pt x="143916" y="177571"/>
                </a:cubicBezTo>
                <a:cubicBezTo>
                  <a:pt x="101028" y="133019"/>
                  <a:pt x="59740" y="87655"/>
                  <a:pt x="20079" y="41567"/>
                </a:cubicBezTo>
                <a:cubicBezTo>
                  <a:pt x="19913" y="41579"/>
                  <a:pt x="19736" y="41579"/>
                  <a:pt x="19583" y="41605"/>
                </a:cubicBezTo>
                <a:cubicBezTo>
                  <a:pt x="24562" y="91161"/>
                  <a:pt x="29641" y="140703"/>
                  <a:pt x="34798" y="190258"/>
                </a:cubicBezTo>
                <a:cubicBezTo>
                  <a:pt x="28867" y="190843"/>
                  <a:pt x="22936" y="191401"/>
                  <a:pt x="17005" y="191973"/>
                </a:cubicBezTo>
                <a:cubicBezTo>
                  <a:pt x="11214" y="133387"/>
                  <a:pt x="5537" y="74777"/>
                  <a:pt x="0" y="16167"/>
                </a:cubicBezTo>
                <a:cubicBezTo>
                  <a:pt x="6274" y="15570"/>
                  <a:pt x="12560" y="14961"/>
                  <a:pt x="18834" y="14325"/>
                </a:cubicBezTo>
              </a:path>
            </a:pathLst>
          </a:custGeom>
          <a:solidFill>
            <a:srgbClr val="00B0D1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8" name="Freeform 3"/>
          <p:cNvSpPr>
            <a:spLocks noChangeArrowheads="1"/>
          </p:cNvSpPr>
          <p:nvPr/>
        </p:nvSpPr>
        <p:spPr bwMode="auto">
          <a:xfrm>
            <a:off x="3929063" y="6743700"/>
            <a:ext cx="173037" cy="198438"/>
          </a:xfrm>
          <a:custGeom>
            <a:avLst/>
            <a:gdLst>
              <a:gd name="T0" fmla="*/ 18707 w 172072"/>
              <a:gd name="T1" fmla="*/ 20890 h 198373"/>
              <a:gd name="T2" fmla="*/ 148844 w 172072"/>
              <a:gd name="T3" fmla="*/ 150037 h 198373"/>
              <a:gd name="T4" fmla="*/ 149364 w 172072"/>
              <a:gd name="T5" fmla="*/ 149948 h 198373"/>
              <a:gd name="T6" fmla="*/ 121208 w 172072"/>
              <a:gd name="T7" fmla="*/ 3199 h 198373"/>
              <a:gd name="T8" fmla="*/ 137845 w 172072"/>
              <a:gd name="T9" fmla="*/ 0 h 198373"/>
              <a:gd name="T10" fmla="*/ 172072 w 172072"/>
              <a:gd name="T11" fmla="*/ 173290 h 198373"/>
              <a:gd name="T12" fmla="*/ 152476 w 172072"/>
              <a:gd name="T13" fmla="*/ 177050 h 198373"/>
              <a:gd name="T14" fmla="*/ 21425 w 172072"/>
              <a:gd name="T15" fmla="*/ 48018 h 198373"/>
              <a:gd name="T16" fmla="*/ 20942 w 172072"/>
              <a:gd name="T17" fmla="*/ 48094 h 198373"/>
              <a:gd name="T18" fmla="*/ 44297 w 172072"/>
              <a:gd name="T19" fmla="*/ 195668 h 198373"/>
              <a:gd name="T20" fmla="*/ 26619 w 172072"/>
              <a:gd name="T21" fmla="*/ 198373 h 198373"/>
              <a:gd name="T22" fmla="*/ 0 w 172072"/>
              <a:gd name="T23" fmla="*/ 23748 h 198373"/>
              <a:gd name="T24" fmla="*/ 18707 w 172072"/>
              <a:gd name="T25" fmla="*/ 20890 h 19837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2072"/>
              <a:gd name="T40" fmla="*/ 0 h 198373"/>
              <a:gd name="T41" fmla="*/ 172072 w 172072"/>
              <a:gd name="T42" fmla="*/ 198373 h 19837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2072" h="198373">
                <a:moveTo>
                  <a:pt x="18707" y="20890"/>
                </a:moveTo>
                <a:cubicBezTo>
                  <a:pt x="60502" y="64782"/>
                  <a:pt x="103898" y="107860"/>
                  <a:pt x="148844" y="150037"/>
                </a:cubicBezTo>
                <a:cubicBezTo>
                  <a:pt x="149021" y="150011"/>
                  <a:pt x="149187" y="149973"/>
                  <a:pt x="149364" y="149948"/>
                </a:cubicBezTo>
                <a:cubicBezTo>
                  <a:pt x="139890" y="101053"/>
                  <a:pt x="130518" y="52133"/>
                  <a:pt x="121208" y="3199"/>
                </a:cubicBezTo>
                <a:cubicBezTo>
                  <a:pt x="126771" y="2146"/>
                  <a:pt x="132308" y="1079"/>
                  <a:pt x="137845" y="0"/>
                </a:cubicBezTo>
                <a:cubicBezTo>
                  <a:pt x="149136" y="57784"/>
                  <a:pt x="160540" y="115544"/>
                  <a:pt x="172072" y="173290"/>
                </a:cubicBezTo>
                <a:cubicBezTo>
                  <a:pt x="165557" y="174561"/>
                  <a:pt x="159017" y="175818"/>
                  <a:pt x="152476" y="177050"/>
                </a:cubicBezTo>
                <a:cubicBezTo>
                  <a:pt x="107226" y="134924"/>
                  <a:pt x="63525" y="91871"/>
                  <a:pt x="21425" y="48018"/>
                </a:cubicBezTo>
                <a:lnTo>
                  <a:pt x="20942" y="48094"/>
                </a:lnTo>
                <a:cubicBezTo>
                  <a:pt x="28638" y="97294"/>
                  <a:pt x="36423" y="146494"/>
                  <a:pt x="44297" y="195668"/>
                </a:cubicBezTo>
                <a:cubicBezTo>
                  <a:pt x="38405" y="196583"/>
                  <a:pt x="32511" y="197471"/>
                  <a:pt x="26619" y="198373"/>
                </a:cubicBezTo>
                <a:cubicBezTo>
                  <a:pt x="17627" y="140182"/>
                  <a:pt x="8750" y="81977"/>
                  <a:pt x="0" y="23748"/>
                </a:cubicBezTo>
                <a:cubicBezTo>
                  <a:pt x="6248" y="22808"/>
                  <a:pt x="12471" y="21856"/>
                  <a:pt x="18707" y="20890"/>
                </a:cubicBezTo>
              </a:path>
            </a:pathLst>
          </a:custGeom>
          <a:solidFill>
            <a:srgbClr val="00B0D1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9" name="Freeform 3"/>
          <p:cNvSpPr>
            <a:spLocks noChangeArrowheads="1"/>
          </p:cNvSpPr>
          <p:nvPr/>
        </p:nvSpPr>
        <p:spPr bwMode="auto">
          <a:xfrm>
            <a:off x="4105275" y="4581525"/>
            <a:ext cx="846138" cy="2298700"/>
          </a:xfrm>
          <a:custGeom>
            <a:avLst/>
            <a:gdLst>
              <a:gd name="T0" fmla="*/ 0 w 845959"/>
              <a:gd name="T1" fmla="*/ 99845 h 2297751"/>
              <a:gd name="T2" fmla="*/ 664692 w 845959"/>
              <a:gd name="T3" fmla="*/ 2266567 h 2297751"/>
              <a:gd name="T4" fmla="*/ 845959 w 845959"/>
              <a:gd name="T5" fmla="*/ 2223399 h 2297751"/>
              <a:gd name="T6" fmla="*/ 500672 w 845959"/>
              <a:gd name="T7" fmla="*/ 1032127 h 2297751"/>
              <a:gd name="T8" fmla="*/ 561098 w 845959"/>
              <a:gd name="T9" fmla="*/ 686839 h 2297751"/>
              <a:gd name="T10" fmla="*/ 258978 w 845959"/>
              <a:gd name="T11" fmla="*/ 48055 h 2297751"/>
              <a:gd name="T12" fmla="*/ 0 w 845959"/>
              <a:gd name="T13" fmla="*/ 99845 h 22977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45959"/>
              <a:gd name="T22" fmla="*/ 0 h 2297751"/>
              <a:gd name="T23" fmla="*/ 845959 w 845959"/>
              <a:gd name="T24" fmla="*/ 2297751 h 22977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45959" h="2297751">
                <a:moveTo>
                  <a:pt x="0" y="99845"/>
                </a:moveTo>
                <a:lnTo>
                  <a:pt x="664692" y="2266567"/>
                </a:lnTo>
                <a:cubicBezTo>
                  <a:pt x="664692" y="2266567"/>
                  <a:pt x="820077" y="2361512"/>
                  <a:pt x="845959" y="2223399"/>
                </a:cubicBezTo>
                <a:lnTo>
                  <a:pt x="500672" y="1032127"/>
                </a:lnTo>
                <a:cubicBezTo>
                  <a:pt x="500672" y="1032127"/>
                  <a:pt x="647433" y="842224"/>
                  <a:pt x="561098" y="686839"/>
                </a:cubicBezTo>
                <a:lnTo>
                  <a:pt x="258978" y="48055"/>
                </a:lnTo>
                <a:cubicBezTo>
                  <a:pt x="258978" y="48055"/>
                  <a:pt x="112229" y="-90069"/>
                  <a:pt x="0" y="99845"/>
                </a:cubicBezTo>
              </a:path>
            </a:pathLst>
          </a:custGeom>
          <a:solidFill>
            <a:srgbClr val="B3B3B3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0" name="Freeform 3"/>
          <p:cNvSpPr>
            <a:spLocks noChangeArrowheads="1"/>
          </p:cNvSpPr>
          <p:nvPr/>
        </p:nvSpPr>
        <p:spPr bwMode="auto">
          <a:xfrm>
            <a:off x="4089400" y="4567238"/>
            <a:ext cx="876300" cy="2327275"/>
          </a:xfrm>
          <a:custGeom>
            <a:avLst/>
            <a:gdLst>
              <a:gd name="T0" fmla="*/ 14801 w 875563"/>
              <a:gd name="T1" fmla="*/ 114647 h 2327355"/>
              <a:gd name="T2" fmla="*/ 679494 w 875563"/>
              <a:gd name="T3" fmla="*/ 2281369 h 2327355"/>
              <a:gd name="T4" fmla="*/ 860761 w 875563"/>
              <a:gd name="T5" fmla="*/ 2238201 h 2327355"/>
              <a:gd name="T6" fmla="*/ 515473 w 875563"/>
              <a:gd name="T7" fmla="*/ 1046929 h 2327355"/>
              <a:gd name="T8" fmla="*/ 575900 w 875563"/>
              <a:gd name="T9" fmla="*/ 701641 h 2327355"/>
              <a:gd name="T10" fmla="*/ 273780 w 875563"/>
              <a:gd name="T11" fmla="*/ 62857 h 2327355"/>
              <a:gd name="T12" fmla="*/ 14801 w 875563"/>
              <a:gd name="T13" fmla="*/ 114647 h 23273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75563"/>
              <a:gd name="T22" fmla="*/ 0 h 2327355"/>
              <a:gd name="T23" fmla="*/ 875563 w 875563"/>
              <a:gd name="T24" fmla="*/ 2327355 h 23273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75563" h="2327355">
                <a:moveTo>
                  <a:pt x="14801" y="114647"/>
                </a:moveTo>
                <a:lnTo>
                  <a:pt x="679494" y="2281369"/>
                </a:lnTo>
                <a:cubicBezTo>
                  <a:pt x="679494" y="2281369"/>
                  <a:pt x="834878" y="2376314"/>
                  <a:pt x="860761" y="2238201"/>
                </a:cubicBezTo>
                <a:lnTo>
                  <a:pt x="515473" y="1046929"/>
                </a:lnTo>
                <a:cubicBezTo>
                  <a:pt x="515473" y="1046929"/>
                  <a:pt x="662235" y="857026"/>
                  <a:pt x="575900" y="701641"/>
                </a:cubicBezTo>
                <a:lnTo>
                  <a:pt x="273780" y="62857"/>
                </a:lnTo>
                <a:cubicBezTo>
                  <a:pt x="273780" y="62857"/>
                  <a:pt x="127031" y="-75267"/>
                  <a:pt x="14801" y="114647"/>
                </a:cubicBez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1" name="Freeform 3"/>
          <p:cNvSpPr>
            <a:spLocks noChangeArrowheads="1"/>
          </p:cNvSpPr>
          <p:nvPr/>
        </p:nvSpPr>
        <p:spPr bwMode="auto">
          <a:xfrm>
            <a:off x="8532813" y="2722563"/>
            <a:ext cx="425450" cy="585787"/>
          </a:xfrm>
          <a:custGeom>
            <a:avLst/>
            <a:gdLst>
              <a:gd name="T0" fmla="*/ 211554 w 424527"/>
              <a:gd name="T1" fmla="*/ 16363 h 585775"/>
              <a:gd name="T2" fmla="*/ 408163 w 424527"/>
              <a:gd name="T3" fmla="*/ 564330 h 585775"/>
              <a:gd name="T4" fmla="*/ 23505 w 424527"/>
              <a:gd name="T5" fmla="*/ 258438 h 585775"/>
              <a:gd name="T6" fmla="*/ 211554 w 424527"/>
              <a:gd name="T7" fmla="*/ 16363 h 585775"/>
              <a:gd name="T8" fmla="*/ 0 60000 65536"/>
              <a:gd name="T9" fmla="*/ 0 60000 65536"/>
              <a:gd name="T10" fmla="*/ 0 60000 65536"/>
              <a:gd name="T11" fmla="*/ 0 60000 65536"/>
              <a:gd name="T12" fmla="*/ 0 w 424527"/>
              <a:gd name="T13" fmla="*/ 0 h 585775"/>
              <a:gd name="T14" fmla="*/ 424527 w 424527"/>
              <a:gd name="T15" fmla="*/ 585775 h 5857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4527" h="585775">
                <a:moveTo>
                  <a:pt x="211554" y="16363"/>
                </a:moveTo>
                <a:cubicBezTo>
                  <a:pt x="233423" y="104070"/>
                  <a:pt x="408163" y="564330"/>
                  <a:pt x="408163" y="564330"/>
                </a:cubicBezTo>
                <a:cubicBezTo>
                  <a:pt x="75093" y="606926"/>
                  <a:pt x="-11355" y="394671"/>
                  <a:pt x="23505" y="258438"/>
                </a:cubicBezTo>
                <a:cubicBezTo>
                  <a:pt x="55243" y="134385"/>
                  <a:pt x="211554" y="16363"/>
                  <a:pt x="211554" y="16363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2" name="Freeform 3"/>
          <p:cNvSpPr>
            <a:spLocks noChangeArrowheads="1"/>
          </p:cNvSpPr>
          <p:nvPr/>
        </p:nvSpPr>
        <p:spPr bwMode="auto">
          <a:xfrm>
            <a:off x="8347075" y="1825625"/>
            <a:ext cx="2749550" cy="2311400"/>
          </a:xfrm>
          <a:custGeom>
            <a:avLst/>
            <a:gdLst>
              <a:gd name="T0" fmla="*/ 921404 w 2749228"/>
              <a:gd name="T1" fmla="*/ 2148995 h 2311418"/>
              <a:gd name="T2" fmla="*/ 2490375 w 2749228"/>
              <a:gd name="T3" fmla="*/ 2062838 h 2311418"/>
              <a:gd name="T4" fmla="*/ 2672874 w 2749228"/>
              <a:gd name="T5" fmla="*/ 831865 h 2311418"/>
              <a:gd name="T6" fmla="*/ 2684075 w 2749228"/>
              <a:gd name="T7" fmla="*/ 395074 h 2311418"/>
              <a:gd name="T8" fmla="*/ 1370324 w 2749228"/>
              <a:gd name="T9" fmla="*/ 46522 h 2311418"/>
              <a:gd name="T10" fmla="*/ 362096 w 2749228"/>
              <a:gd name="T11" fmla="*/ 721794 h 2311418"/>
              <a:gd name="T12" fmla="*/ 638791 w 2749228"/>
              <a:gd name="T13" fmla="*/ 1623532 h 2311418"/>
              <a:gd name="T14" fmla="*/ 921404 w 2749228"/>
              <a:gd name="T15" fmla="*/ 2148995 h 23114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749228"/>
              <a:gd name="T25" fmla="*/ 0 h 2311418"/>
              <a:gd name="T26" fmla="*/ 2749228 w 2749228"/>
              <a:gd name="T27" fmla="*/ 2311418 h 231141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749228" h="2311418">
                <a:moveTo>
                  <a:pt x="921404" y="2148995"/>
                </a:moveTo>
                <a:cubicBezTo>
                  <a:pt x="1055682" y="2328687"/>
                  <a:pt x="1951032" y="2387513"/>
                  <a:pt x="2490375" y="2062838"/>
                </a:cubicBezTo>
                <a:cubicBezTo>
                  <a:pt x="2547093" y="2028687"/>
                  <a:pt x="2672874" y="831865"/>
                  <a:pt x="2672874" y="831865"/>
                </a:cubicBezTo>
                <a:cubicBezTo>
                  <a:pt x="2801322" y="598439"/>
                  <a:pt x="2684075" y="395074"/>
                  <a:pt x="2684075" y="395074"/>
                </a:cubicBezTo>
                <a:cubicBezTo>
                  <a:pt x="2499722" y="-59433"/>
                  <a:pt x="1707281" y="2618"/>
                  <a:pt x="1370324" y="46522"/>
                </a:cubicBezTo>
                <a:cubicBezTo>
                  <a:pt x="221901" y="196154"/>
                  <a:pt x="362096" y="721794"/>
                  <a:pt x="362096" y="721794"/>
                </a:cubicBezTo>
                <a:cubicBezTo>
                  <a:pt x="-403154" y="1200901"/>
                  <a:pt x="288563" y="1756857"/>
                  <a:pt x="638791" y="1623532"/>
                </a:cubicBezTo>
                <a:cubicBezTo>
                  <a:pt x="737178" y="1799465"/>
                  <a:pt x="823640" y="2018172"/>
                  <a:pt x="921404" y="2148995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3" name="Freeform 3"/>
          <p:cNvSpPr>
            <a:spLocks noChangeArrowheads="1"/>
          </p:cNvSpPr>
          <p:nvPr/>
        </p:nvSpPr>
        <p:spPr bwMode="auto">
          <a:xfrm>
            <a:off x="8818563" y="2000250"/>
            <a:ext cx="2138362" cy="906463"/>
          </a:xfrm>
          <a:custGeom>
            <a:avLst/>
            <a:gdLst>
              <a:gd name="T0" fmla="*/ 2138375 w 2138375"/>
              <a:gd name="T1" fmla="*/ 430196 h 906034"/>
              <a:gd name="T2" fmla="*/ 872388 w 2138375"/>
              <a:gd name="T3" fmla="*/ 16252 h 906034"/>
              <a:gd name="T4" fmla="*/ 0 w 2138375"/>
              <a:gd name="T5" fmla="*/ 607310 h 906034"/>
              <a:gd name="T6" fmla="*/ 93421 w 2138375"/>
              <a:gd name="T7" fmla="*/ 737396 h 906034"/>
              <a:gd name="T8" fmla="*/ 1175219 w 2138375"/>
              <a:gd name="T9" fmla="*/ 881668 h 906034"/>
              <a:gd name="T10" fmla="*/ 2138375 w 2138375"/>
              <a:gd name="T11" fmla="*/ 430196 h 9060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38375"/>
              <a:gd name="T19" fmla="*/ 0 h 906034"/>
              <a:gd name="T20" fmla="*/ 2138375 w 2138375"/>
              <a:gd name="T21" fmla="*/ 906034 h 9060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38375" h="906034">
                <a:moveTo>
                  <a:pt x="2138375" y="430196"/>
                </a:moveTo>
                <a:cubicBezTo>
                  <a:pt x="2140775" y="211299"/>
                  <a:pt x="1959038" y="-71034"/>
                  <a:pt x="872388" y="16252"/>
                </a:cubicBezTo>
                <a:cubicBezTo>
                  <a:pt x="872388" y="16252"/>
                  <a:pt x="-5092" y="161222"/>
                  <a:pt x="0" y="607310"/>
                </a:cubicBezTo>
                <a:cubicBezTo>
                  <a:pt x="0" y="607310"/>
                  <a:pt x="838" y="691346"/>
                  <a:pt x="93421" y="737396"/>
                </a:cubicBezTo>
                <a:cubicBezTo>
                  <a:pt x="186017" y="783395"/>
                  <a:pt x="482854" y="972524"/>
                  <a:pt x="1175219" y="881668"/>
                </a:cubicBezTo>
                <a:cubicBezTo>
                  <a:pt x="1175219" y="881668"/>
                  <a:pt x="2134679" y="763342"/>
                  <a:pt x="2138375" y="430196"/>
                </a:cubicBezTo>
              </a:path>
            </a:pathLst>
          </a:custGeom>
          <a:solidFill>
            <a:srgbClr val="FCF49B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4" name="Freeform 3"/>
          <p:cNvSpPr>
            <a:spLocks noChangeArrowheads="1"/>
          </p:cNvSpPr>
          <p:nvPr/>
        </p:nvSpPr>
        <p:spPr bwMode="auto">
          <a:xfrm>
            <a:off x="8802688" y="1984375"/>
            <a:ext cx="2171700" cy="938213"/>
          </a:xfrm>
          <a:custGeom>
            <a:avLst/>
            <a:gdLst>
              <a:gd name="T0" fmla="*/ 2154739 w 2171103"/>
              <a:gd name="T1" fmla="*/ 446560 h 938762"/>
              <a:gd name="T2" fmla="*/ 888752 w 2171103"/>
              <a:gd name="T3" fmla="*/ 32616 h 938762"/>
              <a:gd name="T4" fmla="*/ 16364 w 2171103"/>
              <a:gd name="T5" fmla="*/ 623674 h 938762"/>
              <a:gd name="T6" fmla="*/ 109785 w 2171103"/>
              <a:gd name="T7" fmla="*/ 753760 h 938762"/>
              <a:gd name="T8" fmla="*/ 1191583 w 2171103"/>
              <a:gd name="T9" fmla="*/ 898032 h 938762"/>
              <a:gd name="T10" fmla="*/ 2154739 w 2171103"/>
              <a:gd name="T11" fmla="*/ 446560 h 9387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71103"/>
              <a:gd name="T19" fmla="*/ 0 h 938762"/>
              <a:gd name="T20" fmla="*/ 2171103 w 2171103"/>
              <a:gd name="T21" fmla="*/ 938762 h 93876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71103" h="938762">
                <a:moveTo>
                  <a:pt x="2154739" y="446560"/>
                </a:moveTo>
                <a:cubicBezTo>
                  <a:pt x="2157139" y="227663"/>
                  <a:pt x="1975402" y="-54670"/>
                  <a:pt x="888752" y="32616"/>
                </a:cubicBezTo>
                <a:cubicBezTo>
                  <a:pt x="888752" y="32616"/>
                  <a:pt x="11271" y="177586"/>
                  <a:pt x="16364" y="623674"/>
                </a:cubicBezTo>
                <a:cubicBezTo>
                  <a:pt x="16364" y="623674"/>
                  <a:pt x="17202" y="707710"/>
                  <a:pt x="109785" y="753760"/>
                </a:cubicBezTo>
                <a:cubicBezTo>
                  <a:pt x="202381" y="799759"/>
                  <a:pt x="499218" y="988888"/>
                  <a:pt x="1191583" y="898032"/>
                </a:cubicBezTo>
                <a:cubicBezTo>
                  <a:pt x="1191583" y="898032"/>
                  <a:pt x="2151043" y="779706"/>
                  <a:pt x="2154739" y="446560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5" name="Freeform 3"/>
          <p:cNvSpPr>
            <a:spLocks noChangeArrowheads="1"/>
          </p:cNvSpPr>
          <p:nvPr/>
        </p:nvSpPr>
        <p:spPr bwMode="auto">
          <a:xfrm>
            <a:off x="8880475" y="2076450"/>
            <a:ext cx="1914525" cy="712788"/>
          </a:xfrm>
          <a:custGeom>
            <a:avLst/>
            <a:gdLst>
              <a:gd name="T0" fmla="*/ 1914512 w 1914512"/>
              <a:gd name="T1" fmla="*/ 296735 h 711746"/>
              <a:gd name="T2" fmla="*/ 982624 w 1914512"/>
              <a:gd name="T3" fmla="*/ 0 h 711746"/>
              <a:gd name="T4" fmla="*/ 0 w 1914512"/>
              <a:gd name="T5" fmla="*/ 442290 h 711746"/>
              <a:gd name="T6" fmla="*/ 1914512 w 1914512"/>
              <a:gd name="T7" fmla="*/ 296735 h 711746"/>
              <a:gd name="T8" fmla="*/ 0 60000 65536"/>
              <a:gd name="T9" fmla="*/ 0 60000 65536"/>
              <a:gd name="T10" fmla="*/ 0 60000 65536"/>
              <a:gd name="T11" fmla="*/ 0 60000 65536"/>
              <a:gd name="T12" fmla="*/ 0 w 1914512"/>
              <a:gd name="T13" fmla="*/ 0 h 711746"/>
              <a:gd name="T14" fmla="*/ 1914512 w 1914512"/>
              <a:gd name="T15" fmla="*/ 711746 h 7117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14512" h="711746">
                <a:moveTo>
                  <a:pt x="1914512" y="296735"/>
                </a:moveTo>
                <a:cubicBezTo>
                  <a:pt x="1914512" y="296735"/>
                  <a:pt x="1781556" y="6756"/>
                  <a:pt x="982624" y="0"/>
                </a:cubicBezTo>
                <a:cubicBezTo>
                  <a:pt x="982624" y="0"/>
                  <a:pt x="37706" y="82435"/>
                  <a:pt x="0" y="442290"/>
                </a:cubicBezTo>
                <a:cubicBezTo>
                  <a:pt x="-37693" y="802170"/>
                  <a:pt x="1937626" y="846696"/>
                  <a:pt x="1914512" y="296735"/>
                </a:cubicBezTo>
              </a:path>
            </a:pathLst>
          </a:custGeom>
          <a:solidFill>
            <a:srgbClr val="D9D9D9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6" name="Freeform 3"/>
          <p:cNvSpPr>
            <a:spLocks noChangeArrowheads="1"/>
          </p:cNvSpPr>
          <p:nvPr/>
        </p:nvSpPr>
        <p:spPr bwMode="auto">
          <a:xfrm>
            <a:off x="9032875" y="2898775"/>
            <a:ext cx="1790700" cy="282575"/>
          </a:xfrm>
          <a:custGeom>
            <a:avLst/>
            <a:gdLst>
              <a:gd name="T0" fmla="*/ 1791411 w 1791411"/>
              <a:gd name="T1" fmla="*/ 0 h 283640"/>
              <a:gd name="T2" fmla="*/ 1720012 w 1791411"/>
              <a:gd name="T3" fmla="*/ 34455 h 283640"/>
              <a:gd name="T4" fmla="*/ 1636382 w 1791411"/>
              <a:gd name="T5" fmla="*/ 70434 h 283640"/>
              <a:gd name="T6" fmla="*/ 1526133 w 1791411"/>
              <a:gd name="T7" fmla="*/ 112941 h 283640"/>
              <a:gd name="T8" fmla="*/ 1393507 w 1791411"/>
              <a:gd name="T9" fmla="*/ 157429 h 283640"/>
              <a:gd name="T10" fmla="*/ 1243165 w 1791411"/>
              <a:gd name="T11" fmla="*/ 200113 h 283640"/>
              <a:gd name="T12" fmla="*/ 1079944 w 1791411"/>
              <a:gd name="T13" fmla="*/ 236829 h 283640"/>
              <a:gd name="T14" fmla="*/ 909269 w 1791411"/>
              <a:gd name="T15" fmla="*/ 264795 h 283640"/>
              <a:gd name="T16" fmla="*/ 822897 w 1791411"/>
              <a:gd name="T17" fmla="*/ 274256 h 283640"/>
              <a:gd name="T18" fmla="*/ 736866 w 1791411"/>
              <a:gd name="T19" fmla="*/ 280593 h 283640"/>
              <a:gd name="T20" fmla="*/ 569048 w 1791411"/>
              <a:gd name="T21" fmla="*/ 282917 h 283640"/>
              <a:gd name="T22" fmla="*/ 488912 w 1791411"/>
              <a:gd name="T23" fmla="*/ 279095 h 283640"/>
              <a:gd name="T24" fmla="*/ 412432 w 1791411"/>
              <a:gd name="T25" fmla="*/ 271779 h 283640"/>
              <a:gd name="T26" fmla="*/ 273660 w 1791411"/>
              <a:gd name="T27" fmla="*/ 249199 h 283640"/>
              <a:gd name="T28" fmla="*/ 212814 w 1791411"/>
              <a:gd name="T29" fmla="*/ 235178 h 283640"/>
              <a:gd name="T30" fmla="*/ 158787 w 1791411"/>
              <a:gd name="T31" fmla="*/ 219341 h 283640"/>
              <a:gd name="T32" fmla="*/ 111924 w 1791411"/>
              <a:gd name="T33" fmla="*/ 203669 h 283640"/>
              <a:gd name="T34" fmla="*/ 72580 w 1791411"/>
              <a:gd name="T35" fmla="*/ 189268 h 283640"/>
              <a:gd name="T36" fmla="*/ 18884 w 1791411"/>
              <a:gd name="T37" fmla="*/ 165658 h 283640"/>
              <a:gd name="T38" fmla="*/ 0 w 1791411"/>
              <a:gd name="T39" fmla="*/ 157187 h 283640"/>
              <a:gd name="T40" fmla="*/ 75692 w 1791411"/>
              <a:gd name="T41" fmla="*/ 180022 h 283640"/>
              <a:gd name="T42" fmla="*/ 116014 w 1791411"/>
              <a:gd name="T43" fmla="*/ 190055 h 283640"/>
              <a:gd name="T44" fmla="*/ 163538 w 1791411"/>
              <a:gd name="T45" fmla="*/ 201167 h 283640"/>
              <a:gd name="T46" fmla="*/ 217906 w 1791411"/>
              <a:gd name="T47" fmla="*/ 212001 h 283640"/>
              <a:gd name="T48" fmla="*/ 278562 w 1791411"/>
              <a:gd name="T49" fmla="*/ 221449 h 283640"/>
              <a:gd name="T50" fmla="*/ 344767 w 1791411"/>
              <a:gd name="T51" fmla="*/ 229247 h 283640"/>
              <a:gd name="T52" fmla="*/ 415785 w 1791411"/>
              <a:gd name="T53" fmla="*/ 235292 h 283640"/>
              <a:gd name="T54" fmla="*/ 490956 w 1791411"/>
              <a:gd name="T55" fmla="*/ 238696 h 283640"/>
              <a:gd name="T56" fmla="*/ 569506 w 1791411"/>
              <a:gd name="T57" fmla="*/ 239699 h 283640"/>
              <a:gd name="T58" fmla="*/ 733882 w 1791411"/>
              <a:gd name="T59" fmla="*/ 233286 h 283640"/>
              <a:gd name="T60" fmla="*/ 818236 w 1791411"/>
              <a:gd name="T61" fmla="*/ 226212 h 283640"/>
              <a:gd name="T62" fmla="*/ 903008 w 1791411"/>
              <a:gd name="T63" fmla="*/ 216128 h 283640"/>
              <a:gd name="T64" fmla="*/ 1071245 w 1791411"/>
              <a:gd name="T65" fmla="*/ 190284 h 283640"/>
              <a:gd name="T66" fmla="*/ 1233182 w 1791411"/>
              <a:gd name="T67" fmla="*/ 158178 h 283640"/>
              <a:gd name="T68" fmla="*/ 1383576 w 1791411"/>
              <a:gd name="T69" fmla="*/ 122313 h 283640"/>
              <a:gd name="T70" fmla="*/ 1517522 w 1791411"/>
              <a:gd name="T71" fmla="*/ 86232 h 283640"/>
              <a:gd name="T72" fmla="*/ 1630070 w 1791411"/>
              <a:gd name="T73" fmla="*/ 52844 h 283640"/>
              <a:gd name="T74" fmla="*/ 1716481 w 1791411"/>
              <a:gd name="T75" fmla="*/ 25412 h 283640"/>
              <a:gd name="T76" fmla="*/ 1771891 w 1791411"/>
              <a:gd name="T77" fmla="*/ 6870 h 283640"/>
              <a:gd name="T78" fmla="*/ 1791411 w 1791411"/>
              <a:gd name="T79" fmla="*/ 0 h 28364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791411"/>
              <a:gd name="T121" fmla="*/ 0 h 283640"/>
              <a:gd name="T122" fmla="*/ 1791411 w 1791411"/>
              <a:gd name="T123" fmla="*/ 283640 h 28364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791411" h="283640">
                <a:moveTo>
                  <a:pt x="1791411" y="0"/>
                </a:moveTo>
                <a:cubicBezTo>
                  <a:pt x="1791411" y="0"/>
                  <a:pt x="1765934" y="13512"/>
                  <a:pt x="1720012" y="34455"/>
                </a:cubicBezTo>
                <a:cubicBezTo>
                  <a:pt x="1696973" y="44729"/>
                  <a:pt x="1669008" y="57365"/>
                  <a:pt x="1636382" y="70434"/>
                </a:cubicBezTo>
                <a:cubicBezTo>
                  <a:pt x="1603857" y="83845"/>
                  <a:pt x="1566875" y="98247"/>
                  <a:pt x="1526133" y="112941"/>
                </a:cubicBezTo>
                <a:cubicBezTo>
                  <a:pt x="1485354" y="127495"/>
                  <a:pt x="1441056" y="143129"/>
                  <a:pt x="1393507" y="157429"/>
                </a:cubicBezTo>
                <a:cubicBezTo>
                  <a:pt x="1346111" y="172262"/>
                  <a:pt x="1295730" y="186753"/>
                  <a:pt x="1243165" y="200113"/>
                </a:cubicBezTo>
                <a:cubicBezTo>
                  <a:pt x="1190485" y="212979"/>
                  <a:pt x="1136040" y="226555"/>
                  <a:pt x="1079944" y="236829"/>
                </a:cubicBezTo>
                <a:cubicBezTo>
                  <a:pt x="1024001" y="247891"/>
                  <a:pt x="966699" y="256806"/>
                  <a:pt x="909269" y="264795"/>
                </a:cubicBezTo>
                <a:cubicBezTo>
                  <a:pt x="880516" y="268465"/>
                  <a:pt x="851611" y="271119"/>
                  <a:pt x="822897" y="274256"/>
                </a:cubicBezTo>
                <a:cubicBezTo>
                  <a:pt x="794067" y="276339"/>
                  <a:pt x="765403" y="279082"/>
                  <a:pt x="736866" y="280593"/>
                </a:cubicBezTo>
                <a:cubicBezTo>
                  <a:pt x="679805" y="283895"/>
                  <a:pt x="623481" y="284391"/>
                  <a:pt x="569048" y="282917"/>
                </a:cubicBezTo>
                <a:cubicBezTo>
                  <a:pt x="541820" y="281978"/>
                  <a:pt x="515048" y="281724"/>
                  <a:pt x="488912" y="279095"/>
                </a:cubicBezTo>
                <a:cubicBezTo>
                  <a:pt x="462775" y="277037"/>
                  <a:pt x="437197" y="275234"/>
                  <a:pt x="412432" y="271779"/>
                </a:cubicBezTo>
                <a:cubicBezTo>
                  <a:pt x="362788" y="266547"/>
                  <a:pt x="316255" y="258063"/>
                  <a:pt x="273660" y="249199"/>
                </a:cubicBezTo>
                <a:cubicBezTo>
                  <a:pt x="252425" y="244297"/>
                  <a:pt x="232054" y="239915"/>
                  <a:pt x="212814" y="235178"/>
                </a:cubicBezTo>
                <a:cubicBezTo>
                  <a:pt x="193789" y="229590"/>
                  <a:pt x="175742" y="224307"/>
                  <a:pt x="158787" y="219341"/>
                </a:cubicBezTo>
                <a:cubicBezTo>
                  <a:pt x="141757" y="214706"/>
                  <a:pt x="126263" y="208927"/>
                  <a:pt x="111924" y="203669"/>
                </a:cubicBezTo>
                <a:cubicBezTo>
                  <a:pt x="97612" y="198424"/>
                  <a:pt x="84455" y="193624"/>
                  <a:pt x="72580" y="189268"/>
                </a:cubicBezTo>
                <a:cubicBezTo>
                  <a:pt x="49174" y="179654"/>
                  <a:pt x="31254" y="171030"/>
                  <a:pt x="18884" y="165658"/>
                </a:cubicBezTo>
                <a:cubicBezTo>
                  <a:pt x="6566" y="160134"/>
                  <a:pt x="0" y="157187"/>
                  <a:pt x="0" y="157187"/>
                </a:cubicBezTo>
                <a:cubicBezTo>
                  <a:pt x="0" y="157187"/>
                  <a:pt x="27520" y="165493"/>
                  <a:pt x="75692" y="180022"/>
                </a:cubicBezTo>
                <a:cubicBezTo>
                  <a:pt x="87858" y="183045"/>
                  <a:pt x="101346" y="186397"/>
                  <a:pt x="116014" y="190055"/>
                </a:cubicBezTo>
                <a:cubicBezTo>
                  <a:pt x="130695" y="193573"/>
                  <a:pt x="146329" y="198170"/>
                  <a:pt x="163538" y="201167"/>
                </a:cubicBezTo>
                <a:cubicBezTo>
                  <a:pt x="180606" y="204558"/>
                  <a:pt x="198767" y="208191"/>
                  <a:pt x="217906" y="212001"/>
                </a:cubicBezTo>
                <a:cubicBezTo>
                  <a:pt x="237159" y="215010"/>
                  <a:pt x="257429" y="218160"/>
                  <a:pt x="278562" y="221449"/>
                </a:cubicBezTo>
                <a:cubicBezTo>
                  <a:pt x="299580" y="225209"/>
                  <a:pt x="321932" y="226479"/>
                  <a:pt x="344767" y="229247"/>
                </a:cubicBezTo>
                <a:cubicBezTo>
                  <a:pt x="367589" y="232168"/>
                  <a:pt x="391388" y="233540"/>
                  <a:pt x="415785" y="235292"/>
                </a:cubicBezTo>
                <a:cubicBezTo>
                  <a:pt x="440131" y="237451"/>
                  <a:pt x="465277" y="237972"/>
                  <a:pt x="490956" y="238696"/>
                </a:cubicBezTo>
                <a:cubicBezTo>
                  <a:pt x="516585" y="239750"/>
                  <a:pt x="542836" y="239763"/>
                  <a:pt x="569506" y="239699"/>
                </a:cubicBezTo>
                <a:cubicBezTo>
                  <a:pt x="622858" y="239915"/>
                  <a:pt x="677951" y="236550"/>
                  <a:pt x="733882" y="233286"/>
                </a:cubicBezTo>
                <a:cubicBezTo>
                  <a:pt x="761860" y="231520"/>
                  <a:pt x="789978" y="228549"/>
                  <a:pt x="818236" y="226212"/>
                </a:cubicBezTo>
                <a:cubicBezTo>
                  <a:pt x="846429" y="222885"/>
                  <a:pt x="874763" y="219913"/>
                  <a:pt x="903008" y="216128"/>
                </a:cubicBezTo>
                <a:cubicBezTo>
                  <a:pt x="959548" y="208838"/>
                  <a:pt x="1016013" y="200647"/>
                  <a:pt x="1071245" y="190284"/>
                </a:cubicBezTo>
                <a:cubicBezTo>
                  <a:pt x="1126528" y="180365"/>
                  <a:pt x="1180833" y="169621"/>
                  <a:pt x="1233182" y="158178"/>
                </a:cubicBezTo>
                <a:cubicBezTo>
                  <a:pt x="1285379" y="146100"/>
                  <a:pt x="1335976" y="134708"/>
                  <a:pt x="1383576" y="122313"/>
                </a:cubicBezTo>
                <a:cubicBezTo>
                  <a:pt x="1431226" y="110134"/>
                  <a:pt x="1476108" y="97789"/>
                  <a:pt x="1517522" y="86232"/>
                </a:cubicBezTo>
                <a:cubicBezTo>
                  <a:pt x="1558785" y="74206"/>
                  <a:pt x="1596682" y="63233"/>
                  <a:pt x="1630070" y="52844"/>
                </a:cubicBezTo>
                <a:cubicBezTo>
                  <a:pt x="1663433" y="42240"/>
                  <a:pt x="1692529" y="33020"/>
                  <a:pt x="1716481" y="25412"/>
                </a:cubicBezTo>
                <a:cubicBezTo>
                  <a:pt x="1740344" y="17424"/>
                  <a:pt x="1759102" y="11163"/>
                  <a:pt x="1771891" y="6870"/>
                </a:cubicBezTo>
                <a:cubicBezTo>
                  <a:pt x="1784629" y="2387"/>
                  <a:pt x="1791411" y="0"/>
                  <a:pt x="1791411" y="0"/>
                </a:cubicBezTo>
              </a:path>
            </a:pathLst>
          </a:custGeom>
          <a:solidFill>
            <a:srgbClr val="80808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7" name="Freeform 3"/>
          <p:cNvSpPr>
            <a:spLocks noChangeArrowheads="1"/>
          </p:cNvSpPr>
          <p:nvPr/>
        </p:nvSpPr>
        <p:spPr bwMode="auto">
          <a:xfrm>
            <a:off x="9756775" y="2362200"/>
            <a:ext cx="434975" cy="100013"/>
          </a:xfrm>
          <a:custGeom>
            <a:avLst/>
            <a:gdLst>
              <a:gd name="T0" fmla="*/ 402869 w 435171"/>
              <a:gd name="T1" fmla="*/ 5554 h 99455"/>
              <a:gd name="T2" fmla="*/ 0 w 435171"/>
              <a:gd name="T3" fmla="*/ 66501 h 99455"/>
              <a:gd name="T4" fmla="*/ 2324 w 435171"/>
              <a:gd name="T5" fmla="*/ 77284 h 99455"/>
              <a:gd name="T6" fmla="*/ 1422 w 435171"/>
              <a:gd name="T7" fmla="*/ 89565 h 99455"/>
              <a:gd name="T8" fmla="*/ 405676 w 435171"/>
              <a:gd name="T9" fmla="*/ 64393 h 99455"/>
              <a:gd name="T10" fmla="*/ 402869 w 435171"/>
              <a:gd name="T11" fmla="*/ 5554 h 9945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5171"/>
              <a:gd name="T19" fmla="*/ 0 h 99455"/>
              <a:gd name="T20" fmla="*/ 435171 w 435171"/>
              <a:gd name="T21" fmla="*/ 99455 h 9945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5171" h="99455">
                <a:moveTo>
                  <a:pt x="402869" y="5554"/>
                </a:moveTo>
                <a:cubicBezTo>
                  <a:pt x="316827" y="-19540"/>
                  <a:pt x="82461" y="42892"/>
                  <a:pt x="0" y="66501"/>
                </a:cubicBezTo>
                <a:cubicBezTo>
                  <a:pt x="1016" y="69994"/>
                  <a:pt x="2044" y="73550"/>
                  <a:pt x="2324" y="77284"/>
                </a:cubicBezTo>
                <a:cubicBezTo>
                  <a:pt x="2603" y="81437"/>
                  <a:pt x="2108" y="85526"/>
                  <a:pt x="1422" y="89565"/>
                </a:cubicBezTo>
                <a:cubicBezTo>
                  <a:pt x="291541" y="122330"/>
                  <a:pt x="405676" y="64393"/>
                  <a:pt x="405676" y="64393"/>
                </a:cubicBezTo>
                <a:cubicBezTo>
                  <a:pt x="476631" y="30687"/>
                  <a:pt x="402869" y="5554"/>
                  <a:pt x="402869" y="5554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8" name="Freeform 3"/>
          <p:cNvSpPr>
            <a:spLocks noChangeArrowheads="1"/>
          </p:cNvSpPr>
          <p:nvPr/>
        </p:nvSpPr>
        <p:spPr bwMode="auto">
          <a:xfrm>
            <a:off x="9740900" y="2346325"/>
            <a:ext cx="468313" cy="131763"/>
          </a:xfrm>
          <a:custGeom>
            <a:avLst/>
            <a:gdLst>
              <a:gd name="T0" fmla="*/ 419234 w 467899"/>
              <a:gd name="T1" fmla="*/ 21918 h 132183"/>
              <a:gd name="T2" fmla="*/ 16364 w 467899"/>
              <a:gd name="T3" fmla="*/ 82865 h 132183"/>
              <a:gd name="T4" fmla="*/ 18688 w 467899"/>
              <a:gd name="T5" fmla="*/ 93647 h 132183"/>
              <a:gd name="T6" fmla="*/ 17786 w 467899"/>
              <a:gd name="T7" fmla="*/ 105928 h 132183"/>
              <a:gd name="T8" fmla="*/ 422040 w 467899"/>
              <a:gd name="T9" fmla="*/ 80757 h 132183"/>
              <a:gd name="T10" fmla="*/ 419234 w 467899"/>
              <a:gd name="T11" fmla="*/ 21918 h 1321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7899"/>
              <a:gd name="T19" fmla="*/ 0 h 132183"/>
              <a:gd name="T20" fmla="*/ 467899 w 467899"/>
              <a:gd name="T21" fmla="*/ 132183 h 1321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7899" h="132183">
                <a:moveTo>
                  <a:pt x="419234" y="21918"/>
                </a:moveTo>
                <a:cubicBezTo>
                  <a:pt x="333191" y="-3176"/>
                  <a:pt x="98825" y="59256"/>
                  <a:pt x="16364" y="82865"/>
                </a:cubicBezTo>
                <a:cubicBezTo>
                  <a:pt x="17380" y="86358"/>
                  <a:pt x="18408" y="89914"/>
                  <a:pt x="18688" y="93647"/>
                </a:cubicBezTo>
                <a:cubicBezTo>
                  <a:pt x="18967" y="97801"/>
                  <a:pt x="18472" y="101890"/>
                  <a:pt x="17786" y="105928"/>
                </a:cubicBezTo>
                <a:cubicBezTo>
                  <a:pt x="307905" y="138694"/>
                  <a:pt x="422040" y="80757"/>
                  <a:pt x="422040" y="80757"/>
                </a:cubicBezTo>
                <a:cubicBezTo>
                  <a:pt x="492995" y="47051"/>
                  <a:pt x="419234" y="21918"/>
                  <a:pt x="419234" y="21918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39" name="Freeform 3"/>
          <p:cNvSpPr>
            <a:spLocks noChangeArrowheads="1"/>
          </p:cNvSpPr>
          <p:nvPr/>
        </p:nvSpPr>
        <p:spPr bwMode="auto">
          <a:xfrm>
            <a:off x="9717088" y="2159000"/>
            <a:ext cx="303212" cy="246063"/>
          </a:xfrm>
          <a:custGeom>
            <a:avLst/>
            <a:gdLst>
              <a:gd name="T0" fmla="*/ 237629 w 302273"/>
              <a:gd name="T1" fmla="*/ 1970 h 246496"/>
              <a:gd name="T2" fmla="*/ 0 w 302273"/>
              <a:gd name="T3" fmla="*/ 231789 h 246496"/>
              <a:gd name="T4" fmla="*/ 13246 w 302273"/>
              <a:gd name="T5" fmla="*/ 237859 h 246496"/>
              <a:gd name="T6" fmla="*/ 25616 w 302273"/>
              <a:gd name="T7" fmla="*/ 246496 h 246496"/>
              <a:gd name="T8" fmla="*/ 302273 w 302273"/>
              <a:gd name="T9" fmla="*/ 39854 h 246496"/>
              <a:gd name="T10" fmla="*/ 237629 w 302273"/>
              <a:gd name="T11" fmla="*/ 1970 h 24649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2273"/>
              <a:gd name="T19" fmla="*/ 0 h 246496"/>
              <a:gd name="T20" fmla="*/ 302273 w 302273"/>
              <a:gd name="T21" fmla="*/ 246496 h 2464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2273" h="246496">
                <a:moveTo>
                  <a:pt x="237629" y="1970"/>
                </a:moveTo>
                <a:cubicBezTo>
                  <a:pt x="146329" y="25655"/>
                  <a:pt x="36817" y="177331"/>
                  <a:pt x="0" y="231789"/>
                </a:cubicBezTo>
                <a:cubicBezTo>
                  <a:pt x="4521" y="233643"/>
                  <a:pt x="9029" y="235497"/>
                  <a:pt x="13246" y="237859"/>
                </a:cubicBezTo>
                <a:cubicBezTo>
                  <a:pt x="17869" y="240514"/>
                  <a:pt x="21844" y="243460"/>
                  <a:pt x="25616" y="246496"/>
                </a:cubicBezTo>
                <a:cubicBezTo>
                  <a:pt x="278245" y="132043"/>
                  <a:pt x="302273" y="39854"/>
                  <a:pt x="302273" y="39854"/>
                </a:cubicBezTo>
                <a:cubicBezTo>
                  <a:pt x="319773" y="-15911"/>
                  <a:pt x="237629" y="1970"/>
                  <a:pt x="237629" y="197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0" name="Freeform 3"/>
          <p:cNvSpPr>
            <a:spLocks noChangeArrowheads="1"/>
          </p:cNvSpPr>
          <p:nvPr/>
        </p:nvSpPr>
        <p:spPr bwMode="auto">
          <a:xfrm>
            <a:off x="9701213" y="2141538"/>
            <a:ext cx="334962" cy="279400"/>
          </a:xfrm>
          <a:custGeom>
            <a:avLst/>
            <a:gdLst>
              <a:gd name="T0" fmla="*/ 253993 w 335000"/>
              <a:gd name="T1" fmla="*/ 18334 h 279223"/>
              <a:gd name="T2" fmla="*/ 16364 w 335000"/>
              <a:gd name="T3" fmla="*/ 248153 h 279223"/>
              <a:gd name="T4" fmla="*/ 29610 w 335000"/>
              <a:gd name="T5" fmla="*/ 254223 h 279223"/>
              <a:gd name="T6" fmla="*/ 41980 w 335000"/>
              <a:gd name="T7" fmla="*/ 262859 h 279223"/>
              <a:gd name="T8" fmla="*/ 318637 w 335000"/>
              <a:gd name="T9" fmla="*/ 56218 h 279223"/>
              <a:gd name="T10" fmla="*/ 253993 w 335000"/>
              <a:gd name="T11" fmla="*/ 18334 h 2792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35000"/>
              <a:gd name="T19" fmla="*/ 0 h 279223"/>
              <a:gd name="T20" fmla="*/ 335000 w 335000"/>
              <a:gd name="T21" fmla="*/ 279223 h 2792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35000" h="279223">
                <a:moveTo>
                  <a:pt x="253993" y="18334"/>
                </a:moveTo>
                <a:cubicBezTo>
                  <a:pt x="162693" y="42019"/>
                  <a:pt x="53182" y="193695"/>
                  <a:pt x="16364" y="248153"/>
                </a:cubicBezTo>
                <a:cubicBezTo>
                  <a:pt x="20885" y="250007"/>
                  <a:pt x="25393" y="251861"/>
                  <a:pt x="29610" y="254223"/>
                </a:cubicBezTo>
                <a:cubicBezTo>
                  <a:pt x="34233" y="256878"/>
                  <a:pt x="38208" y="259824"/>
                  <a:pt x="41980" y="262859"/>
                </a:cubicBezTo>
                <a:cubicBezTo>
                  <a:pt x="294609" y="148407"/>
                  <a:pt x="318637" y="56218"/>
                  <a:pt x="318637" y="56218"/>
                </a:cubicBezTo>
                <a:cubicBezTo>
                  <a:pt x="336137" y="452"/>
                  <a:pt x="253993" y="18334"/>
                  <a:pt x="253993" y="18334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1" name="Freeform 3"/>
          <p:cNvSpPr>
            <a:spLocks noChangeArrowheads="1"/>
          </p:cNvSpPr>
          <p:nvPr/>
        </p:nvSpPr>
        <p:spPr bwMode="auto">
          <a:xfrm>
            <a:off x="9567863" y="2095500"/>
            <a:ext cx="139700" cy="287338"/>
          </a:xfrm>
          <a:custGeom>
            <a:avLst/>
            <a:gdLst>
              <a:gd name="T0" fmla="*/ 12219 w 139973"/>
              <a:gd name="T1" fmla="*/ 23467 h 288262"/>
              <a:gd name="T2" fmla="*/ 78361 w 139973"/>
              <a:gd name="T3" fmla="*/ 288262 h 288262"/>
              <a:gd name="T4" fmla="*/ 94757 w 139973"/>
              <a:gd name="T5" fmla="*/ 286103 h 288262"/>
              <a:gd name="T6" fmla="*/ 113235 w 139973"/>
              <a:gd name="T7" fmla="*/ 285988 h 288262"/>
              <a:gd name="T8" fmla="*/ 101043 w 139973"/>
              <a:gd name="T9" fmla="*/ 18336 h 288262"/>
              <a:gd name="T10" fmla="*/ 12219 w 139973"/>
              <a:gd name="T11" fmla="*/ 23467 h 2882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9973"/>
              <a:gd name="T19" fmla="*/ 0 h 288262"/>
              <a:gd name="T20" fmla="*/ 139973 w 139973"/>
              <a:gd name="T21" fmla="*/ 288262 h 28826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9973" h="288262">
                <a:moveTo>
                  <a:pt x="12219" y="23467"/>
                </a:moveTo>
                <a:cubicBezTo>
                  <a:pt x="-31138" y="82166"/>
                  <a:pt x="48046" y="234642"/>
                  <a:pt x="78361" y="288262"/>
                </a:cubicBezTo>
                <a:cubicBezTo>
                  <a:pt x="83720" y="287335"/>
                  <a:pt x="89067" y="286471"/>
                  <a:pt x="94757" y="286103"/>
                </a:cubicBezTo>
                <a:cubicBezTo>
                  <a:pt x="101056" y="285671"/>
                  <a:pt x="107177" y="285735"/>
                  <a:pt x="113235" y="285988"/>
                </a:cubicBezTo>
                <a:cubicBezTo>
                  <a:pt x="181130" y="91069"/>
                  <a:pt x="101043" y="18336"/>
                  <a:pt x="101043" y="18336"/>
                </a:cubicBezTo>
                <a:cubicBezTo>
                  <a:pt x="54854" y="-27027"/>
                  <a:pt x="12219" y="23467"/>
                  <a:pt x="12219" y="23467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2" name="Freeform 3"/>
          <p:cNvSpPr>
            <a:spLocks noChangeArrowheads="1"/>
          </p:cNvSpPr>
          <p:nvPr/>
        </p:nvSpPr>
        <p:spPr bwMode="auto">
          <a:xfrm>
            <a:off x="9551988" y="2079625"/>
            <a:ext cx="173037" cy="320675"/>
          </a:xfrm>
          <a:custGeom>
            <a:avLst/>
            <a:gdLst>
              <a:gd name="T0" fmla="*/ 28583 w 172701"/>
              <a:gd name="T1" fmla="*/ 39831 h 320990"/>
              <a:gd name="T2" fmla="*/ 94725 w 172701"/>
              <a:gd name="T3" fmla="*/ 304626 h 320990"/>
              <a:gd name="T4" fmla="*/ 111121 w 172701"/>
              <a:gd name="T5" fmla="*/ 302467 h 320990"/>
              <a:gd name="T6" fmla="*/ 129599 w 172701"/>
              <a:gd name="T7" fmla="*/ 302352 h 320990"/>
              <a:gd name="T8" fmla="*/ 117407 w 172701"/>
              <a:gd name="T9" fmla="*/ 34700 h 320990"/>
              <a:gd name="T10" fmla="*/ 28583 w 172701"/>
              <a:gd name="T11" fmla="*/ 39831 h 3209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2701"/>
              <a:gd name="T19" fmla="*/ 0 h 320990"/>
              <a:gd name="T20" fmla="*/ 172701 w 172701"/>
              <a:gd name="T21" fmla="*/ 320990 h 3209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2701" h="320990">
                <a:moveTo>
                  <a:pt x="28583" y="39831"/>
                </a:moveTo>
                <a:cubicBezTo>
                  <a:pt x="-14774" y="98530"/>
                  <a:pt x="64410" y="251006"/>
                  <a:pt x="94725" y="304626"/>
                </a:cubicBezTo>
                <a:cubicBezTo>
                  <a:pt x="100084" y="303699"/>
                  <a:pt x="105431" y="302835"/>
                  <a:pt x="111121" y="302467"/>
                </a:cubicBezTo>
                <a:cubicBezTo>
                  <a:pt x="117420" y="302035"/>
                  <a:pt x="123542" y="302099"/>
                  <a:pt x="129599" y="302352"/>
                </a:cubicBezTo>
                <a:cubicBezTo>
                  <a:pt x="197494" y="107433"/>
                  <a:pt x="117407" y="34700"/>
                  <a:pt x="117407" y="34700"/>
                </a:cubicBezTo>
                <a:cubicBezTo>
                  <a:pt x="71218" y="-10663"/>
                  <a:pt x="28583" y="39831"/>
                  <a:pt x="28583" y="39831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3" name="Freeform 3"/>
          <p:cNvSpPr>
            <a:spLocks noChangeArrowheads="1"/>
          </p:cNvSpPr>
          <p:nvPr/>
        </p:nvSpPr>
        <p:spPr bwMode="auto">
          <a:xfrm>
            <a:off x="9251950" y="2220913"/>
            <a:ext cx="357188" cy="192087"/>
          </a:xfrm>
          <a:custGeom>
            <a:avLst/>
            <a:gdLst>
              <a:gd name="T0" fmla="*/ 2097 w 357253"/>
              <a:gd name="T1" fmla="*/ 45658 h 191035"/>
              <a:gd name="T2" fmla="*/ 333440 w 357253"/>
              <a:gd name="T3" fmla="*/ 191035 h 191035"/>
              <a:gd name="T4" fmla="*/ 343448 w 357253"/>
              <a:gd name="T5" fmla="*/ 181891 h 191035"/>
              <a:gd name="T6" fmla="*/ 357252 w 357253"/>
              <a:gd name="T7" fmla="*/ 173179 h 191035"/>
              <a:gd name="T8" fmla="*/ 63349 w 357253"/>
              <a:gd name="T9" fmla="*/ 510 h 191035"/>
              <a:gd name="T10" fmla="*/ 2097 w 357253"/>
              <a:gd name="T11" fmla="*/ 45658 h 1910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7253"/>
              <a:gd name="T19" fmla="*/ 0 h 191035"/>
              <a:gd name="T20" fmla="*/ 357253 w 357253"/>
              <a:gd name="T21" fmla="*/ 191035 h 1910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7253" h="191035">
                <a:moveTo>
                  <a:pt x="2097" y="45658"/>
                </a:moveTo>
                <a:cubicBezTo>
                  <a:pt x="31992" y="105120"/>
                  <a:pt x="253696" y="169572"/>
                  <a:pt x="333440" y="191035"/>
                </a:cubicBezTo>
                <a:cubicBezTo>
                  <a:pt x="336525" y="187936"/>
                  <a:pt x="339612" y="184863"/>
                  <a:pt x="343448" y="181891"/>
                </a:cubicBezTo>
                <a:cubicBezTo>
                  <a:pt x="347753" y="178691"/>
                  <a:pt x="352464" y="175846"/>
                  <a:pt x="357252" y="173179"/>
                </a:cubicBezTo>
                <a:cubicBezTo>
                  <a:pt x="200852" y="11356"/>
                  <a:pt x="63349" y="510"/>
                  <a:pt x="63349" y="510"/>
                </a:cubicBezTo>
                <a:cubicBezTo>
                  <a:pt x="-19619" y="-8024"/>
                  <a:pt x="2097" y="45658"/>
                  <a:pt x="2097" y="45658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4" name="Freeform 3"/>
          <p:cNvSpPr>
            <a:spLocks noChangeArrowheads="1"/>
          </p:cNvSpPr>
          <p:nvPr/>
        </p:nvSpPr>
        <p:spPr bwMode="auto">
          <a:xfrm>
            <a:off x="9236075" y="2205038"/>
            <a:ext cx="388938" cy="223837"/>
          </a:xfrm>
          <a:custGeom>
            <a:avLst/>
            <a:gdLst>
              <a:gd name="T0" fmla="*/ 18461 w 389981"/>
              <a:gd name="T1" fmla="*/ 62022 h 223763"/>
              <a:gd name="T2" fmla="*/ 349804 w 389981"/>
              <a:gd name="T3" fmla="*/ 207399 h 223763"/>
              <a:gd name="T4" fmla="*/ 359812 w 389981"/>
              <a:gd name="T5" fmla="*/ 198255 h 223763"/>
              <a:gd name="T6" fmla="*/ 373616 w 389981"/>
              <a:gd name="T7" fmla="*/ 189543 h 223763"/>
              <a:gd name="T8" fmla="*/ 79713 w 389981"/>
              <a:gd name="T9" fmla="*/ 16874 h 223763"/>
              <a:gd name="T10" fmla="*/ 18461 w 389981"/>
              <a:gd name="T11" fmla="*/ 62022 h 2237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9981"/>
              <a:gd name="T19" fmla="*/ 0 h 223763"/>
              <a:gd name="T20" fmla="*/ 389981 w 389981"/>
              <a:gd name="T21" fmla="*/ 223763 h 2237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9981" h="223763">
                <a:moveTo>
                  <a:pt x="18461" y="62022"/>
                </a:moveTo>
                <a:cubicBezTo>
                  <a:pt x="48356" y="121484"/>
                  <a:pt x="270061" y="185936"/>
                  <a:pt x="349804" y="207399"/>
                </a:cubicBezTo>
                <a:cubicBezTo>
                  <a:pt x="352890" y="204300"/>
                  <a:pt x="355976" y="201227"/>
                  <a:pt x="359812" y="198255"/>
                </a:cubicBezTo>
                <a:cubicBezTo>
                  <a:pt x="364117" y="195055"/>
                  <a:pt x="368828" y="192210"/>
                  <a:pt x="373616" y="189543"/>
                </a:cubicBezTo>
                <a:cubicBezTo>
                  <a:pt x="217216" y="27720"/>
                  <a:pt x="79713" y="16874"/>
                  <a:pt x="79713" y="16874"/>
                </a:cubicBezTo>
                <a:cubicBezTo>
                  <a:pt x="-3255" y="8339"/>
                  <a:pt x="18461" y="62022"/>
                  <a:pt x="18461" y="62022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5" name="Freeform 3"/>
          <p:cNvSpPr>
            <a:spLocks noChangeArrowheads="1"/>
          </p:cNvSpPr>
          <p:nvPr/>
        </p:nvSpPr>
        <p:spPr bwMode="auto">
          <a:xfrm>
            <a:off x="9134475" y="2425700"/>
            <a:ext cx="434975" cy="98425"/>
          </a:xfrm>
          <a:custGeom>
            <a:avLst/>
            <a:gdLst>
              <a:gd name="T0" fmla="*/ 31819 w 435261"/>
              <a:gd name="T1" fmla="*/ 92707 h 98480"/>
              <a:gd name="T2" fmla="*/ 435261 w 435261"/>
              <a:gd name="T3" fmla="*/ 33969 h 98480"/>
              <a:gd name="T4" fmla="*/ 433037 w 435261"/>
              <a:gd name="T5" fmla="*/ 23174 h 98480"/>
              <a:gd name="T6" fmla="*/ 434117 w 435261"/>
              <a:gd name="T7" fmla="*/ 10906 h 98480"/>
              <a:gd name="T8" fmla="*/ 29788 w 435261"/>
              <a:gd name="T9" fmla="*/ 33893 h 98480"/>
              <a:gd name="T10" fmla="*/ 31819 w 435261"/>
              <a:gd name="T11" fmla="*/ 92707 h 984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5261"/>
              <a:gd name="T19" fmla="*/ 0 h 98480"/>
              <a:gd name="T20" fmla="*/ 435261 w 435261"/>
              <a:gd name="T21" fmla="*/ 98480 h 984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5261" h="98480">
                <a:moveTo>
                  <a:pt x="31819" y="92707"/>
                </a:moveTo>
                <a:cubicBezTo>
                  <a:pt x="117519" y="118297"/>
                  <a:pt x="352532" y="57121"/>
                  <a:pt x="435261" y="33969"/>
                </a:cubicBezTo>
                <a:cubicBezTo>
                  <a:pt x="434257" y="30451"/>
                  <a:pt x="433266" y="26959"/>
                  <a:pt x="433037" y="23174"/>
                </a:cubicBezTo>
                <a:cubicBezTo>
                  <a:pt x="432834" y="19009"/>
                  <a:pt x="433393" y="14932"/>
                  <a:pt x="434117" y="10906"/>
                </a:cubicBezTo>
                <a:cubicBezTo>
                  <a:pt x="144583" y="-23459"/>
                  <a:pt x="29788" y="33893"/>
                  <a:pt x="29788" y="33893"/>
                </a:cubicBezTo>
                <a:cubicBezTo>
                  <a:pt x="-41573" y="67142"/>
                  <a:pt x="31819" y="92707"/>
                  <a:pt x="31819" y="92707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6" name="Freeform 3"/>
          <p:cNvSpPr>
            <a:spLocks noChangeArrowheads="1"/>
          </p:cNvSpPr>
          <p:nvPr/>
        </p:nvSpPr>
        <p:spPr bwMode="auto">
          <a:xfrm>
            <a:off x="9118600" y="2409825"/>
            <a:ext cx="468313" cy="131763"/>
          </a:xfrm>
          <a:custGeom>
            <a:avLst/>
            <a:gdLst>
              <a:gd name="T0" fmla="*/ 48183 w 467988"/>
              <a:gd name="T1" fmla="*/ 109071 h 131208"/>
              <a:gd name="T2" fmla="*/ 451625 w 467988"/>
              <a:gd name="T3" fmla="*/ 50333 h 131208"/>
              <a:gd name="T4" fmla="*/ 449402 w 467988"/>
              <a:gd name="T5" fmla="*/ 39538 h 131208"/>
              <a:gd name="T6" fmla="*/ 450481 w 467988"/>
              <a:gd name="T7" fmla="*/ 27270 h 131208"/>
              <a:gd name="T8" fmla="*/ 46152 w 467988"/>
              <a:gd name="T9" fmla="*/ 50257 h 131208"/>
              <a:gd name="T10" fmla="*/ 48183 w 467988"/>
              <a:gd name="T11" fmla="*/ 109071 h 1312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7988"/>
              <a:gd name="T19" fmla="*/ 0 h 131208"/>
              <a:gd name="T20" fmla="*/ 467988 w 467988"/>
              <a:gd name="T21" fmla="*/ 131208 h 1312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7988" h="131208">
                <a:moveTo>
                  <a:pt x="48183" y="109071"/>
                </a:moveTo>
                <a:cubicBezTo>
                  <a:pt x="133883" y="134661"/>
                  <a:pt x="368896" y="73485"/>
                  <a:pt x="451625" y="50333"/>
                </a:cubicBezTo>
                <a:cubicBezTo>
                  <a:pt x="450621" y="46815"/>
                  <a:pt x="449630" y="43323"/>
                  <a:pt x="449402" y="39538"/>
                </a:cubicBezTo>
                <a:cubicBezTo>
                  <a:pt x="449198" y="35373"/>
                  <a:pt x="449757" y="31296"/>
                  <a:pt x="450481" y="27270"/>
                </a:cubicBezTo>
                <a:cubicBezTo>
                  <a:pt x="160947" y="-7095"/>
                  <a:pt x="46152" y="50257"/>
                  <a:pt x="46152" y="50257"/>
                </a:cubicBezTo>
                <a:cubicBezTo>
                  <a:pt x="-25209" y="83506"/>
                  <a:pt x="48183" y="109071"/>
                  <a:pt x="48183" y="109071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7" name="Freeform 3"/>
          <p:cNvSpPr>
            <a:spLocks noChangeArrowheads="1"/>
          </p:cNvSpPr>
          <p:nvPr/>
        </p:nvSpPr>
        <p:spPr bwMode="auto">
          <a:xfrm>
            <a:off x="9305925" y="2484438"/>
            <a:ext cx="304800" cy="244475"/>
          </a:xfrm>
          <a:custGeom>
            <a:avLst/>
            <a:gdLst>
              <a:gd name="T0" fmla="*/ 64147 w 304533"/>
              <a:gd name="T1" fmla="*/ 243458 h 245313"/>
              <a:gd name="T2" fmla="*/ 304533 w 304533"/>
              <a:gd name="T3" fmla="*/ 14833 h 245313"/>
              <a:gd name="T4" fmla="*/ 291376 w 304533"/>
              <a:gd name="T5" fmla="*/ 8724 h 245313"/>
              <a:gd name="T6" fmla="*/ 279120 w 304533"/>
              <a:gd name="T7" fmla="*/ 0 h 245313"/>
              <a:gd name="T8" fmla="*/ 0 w 304533"/>
              <a:gd name="T9" fmla="*/ 205219 h 245313"/>
              <a:gd name="T10" fmla="*/ 64147 w 304533"/>
              <a:gd name="T11" fmla="*/ 243458 h 2453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4533"/>
              <a:gd name="T19" fmla="*/ 0 h 245313"/>
              <a:gd name="T20" fmla="*/ 304533 w 304533"/>
              <a:gd name="T21" fmla="*/ 245313 h 2453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4533" h="245313">
                <a:moveTo>
                  <a:pt x="64147" y="243458"/>
                </a:moveTo>
                <a:cubicBezTo>
                  <a:pt x="155714" y="220306"/>
                  <a:pt x="267055" y="69113"/>
                  <a:pt x="304533" y="14833"/>
                </a:cubicBezTo>
                <a:cubicBezTo>
                  <a:pt x="300024" y="12966"/>
                  <a:pt x="295567" y="11074"/>
                  <a:pt x="291376" y="8724"/>
                </a:cubicBezTo>
                <a:cubicBezTo>
                  <a:pt x="286791" y="6006"/>
                  <a:pt x="282867" y="3022"/>
                  <a:pt x="279120" y="0"/>
                </a:cubicBezTo>
                <a:cubicBezTo>
                  <a:pt x="25183" y="113106"/>
                  <a:pt x="0" y="205219"/>
                  <a:pt x="0" y="205219"/>
                </a:cubicBezTo>
                <a:cubicBezTo>
                  <a:pt x="-18148" y="260896"/>
                  <a:pt x="64147" y="243458"/>
                  <a:pt x="64147" y="243458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8" name="Freeform 3"/>
          <p:cNvSpPr>
            <a:spLocks noChangeArrowheads="1"/>
          </p:cNvSpPr>
          <p:nvPr/>
        </p:nvSpPr>
        <p:spPr bwMode="auto">
          <a:xfrm>
            <a:off x="9290050" y="2466975"/>
            <a:ext cx="336550" cy="279400"/>
          </a:xfrm>
          <a:custGeom>
            <a:avLst/>
            <a:gdLst>
              <a:gd name="T0" fmla="*/ 80511 w 337261"/>
              <a:gd name="T1" fmla="*/ 259822 h 278041"/>
              <a:gd name="T2" fmla="*/ 320897 w 337261"/>
              <a:gd name="T3" fmla="*/ 31197 h 278041"/>
              <a:gd name="T4" fmla="*/ 307740 w 337261"/>
              <a:gd name="T5" fmla="*/ 25088 h 278041"/>
              <a:gd name="T6" fmla="*/ 295484 w 337261"/>
              <a:gd name="T7" fmla="*/ 16363 h 278041"/>
              <a:gd name="T8" fmla="*/ 16364 w 337261"/>
              <a:gd name="T9" fmla="*/ 221583 h 278041"/>
              <a:gd name="T10" fmla="*/ 80511 w 337261"/>
              <a:gd name="T11" fmla="*/ 259822 h 27804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37261"/>
              <a:gd name="T19" fmla="*/ 0 h 278041"/>
              <a:gd name="T20" fmla="*/ 337261 w 337261"/>
              <a:gd name="T21" fmla="*/ 278041 h 27804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37261" h="278041">
                <a:moveTo>
                  <a:pt x="80511" y="259822"/>
                </a:moveTo>
                <a:cubicBezTo>
                  <a:pt x="172078" y="236670"/>
                  <a:pt x="283419" y="85477"/>
                  <a:pt x="320897" y="31197"/>
                </a:cubicBezTo>
                <a:cubicBezTo>
                  <a:pt x="316388" y="29330"/>
                  <a:pt x="311931" y="27438"/>
                  <a:pt x="307740" y="25088"/>
                </a:cubicBezTo>
                <a:cubicBezTo>
                  <a:pt x="303155" y="22370"/>
                  <a:pt x="299231" y="19386"/>
                  <a:pt x="295484" y="16363"/>
                </a:cubicBezTo>
                <a:cubicBezTo>
                  <a:pt x="41547" y="129470"/>
                  <a:pt x="16364" y="221583"/>
                  <a:pt x="16364" y="221583"/>
                </a:cubicBezTo>
                <a:cubicBezTo>
                  <a:pt x="-1784" y="277260"/>
                  <a:pt x="80511" y="259822"/>
                  <a:pt x="80511" y="259822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49" name="Freeform 3"/>
          <p:cNvSpPr>
            <a:spLocks noChangeArrowheads="1"/>
          </p:cNvSpPr>
          <p:nvPr/>
        </p:nvSpPr>
        <p:spPr bwMode="auto">
          <a:xfrm>
            <a:off x="9618663" y="2506663"/>
            <a:ext cx="138112" cy="287337"/>
          </a:xfrm>
          <a:custGeom>
            <a:avLst/>
            <a:gdLst>
              <a:gd name="T0" fmla="*/ 125950 w 138888"/>
              <a:gd name="T1" fmla="*/ 265277 h 288423"/>
              <a:gd name="T2" fmla="*/ 63136 w 138888"/>
              <a:gd name="T3" fmla="*/ 0 h 288423"/>
              <a:gd name="T4" fmla="*/ 46753 w 138888"/>
              <a:gd name="T5" fmla="*/ 2070 h 288423"/>
              <a:gd name="T6" fmla="*/ 28288 w 138888"/>
              <a:gd name="T7" fmla="*/ 2070 h 288423"/>
              <a:gd name="T8" fmla="*/ 37076 w 138888"/>
              <a:gd name="T9" fmla="*/ 269887 h 288423"/>
              <a:gd name="T10" fmla="*/ 125950 w 138888"/>
              <a:gd name="T11" fmla="*/ 265277 h 2884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8888"/>
              <a:gd name="T19" fmla="*/ 0 h 288423"/>
              <a:gd name="T20" fmla="*/ 138888 w 138888"/>
              <a:gd name="T21" fmla="*/ 288423 h 2884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8888" h="288423">
                <a:moveTo>
                  <a:pt x="125950" y="265277"/>
                </a:moveTo>
                <a:cubicBezTo>
                  <a:pt x="170007" y="206806"/>
                  <a:pt x="92765" y="53809"/>
                  <a:pt x="63136" y="0"/>
                </a:cubicBezTo>
                <a:cubicBezTo>
                  <a:pt x="57777" y="876"/>
                  <a:pt x="52455" y="1714"/>
                  <a:pt x="46753" y="2070"/>
                </a:cubicBezTo>
                <a:cubicBezTo>
                  <a:pt x="40441" y="2476"/>
                  <a:pt x="34307" y="2324"/>
                  <a:pt x="28288" y="2070"/>
                </a:cubicBezTo>
                <a:cubicBezTo>
                  <a:pt x="-42019" y="196697"/>
                  <a:pt x="37076" y="269887"/>
                  <a:pt x="37076" y="269887"/>
                </a:cubicBezTo>
                <a:cubicBezTo>
                  <a:pt x="82707" y="315531"/>
                  <a:pt x="125950" y="265277"/>
                  <a:pt x="125950" y="265277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50" name="Freeform 3"/>
          <p:cNvSpPr>
            <a:spLocks noChangeArrowheads="1"/>
          </p:cNvSpPr>
          <p:nvPr/>
        </p:nvSpPr>
        <p:spPr bwMode="auto">
          <a:xfrm>
            <a:off x="9601200" y="2489200"/>
            <a:ext cx="171450" cy="322263"/>
          </a:xfrm>
          <a:custGeom>
            <a:avLst/>
            <a:gdLst>
              <a:gd name="T0" fmla="*/ 142314 w 171616"/>
              <a:gd name="T1" fmla="*/ 281641 h 321151"/>
              <a:gd name="T2" fmla="*/ 79500 w 171616"/>
              <a:gd name="T3" fmla="*/ 16363 h 321151"/>
              <a:gd name="T4" fmla="*/ 63117 w 171616"/>
              <a:gd name="T5" fmla="*/ 18433 h 321151"/>
              <a:gd name="T6" fmla="*/ 44652 w 171616"/>
              <a:gd name="T7" fmla="*/ 18433 h 321151"/>
              <a:gd name="T8" fmla="*/ 53440 w 171616"/>
              <a:gd name="T9" fmla="*/ 286251 h 321151"/>
              <a:gd name="T10" fmla="*/ 142314 w 171616"/>
              <a:gd name="T11" fmla="*/ 281641 h 3211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1616"/>
              <a:gd name="T19" fmla="*/ 0 h 321151"/>
              <a:gd name="T20" fmla="*/ 171616 w 171616"/>
              <a:gd name="T21" fmla="*/ 321151 h 3211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1616" h="321151">
                <a:moveTo>
                  <a:pt x="142314" y="281641"/>
                </a:moveTo>
                <a:cubicBezTo>
                  <a:pt x="186371" y="223170"/>
                  <a:pt x="109129" y="70173"/>
                  <a:pt x="79500" y="16363"/>
                </a:cubicBezTo>
                <a:cubicBezTo>
                  <a:pt x="74141" y="17240"/>
                  <a:pt x="68819" y="18078"/>
                  <a:pt x="63117" y="18433"/>
                </a:cubicBezTo>
                <a:cubicBezTo>
                  <a:pt x="56805" y="18840"/>
                  <a:pt x="50672" y="18688"/>
                  <a:pt x="44652" y="18433"/>
                </a:cubicBezTo>
                <a:cubicBezTo>
                  <a:pt x="-25655" y="213061"/>
                  <a:pt x="53440" y="286251"/>
                  <a:pt x="53440" y="286251"/>
                </a:cubicBezTo>
                <a:cubicBezTo>
                  <a:pt x="99071" y="331895"/>
                  <a:pt x="142314" y="281641"/>
                  <a:pt x="142314" y="281641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51" name="Freeform 3"/>
          <p:cNvSpPr>
            <a:spLocks noChangeArrowheads="1"/>
          </p:cNvSpPr>
          <p:nvPr/>
        </p:nvSpPr>
        <p:spPr bwMode="auto">
          <a:xfrm>
            <a:off x="9718675" y="2478088"/>
            <a:ext cx="355600" cy="192087"/>
          </a:xfrm>
          <a:custGeom>
            <a:avLst/>
            <a:gdLst>
              <a:gd name="T0" fmla="*/ 353352 w 355346"/>
              <a:gd name="T1" fmla="*/ 147307 h 192769"/>
              <a:gd name="T2" fmla="*/ 24003 w 355346"/>
              <a:gd name="T3" fmla="*/ 0 h 192769"/>
              <a:gd name="T4" fmla="*/ 13894 w 355346"/>
              <a:gd name="T5" fmla="*/ 9131 h 192769"/>
              <a:gd name="T6" fmla="*/ 0 w 355346"/>
              <a:gd name="T7" fmla="*/ 17754 h 192769"/>
              <a:gd name="T8" fmla="*/ 291604 w 355346"/>
              <a:gd name="T9" fmla="*/ 192112 h 192769"/>
              <a:gd name="T10" fmla="*/ 353352 w 355346"/>
              <a:gd name="T11" fmla="*/ 147307 h 1927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5346"/>
              <a:gd name="T19" fmla="*/ 0 h 192769"/>
              <a:gd name="T20" fmla="*/ 355346 w 355346"/>
              <a:gd name="T21" fmla="*/ 192769 h 1927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5346" h="192769">
                <a:moveTo>
                  <a:pt x="353352" y="147307"/>
                </a:moveTo>
                <a:cubicBezTo>
                  <a:pt x="324218" y="87642"/>
                  <a:pt x="103441" y="21958"/>
                  <a:pt x="24003" y="0"/>
                </a:cubicBezTo>
                <a:cubicBezTo>
                  <a:pt x="20866" y="3111"/>
                  <a:pt x="17754" y="6197"/>
                  <a:pt x="13894" y="9131"/>
                </a:cubicBezTo>
                <a:cubicBezTo>
                  <a:pt x="9563" y="12344"/>
                  <a:pt x="4801" y="15074"/>
                  <a:pt x="0" y="17754"/>
                </a:cubicBezTo>
                <a:cubicBezTo>
                  <a:pt x="154305" y="180492"/>
                  <a:pt x="291604" y="192112"/>
                  <a:pt x="291604" y="192112"/>
                </a:cubicBezTo>
                <a:cubicBezTo>
                  <a:pt x="374396" y="201104"/>
                  <a:pt x="353352" y="147307"/>
                  <a:pt x="353352" y="147307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52" name="Freeform 3"/>
          <p:cNvSpPr>
            <a:spLocks noChangeArrowheads="1"/>
          </p:cNvSpPr>
          <p:nvPr/>
        </p:nvSpPr>
        <p:spPr bwMode="auto">
          <a:xfrm>
            <a:off x="9702800" y="2460625"/>
            <a:ext cx="387350" cy="225425"/>
          </a:xfrm>
          <a:custGeom>
            <a:avLst/>
            <a:gdLst>
              <a:gd name="T0" fmla="*/ 369716 w 388074"/>
              <a:gd name="T1" fmla="*/ 163671 h 225497"/>
              <a:gd name="T2" fmla="*/ 40367 w 388074"/>
              <a:gd name="T3" fmla="*/ 16363 h 225497"/>
              <a:gd name="T4" fmla="*/ 30258 w 388074"/>
              <a:gd name="T5" fmla="*/ 25495 h 225497"/>
              <a:gd name="T6" fmla="*/ 16364 w 388074"/>
              <a:gd name="T7" fmla="*/ 34118 h 225497"/>
              <a:gd name="T8" fmla="*/ 307968 w 388074"/>
              <a:gd name="T9" fmla="*/ 208476 h 225497"/>
              <a:gd name="T10" fmla="*/ 369716 w 388074"/>
              <a:gd name="T11" fmla="*/ 163671 h 2254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8074"/>
              <a:gd name="T19" fmla="*/ 0 h 225497"/>
              <a:gd name="T20" fmla="*/ 388074 w 388074"/>
              <a:gd name="T21" fmla="*/ 225497 h 2254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8074" h="225497">
                <a:moveTo>
                  <a:pt x="369716" y="163671"/>
                </a:moveTo>
                <a:cubicBezTo>
                  <a:pt x="340583" y="104006"/>
                  <a:pt x="119805" y="38322"/>
                  <a:pt x="40367" y="16363"/>
                </a:cubicBezTo>
                <a:cubicBezTo>
                  <a:pt x="37230" y="19475"/>
                  <a:pt x="34118" y="22561"/>
                  <a:pt x="30258" y="25495"/>
                </a:cubicBezTo>
                <a:cubicBezTo>
                  <a:pt x="25927" y="28708"/>
                  <a:pt x="21165" y="31438"/>
                  <a:pt x="16364" y="34118"/>
                </a:cubicBezTo>
                <a:cubicBezTo>
                  <a:pt x="170669" y="196856"/>
                  <a:pt x="307968" y="208476"/>
                  <a:pt x="307968" y="208476"/>
                </a:cubicBezTo>
                <a:cubicBezTo>
                  <a:pt x="390760" y="217468"/>
                  <a:pt x="369716" y="163671"/>
                  <a:pt x="369716" y="163671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53" name="Freeform 3"/>
          <p:cNvSpPr>
            <a:spLocks noChangeArrowheads="1"/>
          </p:cNvSpPr>
          <p:nvPr/>
        </p:nvSpPr>
        <p:spPr bwMode="auto">
          <a:xfrm>
            <a:off x="9736138" y="2460625"/>
            <a:ext cx="407987" cy="134938"/>
          </a:xfrm>
          <a:custGeom>
            <a:avLst/>
            <a:gdLst>
              <a:gd name="T0" fmla="*/ 398233 w 408754"/>
              <a:gd name="T1" fmla="*/ 81190 h 134740"/>
              <a:gd name="T2" fmla="*/ 16370 w 408754"/>
              <a:gd name="T3" fmla="*/ 0 h 134740"/>
              <a:gd name="T4" fmla="*/ 10096 w 408754"/>
              <a:gd name="T5" fmla="*/ 10388 h 134740"/>
              <a:gd name="T6" fmla="*/ 0 w 408754"/>
              <a:gd name="T7" fmla="*/ 21069 h 134740"/>
              <a:gd name="T8" fmla="*/ 355752 w 408754"/>
              <a:gd name="T9" fmla="*/ 134645 h 134740"/>
              <a:gd name="T10" fmla="*/ 398233 w 408754"/>
              <a:gd name="T11" fmla="*/ 81190 h 1347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754"/>
              <a:gd name="T19" fmla="*/ 0 h 134740"/>
              <a:gd name="T20" fmla="*/ 408754 w 408754"/>
              <a:gd name="T21" fmla="*/ 134740 h 13474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754" h="134740">
                <a:moveTo>
                  <a:pt x="398233" y="81190"/>
                </a:moveTo>
                <a:cubicBezTo>
                  <a:pt x="345719" y="29819"/>
                  <a:pt x="103022" y="6680"/>
                  <a:pt x="16370" y="0"/>
                </a:cubicBezTo>
                <a:cubicBezTo>
                  <a:pt x="14554" y="3454"/>
                  <a:pt x="12737" y="6921"/>
                  <a:pt x="10096" y="10388"/>
                </a:cubicBezTo>
                <a:cubicBezTo>
                  <a:pt x="7163" y="14211"/>
                  <a:pt x="3644" y="17690"/>
                  <a:pt x="0" y="21069"/>
                </a:cubicBezTo>
                <a:cubicBezTo>
                  <a:pt x="216534" y="147942"/>
                  <a:pt x="355752" y="134645"/>
                  <a:pt x="355752" y="134645"/>
                </a:cubicBezTo>
                <a:cubicBezTo>
                  <a:pt x="440448" y="128498"/>
                  <a:pt x="398233" y="81190"/>
                  <a:pt x="398233" y="8119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54" name="Freeform 3"/>
          <p:cNvSpPr>
            <a:spLocks noChangeArrowheads="1"/>
          </p:cNvSpPr>
          <p:nvPr/>
        </p:nvSpPr>
        <p:spPr bwMode="auto">
          <a:xfrm>
            <a:off x="9718675" y="2444750"/>
            <a:ext cx="441325" cy="168275"/>
          </a:xfrm>
          <a:custGeom>
            <a:avLst/>
            <a:gdLst>
              <a:gd name="T0" fmla="*/ 414597 w 441482"/>
              <a:gd name="T1" fmla="*/ 97554 h 167468"/>
              <a:gd name="T2" fmla="*/ 32734 w 441482"/>
              <a:gd name="T3" fmla="*/ 16363 h 167468"/>
              <a:gd name="T4" fmla="*/ 26460 w 441482"/>
              <a:gd name="T5" fmla="*/ 26752 h 167468"/>
              <a:gd name="T6" fmla="*/ 16364 w 441482"/>
              <a:gd name="T7" fmla="*/ 37433 h 167468"/>
              <a:gd name="T8" fmla="*/ 372116 w 441482"/>
              <a:gd name="T9" fmla="*/ 151009 h 167468"/>
              <a:gd name="T10" fmla="*/ 414597 w 441482"/>
              <a:gd name="T11" fmla="*/ 97554 h 167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1482"/>
              <a:gd name="T19" fmla="*/ 0 h 167468"/>
              <a:gd name="T20" fmla="*/ 441482 w 441482"/>
              <a:gd name="T21" fmla="*/ 167468 h 1674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1482" h="167468">
                <a:moveTo>
                  <a:pt x="414597" y="97554"/>
                </a:moveTo>
                <a:cubicBezTo>
                  <a:pt x="362083" y="46183"/>
                  <a:pt x="119386" y="23044"/>
                  <a:pt x="32734" y="16363"/>
                </a:cubicBezTo>
                <a:cubicBezTo>
                  <a:pt x="30918" y="19818"/>
                  <a:pt x="29102" y="23285"/>
                  <a:pt x="26460" y="26752"/>
                </a:cubicBezTo>
                <a:cubicBezTo>
                  <a:pt x="23527" y="30575"/>
                  <a:pt x="20008" y="34054"/>
                  <a:pt x="16364" y="37433"/>
                </a:cubicBezTo>
                <a:cubicBezTo>
                  <a:pt x="232898" y="164306"/>
                  <a:pt x="372116" y="151009"/>
                  <a:pt x="372116" y="151009"/>
                </a:cubicBezTo>
                <a:cubicBezTo>
                  <a:pt x="456812" y="144862"/>
                  <a:pt x="414597" y="97554"/>
                  <a:pt x="414597" y="97554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55" name="Freeform 3"/>
          <p:cNvSpPr>
            <a:spLocks noChangeArrowheads="1"/>
          </p:cNvSpPr>
          <p:nvPr/>
        </p:nvSpPr>
        <p:spPr bwMode="auto">
          <a:xfrm>
            <a:off x="9745663" y="2238375"/>
            <a:ext cx="388937" cy="187325"/>
          </a:xfrm>
          <a:custGeom>
            <a:avLst/>
            <a:gdLst>
              <a:gd name="T0" fmla="*/ 335736 w 388532"/>
              <a:gd name="T1" fmla="*/ 0 h 187553"/>
              <a:gd name="T2" fmla="*/ 0 w 388532"/>
              <a:gd name="T3" fmla="*/ 167690 h 187553"/>
              <a:gd name="T4" fmla="*/ 9067 w 388532"/>
              <a:gd name="T5" fmla="*/ 176491 h 187553"/>
              <a:gd name="T6" fmla="*/ 16154 w 388532"/>
              <a:gd name="T7" fmla="*/ 187553 h 187553"/>
              <a:gd name="T8" fmla="*/ 376110 w 388532"/>
              <a:gd name="T9" fmla="*/ 50888 h 187553"/>
              <a:gd name="T10" fmla="*/ 335736 w 388532"/>
              <a:gd name="T11" fmla="*/ 0 h 18755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8532"/>
              <a:gd name="T19" fmla="*/ 0 h 187553"/>
              <a:gd name="T20" fmla="*/ 388532 w 388532"/>
              <a:gd name="T21" fmla="*/ 187553 h 18755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8532" h="187553">
                <a:moveTo>
                  <a:pt x="335736" y="0"/>
                </a:moveTo>
                <a:cubicBezTo>
                  <a:pt x="239559" y="2260"/>
                  <a:pt x="61594" y="123558"/>
                  <a:pt x="0" y="167690"/>
                </a:cubicBezTo>
                <a:cubicBezTo>
                  <a:pt x="3225" y="170471"/>
                  <a:pt x="6425" y="173278"/>
                  <a:pt x="9067" y="176491"/>
                </a:cubicBezTo>
                <a:cubicBezTo>
                  <a:pt x="12051" y="180073"/>
                  <a:pt x="14185" y="183819"/>
                  <a:pt x="16154" y="187553"/>
                </a:cubicBezTo>
                <a:cubicBezTo>
                  <a:pt x="307047" y="134175"/>
                  <a:pt x="376110" y="50888"/>
                  <a:pt x="376110" y="50888"/>
                </a:cubicBezTo>
                <a:cubicBezTo>
                  <a:pt x="420509" y="1231"/>
                  <a:pt x="335736" y="0"/>
                  <a:pt x="335736" y="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56" name="Freeform 3"/>
          <p:cNvSpPr>
            <a:spLocks noChangeArrowheads="1"/>
          </p:cNvSpPr>
          <p:nvPr/>
        </p:nvSpPr>
        <p:spPr bwMode="auto">
          <a:xfrm>
            <a:off x="9729788" y="2222500"/>
            <a:ext cx="420687" cy="219075"/>
          </a:xfrm>
          <a:custGeom>
            <a:avLst/>
            <a:gdLst>
              <a:gd name="T0" fmla="*/ 352100 w 421260"/>
              <a:gd name="T1" fmla="*/ 16363 h 220281"/>
              <a:gd name="T2" fmla="*/ 16364 w 421260"/>
              <a:gd name="T3" fmla="*/ 184054 h 220281"/>
              <a:gd name="T4" fmla="*/ 25431 w 421260"/>
              <a:gd name="T5" fmla="*/ 192855 h 220281"/>
              <a:gd name="T6" fmla="*/ 32518 w 421260"/>
              <a:gd name="T7" fmla="*/ 203917 h 220281"/>
              <a:gd name="T8" fmla="*/ 392474 w 421260"/>
              <a:gd name="T9" fmla="*/ 67252 h 220281"/>
              <a:gd name="T10" fmla="*/ 352100 w 421260"/>
              <a:gd name="T11" fmla="*/ 16363 h 2202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1260"/>
              <a:gd name="T19" fmla="*/ 0 h 220281"/>
              <a:gd name="T20" fmla="*/ 421260 w 421260"/>
              <a:gd name="T21" fmla="*/ 220281 h 22028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1260" h="220281">
                <a:moveTo>
                  <a:pt x="352100" y="16363"/>
                </a:moveTo>
                <a:cubicBezTo>
                  <a:pt x="255923" y="18624"/>
                  <a:pt x="77958" y="139922"/>
                  <a:pt x="16364" y="184054"/>
                </a:cubicBezTo>
                <a:cubicBezTo>
                  <a:pt x="19589" y="186835"/>
                  <a:pt x="22790" y="189642"/>
                  <a:pt x="25431" y="192855"/>
                </a:cubicBezTo>
                <a:cubicBezTo>
                  <a:pt x="28416" y="196437"/>
                  <a:pt x="30550" y="200183"/>
                  <a:pt x="32518" y="203917"/>
                </a:cubicBezTo>
                <a:cubicBezTo>
                  <a:pt x="323412" y="150539"/>
                  <a:pt x="392474" y="67252"/>
                  <a:pt x="392474" y="67252"/>
                </a:cubicBezTo>
                <a:cubicBezTo>
                  <a:pt x="436874" y="17595"/>
                  <a:pt x="352100" y="16363"/>
                  <a:pt x="352100" y="16363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57" name="Freeform 3"/>
          <p:cNvSpPr>
            <a:spLocks noChangeArrowheads="1"/>
          </p:cNvSpPr>
          <p:nvPr/>
        </p:nvSpPr>
        <p:spPr bwMode="auto">
          <a:xfrm>
            <a:off x="9640888" y="2092325"/>
            <a:ext cx="133350" cy="288925"/>
          </a:xfrm>
          <a:custGeom>
            <a:avLst/>
            <a:gdLst>
              <a:gd name="T0" fmla="*/ 30585 w 133615"/>
              <a:gd name="T1" fmla="*/ 17075 h 289884"/>
              <a:gd name="T2" fmla="*/ 26788 w 133615"/>
              <a:gd name="T3" fmla="*/ 288169 h 289884"/>
              <a:gd name="T4" fmla="*/ 43310 w 133615"/>
              <a:gd name="T5" fmla="*/ 287877 h 289884"/>
              <a:gd name="T6" fmla="*/ 61319 w 133615"/>
              <a:gd name="T7" fmla="*/ 289884 h 289884"/>
              <a:gd name="T8" fmla="*/ 118520 w 133615"/>
              <a:gd name="T9" fmla="*/ 22041 h 289884"/>
              <a:gd name="T10" fmla="*/ 30585 w 133615"/>
              <a:gd name="T11" fmla="*/ 17075 h 2898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3615"/>
              <a:gd name="T19" fmla="*/ 0 h 289884"/>
              <a:gd name="T20" fmla="*/ 133615 w 133615"/>
              <a:gd name="T21" fmla="*/ 289884 h 2898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3615" h="289884">
                <a:moveTo>
                  <a:pt x="30585" y="17075"/>
                </a:moveTo>
                <a:cubicBezTo>
                  <a:pt x="-26830" y="70504"/>
                  <a:pt x="11040" y="231337"/>
                  <a:pt x="26788" y="288169"/>
                </a:cubicBezTo>
                <a:cubicBezTo>
                  <a:pt x="32236" y="287864"/>
                  <a:pt x="37684" y="287623"/>
                  <a:pt x="43310" y="287877"/>
                </a:cubicBezTo>
                <a:cubicBezTo>
                  <a:pt x="49558" y="288156"/>
                  <a:pt x="55502" y="288982"/>
                  <a:pt x="61319" y="289884"/>
                </a:cubicBezTo>
                <a:cubicBezTo>
                  <a:pt x="177841" y="103575"/>
                  <a:pt x="118520" y="22041"/>
                  <a:pt x="118520" y="22041"/>
                </a:cubicBezTo>
                <a:cubicBezTo>
                  <a:pt x="85195" y="-28365"/>
                  <a:pt x="30585" y="17075"/>
                  <a:pt x="30585" y="17075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58" name="Freeform 3"/>
          <p:cNvSpPr>
            <a:spLocks noChangeArrowheads="1"/>
          </p:cNvSpPr>
          <p:nvPr/>
        </p:nvSpPr>
        <p:spPr bwMode="auto">
          <a:xfrm>
            <a:off x="9625013" y="2074863"/>
            <a:ext cx="166687" cy="322262"/>
          </a:xfrm>
          <a:custGeom>
            <a:avLst/>
            <a:gdLst>
              <a:gd name="T0" fmla="*/ 46949 w 166343"/>
              <a:gd name="T1" fmla="*/ 33439 h 322611"/>
              <a:gd name="T2" fmla="*/ 43152 w 166343"/>
              <a:gd name="T3" fmla="*/ 304533 h 322611"/>
              <a:gd name="T4" fmla="*/ 59674 w 166343"/>
              <a:gd name="T5" fmla="*/ 304241 h 322611"/>
              <a:gd name="T6" fmla="*/ 77683 w 166343"/>
              <a:gd name="T7" fmla="*/ 306247 h 322611"/>
              <a:gd name="T8" fmla="*/ 134884 w 166343"/>
              <a:gd name="T9" fmla="*/ 38405 h 322611"/>
              <a:gd name="T10" fmla="*/ 46949 w 166343"/>
              <a:gd name="T11" fmla="*/ 33439 h 3226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6343"/>
              <a:gd name="T19" fmla="*/ 0 h 322611"/>
              <a:gd name="T20" fmla="*/ 166343 w 166343"/>
              <a:gd name="T21" fmla="*/ 322611 h 3226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6343" h="322611">
                <a:moveTo>
                  <a:pt x="46949" y="33439"/>
                </a:moveTo>
                <a:cubicBezTo>
                  <a:pt x="-10466" y="86868"/>
                  <a:pt x="27404" y="247700"/>
                  <a:pt x="43152" y="304533"/>
                </a:cubicBezTo>
                <a:cubicBezTo>
                  <a:pt x="48600" y="304228"/>
                  <a:pt x="54048" y="303987"/>
                  <a:pt x="59674" y="304241"/>
                </a:cubicBezTo>
                <a:cubicBezTo>
                  <a:pt x="65923" y="304520"/>
                  <a:pt x="71866" y="305346"/>
                  <a:pt x="77683" y="306247"/>
                </a:cubicBezTo>
                <a:cubicBezTo>
                  <a:pt x="194205" y="119938"/>
                  <a:pt x="134884" y="38405"/>
                  <a:pt x="134884" y="38405"/>
                </a:cubicBezTo>
                <a:cubicBezTo>
                  <a:pt x="101559" y="-12001"/>
                  <a:pt x="46949" y="33439"/>
                  <a:pt x="46949" y="33439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59" name="Freeform 3"/>
          <p:cNvSpPr>
            <a:spLocks noChangeArrowheads="1"/>
          </p:cNvSpPr>
          <p:nvPr/>
        </p:nvSpPr>
        <p:spPr bwMode="auto">
          <a:xfrm>
            <a:off x="9366250" y="2152650"/>
            <a:ext cx="274638" cy="244475"/>
          </a:xfrm>
          <a:custGeom>
            <a:avLst/>
            <a:gdLst>
              <a:gd name="T0" fmla="*/ 0 w 274739"/>
              <a:gd name="T1" fmla="*/ 37193 h 244623"/>
              <a:gd name="T2" fmla="*/ 244411 w 274739"/>
              <a:gd name="T3" fmla="*/ 244623 h 244623"/>
              <a:gd name="T4" fmla="*/ 257923 w 274739"/>
              <a:gd name="T5" fmla="*/ 237777 h 244623"/>
              <a:gd name="T6" fmla="*/ 274739 w 274739"/>
              <a:gd name="T7" fmla="*/ 232037 h 244623"/>
              <a:gd name="T8" fmla="*/ 77736 w 274739"/>
              <a:gd name="T9" fmla="*/ 5532 h 244623"/>
              <a:gd name="T10" fmla="*/ 0 w 274739"/>
              <a:gd name="T11" fmla="*/ 37193 h 2446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74739"/>
              <a:gd name="T19" fmla="*/ 0 h 244623"/>
              <a:gd name="T20" fmla="*/ 274739 w 274739"/>
              <a:gd name="T21" fmla="*/ 244623 h 2446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74739" h="244623">
                <a:moveTo>
                  <a:pt x="0" y="37193"/>
                </a:moveTo>
                <a:cubicBezTo>
                  <a:pt x="1079" y="100947"/>
                  <a:pt x="179451" y="207856"/>
                  <a:pt x="244411" y="244623"/>
                </a:cubicBezTo>
                <a:cubicBezTo>
                  <a:pt x="248691" y="242248"/>
                  <a:pt x="252996" y="239847"/>
                  <a:pt x="257923" y="237777"/>
                </a:cubicBezTo>
                <a:cubicBezTo>
                  <a:pt x="263372" y="235479"/>
                  <a:pt x="269074" y="233701"/>
                  <a:pt x="274739" y="232037"/>
                </a:cubicBezTo>
                <a:cubicBezTo>
                  <a:pt x="201535" y="43556"/>
                  <a:pt x="77736" y="5532"/>
                  <a:pt x="77736" y="5532"/>
                </a:cubicBezTo>
                <a:cubicBezTo>
                  <a:pt x="3974" y="-19308"/>
                  <a:pt x="0" y="37193"/>
                  <a:pt x="0" y="37193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0" name="Freeform 3"/>
          <p:cNvSpPr>
            <a:spLocks noChangeArrowheads="1"/>
          </p:cNvSpPr>
          <p:nvPr/>
        </p:nvSpPr>
        <p:spPr bwMode="auto">
          <a:xfrm>
            <a:off x="9350375" y="2136775"/>
            <a:ext cx="306388" cy="277813"/>
          </a:xfrm>
          <a:custGeom>
            <a:avLst/>
            <a:gdLst>
              <a:gd name="T0" fmla="*/ 16364 w 307466"/>
              <a:gd name="T1" fmla="*/ 53557 h 277350"/>
              <a:gd name="T2" fmla="*/ 260775 w 307466"/>
              <a:gd name="T3" fmla="*/ 260986 h 277350"/>
              <a:gd name="T4" fmla="*/ 274287 w 307466"/>
              <a:gd name="T5" fmla="*/ 254141 h 277350"/>
              <a:gd name="T6" fmla="*/ 291103 w 307466"/>
              <a:gd name="T7" fmla="*/ 248401 h 277350"/>
              <a:gd name="T8" fmla="*/ 94100 w 307466"/>
              <a:gd name="T9" fmla="*/ 21896 h 277350"/>
              <a:gd name="T10" fmla="*/ 16364 w 307466"/>
              <a:gd name="T11" fmla="*/ 53557 h 2773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7466"/>
              <a:gd name="T19" fmla="*/ 0 h 277350"/>
              <a:gd name="T20" fmla="*/ 307466 w 307466"/>
              <a:gd name="T21" fmla="*/ 277350 h 2773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7466" h="277350">
                <a:moveTo>
                  <a:pt x="16364" y="53557"/>
                </a:moveTo>
                <a:cubicBezTo>
                  <a:pt x="17443" y="117311"/>
                  <a:pt x="195815" y="224220"/>
                  <a:pt x="260775" y="260986"/>
                </a:cubicBezTo>
                <a:cubicBezTo>
                  <a:pt x="265055" y="258612"/>
                  <a:pt x="269360" y="256211"/>
                  <a:pt x="274287" y="254141"/>
                </a:cubicBezTo>
                <a:cubicBezTo>
                  <a:pt x="279736" y="251842"/>
                  <a:pt x="285438" y="250064"/>
                  <a:pt x="291103" y="248401"/>
                </a:cubicBezTo>
                <a:cubicBezTo>
                  <a:pt x="217899" y="59920"/>
                  <a:pt x="94100" y="21896"/>
                  <a:pt x="94100" y="21896"/>
                </a:cubicBezTo>
                <a:cubicBezTo>
                  <a:pt x="20339" y="-2944"/>
                  <a:pt x="16364" y="53557"/>
                  <a:pt x="16364" y="53557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1" name="Freeform 3"/>
          <p:cNvSpPr>
            <a:spLocks noChangeArrowheads="1"/>
          </p:cNvSpPr>
          <p:nvPr/>
        </p:nvSpPr>
        <p:spPr bwMode="auto">
          <a:xfrm>
            <a:off x="9188450" y="2309813"/>
            <a:ext cx="419100" cy="120650"/>
          </a:xfrm>
          <a:custGeom>
            <a:avLst/>
            <a:gdLst>
              <a:gd name="T0" fmla="*/ 12974 w 417850"/>
              <a:gd name="T1" fmla="*/ 56178 h 120148"/>
              <a:gd name="T2" fmla="*/ 403549 w 417850"/>
              <a:gd name="T3" fmla="*/ 120148 h 120148"/>
              <a:gd name="T4" fmla="*/ 408782 w 417850"/>
              <a:gd name="T5" fmla="*/ 109556 h 120148"/>
              <a:gd name="T6" fmla="*/ 417850 w 417850"/>
              <a:gd name="T7" fmla="*/ 98481 h 120148"/>
              <a:gd name="T8" fmla="*/ 50185 w 417850"/>
              <a:gd name="T9" fmla="*/ 1199 h 120148"/>
              <a:gd name="T10" fmla="*/ 12974 w 417850"/>
              <a:gd name="T11" fmla="*/ 56178 h 12014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17850"/>
              <a:gd name="T19" fmla="*/ 0 h 120148"/>
              <a:gd name="T20" fmla="*/ 417850 w 417850"/>
              <a:gd name="T21" fmla="*/ 120148 h 12014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17850" h="120148">
                <a:moveTo>
                  <a:pt x="12974" y="56178"/>
                </a:moveTo>
                <a:cubicBezTo>
                  <a:pt x="70645" y="104984"/>
                  <a:pt x="316072" y="117328"/>
                  <a:pt x="403549" y="120148"/>
                </a:cubicBezTo>
                <a:cubicBezTo>
                  <a:pt x="405010" y="116630"/>
                  <a:pt x="406521" y="113074"/>
                  <a:pt x="408782" y="109556"/>
                </a:cubicBezTo>
                <a:cubicBezTo>
                  <a:pt x="411322" y="105631"/>
                  <a:pt x="414560" y="101986"/>
                  <a:pt x="417850" y="98481"/>
                </a:cubicBezTo>
                <a:cubicBezTo>
                  <a:pt x="188335" y="-18142"/>
                  <a:pt x="50185" y="1199"/>
                  <a:pt x="50185" y="1199"/>
                </a:cubicBezTo>
                <a:cubicBezTo>
                  <a:pt x="-34028" y="11016"/>
                  <a:pt x="12974" y="56178"/>
                  <a:pt x="12974" y="56178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2" name="Freeform 3"/>
          <p:cNvSpPr>
            <a:spLocks noChangeArrowheads="1"/>
          </p:cNvSpPr>
          <p:nvPr/>
        </p:nvSpPr>
        <p:spPr bwMode="auto">
          <a:xfrm>
            <a:off x="9172575" y="2293938"/>
            <a:ext cx="450850" cy="152400"/>
          </a:xfrm>
          <a:custGeom>
            <a:avLst/>
            <a:gdLst>
              <a:gd name="T0" fmla="*/ 29338 w 450578"/>
              <a:gd name="T1" fmla="*/ 72542 h 152875"/>
              <a:gd name="T2" fmla="*/ 419913 w 450578"/>
              <a:gd name="T3" fmla="*/ 136512 h 152875"/>
              <a:gd name="T4" fmla="*/ 425146 w 450578"/>
              <a:gd name="T5" fmla="*/ 125920 h 152875"/>
              <a:gd name="T6" fmla="*/ 434214 w 450578"/>
              <a:gd name="T7" fmla="*/ 114845 h 152875"/>
              <a:gd name="T8" fmla="*/ 66549 w 450578"/>
              <a:gd name="T9" fmla="*/ 17563 h 152875"/>
              <a:gd name="T10" fmla="*/ 29338 w 450578"/>
              <a:gd name="T11" fmla="*/ 72542 h 1528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0578"/>
              <a:gd name="T19" fmla="*/ 0 h 152875"/>
              <a:gd name="T20" fmla="*/ 450578 w 450578"/>
              <a:gd name="T21" fmla="*/ 152875 h 15287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0578" h="152875">
                <a:moveTo>
                  <a:pt x="29338" y="72542"/>
                </a:moveTo>
                <a:cubicBezTo>
                  <a:pt x="87009" y="121348"/>
                  <a:pt x="332436" y="133692"/>
                  <a:pt x="419913" y="136512"/>
                </a:cubicBezTo>
                <a:cubicBezTo>
                  <a:pt x="421375" y="132994"/>
                  <a:pt x="422885" y="129438"/>
                  <a:pt x="425146" y="125920"/>
                </a:cubicBezTo>
                <a:cubicBezTo>
                  <a:pt x="427686" y="121995"/>
                  <a:pt x="430924" y="118350"/>
                  <a:pt x="434214" y="114845"/>
                </a:cubicBezTo>
                <a:cubicBezTo>
                  <a:pt x="204699" y="-1778"/>
                  <a:pt x="66549" y="17563"/>
                  <a:pt x="66549" y="17563"/>
                </a:cubicBezTo>
                <a:cubicBezTo>
                  <a:pt x="-17664" y="27380"/>
                  <a:pt x="29338" y="72542"/>
                  <a:pt x="29338" y="72542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3" name="Freeform 3"/>
          <p:cNvSpPr>
            <a:spLocks noChangeArrowheads="1"/>
          </p:cNvSpPr>
          <p:nvPr/>
        </p:nvSpPr>
        <p:spPr bwMode="auto">
          <a:xfrm>
            <a:off x="9215438" y="2460625"/>
            <a:ext cx="395287" cy="180975"/>
          </a:xfrm>
          <a:custGeom>
            <a:avLst/>
            <a:gdLst>
              <a:gd name="T0" fmla="*/ 51456 w 395322"/>
              <a:gd name="T1" fmla="*/ 180200 h 180200"/>
              <a:gd name="T2" fmla="*/ 395321 w 395322"/>
              <a:gd name="T3" fmla="*/ 20281 h 180200"/>
              <a:gd name="T4" fmla="*/ 386762 w 395322"/>
              <a:gd name="T5" fmla="*/ 11226 h 180200"/>
              <a:gd name="T6" fmla="*/ 380323 w 395322"/>
              <a:gd name="T7" fmla="*/ 0 h 180200"/>
              <a:gd name="T8" fmla="*/ 13953 w 395322"/>
              <a:gd name="T9" fmla="*/ 128257 h 180200"/>
              <a:gd name="T10" fmla="*/ 51456 w 395322"/>
              <a:gd name="T11" fmla="*/ 180200 h 180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5322"/>
              <a:gd name="T19" fmla="*/ 0 h 180200"/>
              <a:gd name="T20" fmla="*/ 395322 w 395322"/>
              <a:gd name="T21" fmla="*/ 180200 h 180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5322" h="180200">
                <a:moveTo>
                  <a:pt x="51456" y="180200"/>
                </a:moveTo>
                <a:cubicBezTo>
                  <a:pt x="147494" y="180200"/>
                  <a:pt x="331530" y="62992"/>
                  <a:pt x="395321" y="20281"/>
                </a:cubicBezTo>
                <a:cubicBezTo>
                  <a:pt x="392235" y="17386"/>
                  <a:pt x="389251" y="14516"/>
                  <a:pt x="386762" y="11226"/>
                </a:cubicBezTo>
                <a:cubicBezTo>
                  <a:pt x="384019" y="7620"/>
                  <a:pt x="382062" y="3784"/>
                  <a:pt x="380323" y="0"/>
                </a:cubicBezTo>
                <a:cubicBezTo>
                  <a:pt x="87308" y="46469"/>
                  <a:pt x="13953" y="128257"/>
                  <a:pt x="13953" y="128257"/>
                </a:cubicBezTo>
                <a:cubicBezTo>
                  <a:pt x="-33011" y="176898"/>
                  <a:pt x="51456" y="180200"/>
                  <a:pt x="51456" y="180200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4" name="Freeform 3"/>
          <p:cNvSpPr>
            <a:spLocks noChangeArrowheads="1"/>
          </p:cNvSpPr>
          <p:nvPr/>
        </p:nvSpPr>
        <p:spPr bwMode="auto">
          <a:xfrm>
            <a:off x="9199563" y="2444750"/>
            <a:ext cx="427037" cy="212725"/>
          </a:xfrm>
          <a:custGeom>
            <a:avLst/>
            <a:gdLst>
              <a:gd name="T0" fmla="*/ 67820 w 428050"/>
              <a:gd name="T1" fmla="*/ 196564 h 212928"/>
              <a:gd name="T2" fmla="*/ 411685 w 428050"/>
              <a:gd name="T3" fmla="*/ 36645 h 212928"/>
              <a:gd name="T4" fmla="*/ 403126 w 428050"/>
              <a:gd name="T5" fmla="*/ 27590 h 212928"/>
              <a:gd name="T6" fmla="*/ 396687 w 428050"/>
              <a:gd name="T7" fmla="*/ 16363 h 212928"/>
              <a:gd name="T8" fmla="*/ 30317 w 428050"/>
              <a:gd name="T9" fmla="*/ 144621 h 212928"/>
              <a:gd name="T10" fmla="*/ 67820 w 428050"/>
              <a:gd name="T11" fmla="*/ 196564 h 21292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8050"/>
              <a:gd name="T19" fmla="*/ 0 h 212928"/>
              <a:gd name="T20" fmla="*/ 428050 w 428050"/>
              <a:gd name="T21" fmla="*/ 212928 h 21292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8050" h="212928">
                <a:moveTo>
                  <a:pt x="67820" y="196564"/>
                </a:moveTo>
                <a:cubicBezTo>
                  <a:pt x="163858" y="196564"/>
                  <a:pt x="347894" y="79356"/>
                  <a:pt x="411685" y="36645"/>
                </a:cubicBezTo>
                <a:cubicBezTo>
                  <a:pt x="408599" y="33750"/>
                  <a:pt x="405615" y="30880"/>
                  <a:pt x="403126" y="27590"/>
                </a:cubicBezTo>
                <a:cubicBezTo>
                  <a:pt x="400383" y="23984"/>
                  <a:pt x="398426" y="20148"/>
                  <a:pt x="396687" y="16363"/>
                </a:cubicBezTo>
                <a:cubicBezTo>
                  <a:pt x="103672" y="62833"/>
                  <a:pt x="30317" y="144621"/>
                  <a:pt x="30317" y="144621"/>
                </a:cubicBezTo>
                <a:cubicBezTo>
                  <a:pt x="-16647" y="193262"/>
                  <a:pt x="67820" y="196564"/>
                  <a:pt x="67820" y="196564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5" name="Freeform 3"/>
          <p:cNvSpPr>
            <a:spLocks noChangeArrowheads="1"/>
          </p:cNvSpPr>
          <p:nvPr/>
        </p:nvSpPr>
        <p:spPr bwMode="auto">
          <a:xfrm>
            <a:off x="9686925" y="2484438"/>
            <a:ext cx="276225" cy="244475"/>
          </a:xfrm>
          <a:custGeom>
            <a:avLst/>
            <a:gdLst>
              <a:gd name="T0" fmla="*/ 275310 w 275310"/>
              <a:gd name="T1" fmla="*/ 207124 h 244382"/>
              <a:gd name="T2" fmla="*/ 30327 w 275310"/>
              <a:gd name="T3" fmla="*/ 0 h 244382"/>
              <a:gd name="T4" fmla="*/ 16840 w 275310"/>
              <a:gd name="T5" fmla="*/ 6870 h 244382"/>
              <a:gd name="T6" fmla="*/ 0 w 275310"/>
              <a:gd name="T7" fmla="*/ 12649 h 244382"/>
              <a:gd name="T8" fmla="*/ 197636 w 275310"/>
              <a:gd name="T9" fmla="*/ 238925 h 244382"/>
              <a:gd name="T10" fmla="*/ 275310 w 275310"/>
              <a:gd name="T11" fmla="*/ 207124 h 2443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75310"/>
              <a:gd name="T19" fmla="*/ 0 h 244382"/>
              <a:gd name="T20" fmla="*/ 275310 w 275310"/>
              <a:gd name="T21" fmla="*/ 244382 h 2443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75310" h="244382">
                <a:moveTo>
                  <a:pt x="275310" y="207124"/>
                </a:moveTo>
                <a:cubicBezTo>
                  <a:pt x="274040" y="143370"/>
                  <a:pt x="95376" y="36715"/>
                  <a:pt x="30327" y="0"/>
                </a:cubicBezTo>
                <a:cubicBezTo>
                  <a:pt x="26021" y="2413"/>
                  <a:pt x="21704" y="4800"/>
                  <a:pt x="16840" y="6870"/>
                </a:cubicBezTo>
                <a:cubicBezTo>
                  <a:pt x="11391" y="9220"/>
                  <a:pt x="5676" y="11010"/>
                  <a:pt x="0" y="12649"/>
                </a:cubicBezTo>
                <a:cubicBezTo>
                  <a:pt x="73748" y="201015"/>
                  <a:pt x="197636" y="238925"/>
                  <a:pt x="197636" y="238925"/>
                </a:cubicBezTo>
                <a:cubicBezTo>
                  <a:pt x="271474" y="263639"/>
                  <a:pt x="275310" y="207124"/>
                  <a:pt x="275310" y="207124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6" name="Freeform 3"/>
          <p:cNvSpPr>
            <a:spLocks noChangeArrowheads="1"/>
          </p:cNvSpPr>
          <p:nvPr/>
        </p:nvSpPr>
        <p:spPr bwMode="auto">
          <a:xfrm>
            <a:off x="9671050" y="2466975"/>
            <a:ext cx="307975" cy="277813"/>
          </a:xfrm>
          <a:custGeom>
            <a:avLst/>
            <a:gdLst>
              <a:gd name="T0" fmla="*/ 291674 w 308038"/>
              <a:gd name="T1" fmla="*/ 223488 h 277110"/>
              <a:gd name="T2" fmla="*/ 46691 w 308038"/>
              <a:gd name="T3" fmla="*/ 16363 h 277110"/>
              <a:gd name="T4" fmla="*/ 33204 w 308038"/>
              <a:gd name="T5" fmla="*/ 23234 h 277110"/>
              <a:gd name="T6" fmla="*/ 16364 w 308038"/>
              <a:gd name="T7" fmla="*/ 29013 h 277110"/>
              <a:gd name="T8" fmla="*/ 214000 w 308038"/>
              <a:gd name="T9" fmla="*/ 255289 h 277110"/>
              <a:gd name="T10" fmla="*/ 291674 w 308038"/>
              <a:gd name="T11" fmla="*/ 223488 h 2771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8038"/>
              <a:gd name="T19" fmla="*/ 0 h 277110"/>
              <a:gd name="T20" fmla="*/ 308038 w 308038"/>
              <a:gd name="T21" fmla="*/ 277110 h 2771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8038" h="277110">
                <a:moveTo>
                  <a:pt x="291674" y="223488"/>
                </a:moveTo>
                <a:cubicBezTo>
                  <a:pt x="290404" y="159734"/>
                  <a:pt x="111740" y="53079"/>
                  <a:pt x="46691" y="16363"/>
                </a:cubicBezTo>
                <a:cubicBezTo>
                  <a:pt x="42385" y="18776"/>
                  <a:pt x="38068" y="21164"/>
                  <a:pt x="33204" y="23234"/>
                </a:cubicBezTo>
                <a:cubicBezTo>
                  <a:pt x="27755" y="25584"/>
                  <a:pt x="22040" y="27374"/>
                  <a:pt x="16364" y="29013"/>
                </a:cubicBezTo>
                <a:cubicBezTo>
                  <a:pt x="90113" y="217379"/>
                  <a:pt x="214000" y="255289"/>
                  <a:pt x="214000" y="255289"/>
                </a:cubicBezTo>
                <a:cubicBezTo>
                  <a:pt x="287839" y="280003"/>
                  <a:pt x="291674" y="223488"/>
                  <a:pt x="291674" y="223488"/>
                </a:cubicBez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7" name="Freeform 3"/>
          <p:cNvSpPr>
            <a:spLocks noChangeArrowheads="1"/>
          </p:cNvSpPr>
          <p:nvPr/>
        </p:nvSpPr>
        <p:spPr bwMode="auto">
          <a:xfrm>
            <a:off x="9550400" y="2373313"/>
            <a:ext cx="222250" cy="142875"/>
          </a:xfrm>
          <a:custGeom>
            <a:avLst/>
            <a:gdLst>
              <a:gd name="T0" fmla="*/ 220598 w 223304"/>
              <a:gd name="T1" fmla="*/ 53238 h 142633"/>
              <a:gd name="T2" fmla="*/ 195617 w 223304"/>
              <a:gd name="T3" fmla="*/ 27470 h 142633"/>
              <a:gd name="T4" fmla="*/ 174396 w 223304"/>
              <a:gd name="T5" fmla="*/ 7873 h 142633"/>
              <a:gd name="T6" fmla="*/ 123570 w 223304"/>
              <a:gd name="T7" fmla="*/ 0 h 142633"/>
              <a:gd name="T8" fmla="*/ 108153 w 223304"/>
              <a:gd name="T9" fmla="*/ 6870 h 142633"/>
              <a:gd name="T10" fmla="*/ 89306 w 223304"/>
              <a:gd name="T11" fmla="*/ 4775 h 142633"/>
              <a:gd name="T12" fmla="*/ 46342 w 223304"/>
              <a:gd name="T13" fmla="*/ 21640 h 142633"/>
              <a:gd name="T14" fmla="*/ 17462 w 223304"/>
              <a:gd name="T15" fmla="*/ 36448 h 142633"/>
              <a:gd name="T16" fmla="*/ 0 w 223304"/>
              <a:gd name="T17" fmla="*/ 70396 h 142633"/>
              <a:gd name="T18" fmla="*/ 5029 w 223304"/>
              <a:gd name="T19" fmla="*/ 78612 h 142633"/>
              <a:gd name="T20" fmla="*/ 8280 w 223304"/>
              <a:gd name="T21" fmla="*/ 92671 h 142633"/>
              <a:gd name="T22" fmla="*/ 35775 w 223304"/>
              <a:gd name="T23" fmla="*/ 116789 h 142633"/>
              <a:gd name="T24" fmla="*/ 54152 w 223304"/>
              <a:gd name="T25" fmla="*/ 133603 h 142633"/>
              <a:gd name="T26" fmla="*/ 105816 w 223304"/>
              <a:gd name="T27" fmla="*/ 142633 h 142633"/>
              <a:gd name="T28" fmla="*/ 117640 w 223304"/>
              <a:gd name="T29" fmla="*/ 141452 h 142633"/>
              <a:gd name="T30" fmla="*/ 139141 w 223304"/>
              <a:gd name="T31" fmla="*/ 131889 h 142633"/>
              <a:gd name="T32" fmla="*/ 185039 w 223304"/>
              <a:gd name="T33" fmla="*/ 123012 h 142633"/>
              <a:gd name="T34" fmla="*/ 202424 w 223304"/>
              <a:gd name="T35" fmla="*/ 102971 h 142633"/>
              <a:gd name="T36" fmla="*/ 223304 w 223304"/>
              <a:gd name="T37" fmla="*/ 74714 h 142633"/>
              <a:gd name="T38" fmla="*/ 221792 w 223304"/>
              <a:gd name="T39" fmla="*/ 63322 h 142633"/>
              <a:gd name="T40" fmla="*/ 220598 w 223304"/>
              <a:gd name="T41" fmla="*/ 53238 h 14263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3304"/>
              <a:gd name="T64" fmla="*/ 0 h 142633"/>
              <a:gd name="T65" fmla="*/ 223304 w 223304"/>
              <a:gd name="T66" fmla="*/ 142633 h 142633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3304" h="142633">
                <a:moveTo>
                  <a:pt x="220598" y="53238"/>
                </a:moveTo>
                <a:lnTo>
                  <a:pt x="195617" y="27470"/>
                </a:lnTo>
                <a:lnTo>
                  <a:pt x="174396" y="7873"/>
                </a:lnTo>
                <a:lnTo>
                  <a:pt x="123570" y="0"/>
                </a:lnTo>
                <a:lnTo>
                  <a:pt x="108153" y="6870"/>
                </a:lnTo>
                <a:lnTo>
                  <a:pt x="89306" y="4775"/>
                </a:lnTo>
                <a:lnTo>
                  <a:pt x="46342" y="21640"/>
                </a:lnTo>
                <a:lnTo>
                  <a:pt x="17462" y="36448"/>
                </a:lnTo>
                <a:lnTo>
                  <a:pt x="0" y="70396"/>
                </a:lnTo>
                <a:lnTo>
                  <a:pt x="5029" y="78612"/>
                </a:lnTo>
                <a:lnTo>
                  <a:pt x="8280" y="92671"/>
                </a:lnTo>
                <a:lnTo>
                  <a:pt x="35775" y="116789"/>
                </a:lnTo>
                <a:lnTo>
                  <a:pt x="54152" y="133603"/>
                </a:lnTo>
                <a:lnTo>
                  <a:pt x="105816" y="142633"/>
                </a:lnTo>
                <a:lnTo>
                  <a:pt x="117640" y="141452"/>
                </a:lnTo>
                <a:lnTo>
                  <a:pt x="139141" y="131889"/>
                </a:lnTo>
                <a:lnTo>
                  <a:pt x="185039" y="123012"/>
                </a:lnTo>
                <a:lnTo>
                  <a:pt x="202424" y="102971"/>
                </a:lnTo>
                <a:lnTo>
                  <a:pt x="223304" y="74714"/>
                </a:lnTo>
                <a:lnTo>
                  <a:pt x="221792" y="63322"/>
                </a:lnTo>
                <a:lnTo>
                  <a:pt x="220598" y="53238"/>
                </a:lnTo>
              </a:path>
            </a:pathLst>
          </a:custGeom>
          <a:solidFill>
            <a:srgbClr val="FCF49B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8" name="Freeform 3"/>
          <p:cNvSpPr>
            <a:spLocks noChangeArrowheads="1"/>
          </p:cNvSpPr>
          <p:nvPr/>
        </p:nvSpPr>
        <p:spPr bwMode="auto">
          <a:xfrm>
            <a:off x="9532938" y="2357438"/>
            <a:ext cx="255587" cy="174625"/>
          </a:xfrm>
          <a:custGeom>
            <a:avLst/>
            <a:gdLst>
              <a:gd name="T0" fmla="*/ 236963 w 256032"/>
              <a:gd name="T1" fmla="*/ 69602 h 175361"/>
              <a:gd name="T2" fmla="*/ 211981 w 256032"/>
              <a:gd name="T3" fmla="*/ 43833 h 175361"/>
              <a:gd name="T4" fmla="*/ 190760 w 256032"/>
              <a:gd name="T5" fmla="*/ 24237 h 175361"/>
              <a:gd name="T6" fmla="*/ 139934 w 256032"/>
              <a:gd name="T7" fmla="*/ 16363 h 175361"/>
              <a:gd name="T8" fmla="*/ 124517 w 256032"/>
              <a:gd name="T9" fmla="*/ 23234 h 175361"/>
              <a:gd name="T10" fmla="*/ 105670 w 256032"/>
              <a:gd name="T11" fmla="*/ 21139 h 175361"/>
              <a:gd name="T12" fmla="*/ 62706 w 256032"/>
              <a:gd name="T13" fmla="*/ 38004 h 175361"/>
              <a:gd name="T14" fmla="*/ 33826 w 256032"/>
              <a:gd name="T15" fmla="*/ 52812 h 175361"/>
              <a:gd name="T16" fmla="*/ 16364 w 256032"/>
              <a:gd name="T17" fmla="*/ 86760 h 175361"/>
              <a:gd name="T18" fmla="*/ 21393 w 256032"/>
              <a:gd name="T19" fmla="*/ 94976 h 175361"/>
              <a:gd name="T20" fmla="*/ 24644 w 256032"/>
              <a:gd name="T21" fmla="*/ 109035 h 175361"/>
              <a:gd name="T22" fmla="*/ 52139 w 256032"/>
              <a:gd name="T23" fmla="*/ 133153 h 175361"/>
              <a:gd name="T24" fmla="*/ 70516 w 256032"/>
              <a:gd name="T25" fmla="*/ 149967 h 175361"/>
              <a:gd name="T26" fmla="*/ 122180 w 256032"/>
              <a:gd name="T27" fmla="*/ 158997 h 175361"/>
              <a:gd name="T28" fmla="*/ 134004 w 256032"/>
              <a:gd name="T29" fmla="*/ 157816 h 175361"/>
              <a:gd name="T30" fmla="*/ 155505 w 256032"/>
              <a:gd name="T31" fmla="*/ 148253 h 175361"/>
              <a:gd name="T32" fmla="*/ 201403 w 256032"/>
              <a:gd name="T33" fmla="*/ 139375 h 175361"/>
              <a:gd name="T34" fmla="*/ 218788 w 256032"/>
              <a:gd name="T35" fmla="*/ 119335 h 175361"/>
              <a:gd name="T36" fmla="*/ 239668 w 256032"/>
              <a:gd name="T37" fmla="*/ 91077 h 175361"/>
              <a:gd name="T38" fmla="*/ 238156 w 256032"/>
              <a:gd name="T39" fmla="*/ 79686 h 175361"/>
              <a:gd name="T40" fmla="*/ 236963 w 256032"/>
              <a:gd name="T41" fmla="*/ 69602 h 17536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56032"/>
              <a:gd name="T64" fmla="*/ 0 h 175361"/>
              <a:gd name="T65" fmla="*/ 256032 w 256032"/>
              <a:gd name="T66" fmla="*/ 175361 h 175361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56032" h="175361">
                <a:moveTo>
                  <a:pt x="236963" y="69602"/>
                </a:moveTo>
                <a:lnTo>
                  <a:pt x="211981" y="43833"/>
                </a:lnTo>
                <a:lnTo>
                  <a:pt x="190760" y="24237"/>
                </a:lnTo>
                <a:lnTo>
                  <a:pt x="139934" y="16363"/>
                </a:lnTo>
                <a:lnTo>
                  <a:pt x="124517" y="23234"/>
                </a:lnTo>
                <a:lnTo>
                  <a:pt x="105670" y="21139"/>
                </a:lnTo>
                <a:lnTo>
                  <a:pt x="62706" y="38004"/>
                </a:lnTo>
                <a:lnTo>
                  <a:pt x="33826" y="52812"/>
                </a:lnTo>
                <a:lnTo>
                  <a:pt x="16364" y="86760"/>
                </a:lnTo>
                <a:lnTo>
                  <a:pt x="21393" y="94976"/>
                </a:lnTo>
                <a:lnTo>
                  <a:pt x="24644" y="109035"/>
                </a:lnTo>
                <a:lnTo>
                  <a:pt x="52139" y="133153"/>
                </a:lnTo>
                <a:lnTo>
                  <a:pt x="70516" y="149967"/>
                </a:lnTo>
                <a:lnTo>
                  <a:pt x="122180" y="158997"/>
                </a:lnTo>
                <a:lnTo>
                  <a:pt x="134004" y="157816"/>
                </a:lnTo>
                <a:lnTo>
                  <a:pt x="155505" y="148253"/>
                </a:lnTo>
                <a:lnTo>
                  <a:pt x="201403" y="139375"/>
                </a:lnTo>
                <a:lnTo>
                  <a:pt x="218788" y="119335"/>
                </a:lnTo>
                <a:lnTo>
                  <a:pt x="239668" y="91077"/>
                </a:lnTo>
                <a:lnTo>
                  <a:pt x="238156" y="79686"/>
                </a:lnTo>
                <a:lnTo>
                  <a:pt x="236963" y="69602"/>
                </a:lnTo>
              </a:path>
            </a:pathLst>
          </a:custGeom>
          <a:solidFill>
            <a:srgbClr val="000000">
              <a:alpha val="0"/>
            </a:srgbClr>
          </a:solidFill>
          <a:ln w="381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9" name="Freeform 3"/>
          <p:cNvSpPr>
            <a:spLocks noChangeArrowheads="1"/>
          </p:cNvSpPr>
          <p:nvPr/>
        </p:nvSpPr>
        <p:spPr bwMode="auto">
          <a:xfrm>
            <a:off x="6464300" y="1009650"/>
            <a:ext cx="127000" cy="7747000"/>
          </a:xfrm>
          <a:custGeom>
            <a:avLst/>
            <a:gdLst>
              <a:gd name="T0" fmla="*/ 31750 w 127000"/>
              <a:gd name="T1" fmla="*/ 31750 h 7747000"/>
              <a:gd name="T2" fmla="*/ 31750 w 127000"/>
              <a:gd name="T3" fmla="*/ 7715250 h 7747000"/>
              <a:gd name="T4" fmla="*/ 0 60000 65536"/>
              <a:gd name="T5" fmla="*/ 0 60000 65536"/>
              <a:gd name="T6" fmla="*/ 0 w 127000"/>
              <a:gd name="T7" fmla="*/ 0 h 7747000"/>
              <a:gd name="T8" fmla="*/ 127000 w 127000"/>
              <a:gd name="T9" fmla="*/ 7747000 h 7747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7000" h="7747000">
                <a:moveTo>
                  <a:pt x="31750" y="31750"/>
                </a:moveTo>
                <a:lnTo>
                  <a:pt x="31750" y="7715250"/>
                </a:lnTo>
              </a:path>
            </a:pathLst>
          </a:custGeom>
          <a:noFill/>
          <a:ln w="63500" cap="flat" cmpd="sng">
            <a:solidFill>
              <a:srgbClr val="CDCDC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70" name="Freeform 3"/>
          <p:cNvSpPr>
            <a:spLocks noChangeArrowheads="1"/>
          </p:cNvSpPr>
          <p:nvPr/>
        </p:nvSpPr>
        <p:spPr bwMode="auto">
          <a:xfrm>
            <a:off x="288925" y="9264650"/>
            <a:ext cx="203200" cy="255588"/>
          </a:xfrm>
          <a:custGeom>
            <a:avLst/>
            <a:gdLst>
              <a:gd name="T0" fmla="*/ 199707 w 204050"/>
              <a:gd name="T1" fmla="*/ 29984 h 255955"/>
              <a:gd name="T2" fmla="*/ 199783 w 204050"/>
              <a:gd name="T3" fmla="*/ 29882 h 255955"/>
              <a:gd name="T4" fmla="*/ 199783 w 204050"/>
              <a:gd name="T5" fmla="*/ 0 h 255955"/>
              <a:gd name="T6" fmla="*/ 12090 w 204050"/>
              <a:gd name="T7" fmla="*/ 0 h 255955"/>
              <a:gd name="T8" fmla="*/ 12090 w 204050"/>
              <a:gd name="T9" fmla="*/ 30568 h 255955"/>
              <a:gd name="T10" fmla="*/ 156679 w 204050"/>
              <a:gd name="T11" fmla="*/ 30568 h 255955"/>
              <a:gd name="T12" fmla="*/ 241 w 204050"/>
              <a:gd name="T13" fmla="*/ 225793 h 255955"/>
              <a:gd name="T14" fmla="*/ 0 w 204050"/>
              <a:gd name="T15" fmla="*/ 226059 h 255955"/>
              <a:gd name="T16" fmla="*/ 0 w 204050"/>
              <a:gd name="T17" fmla="*/ 255955 h 255955"/>
              <a:gd name="T18" fmla="*/ 204050 w 204050"/>
              <a:gd name="T19" fmla="*/ 255955 h 255955"/>
              <a:gd name="T20" fmla="*/ 204050 w 204050"/>
              <a:gd name="T21" fmla="*/ 225399 h 255955"/>
              <a:gd name="T22" fmla="*/ 43446 w 204050"/>
              <a:gd name="T23" fmla="*/ 225399 h 255955"/>
              <a:gd name="T24" fmla="*/ 199707 w 204050"/>
              <a:gd name="T25" fmla="*/ 29984 h 2559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4050"/>
              <a:gd name="T40" fmla="*/ 0 h 255955"/>
              <a:gd name="T41" fmla="*/ 204050 w 204050"/>
              <a:gd name="T42" fmla="*/ 255955 h 2559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4050" h="255955">
                <a:moveTo>
                  <a:pt x="199707" y="29984"/>
                </a:moveTo>
                <a:lnTo>
                  <a:pt x="199783" y="29882"/>
                </a:lnTo>
                <a:lnTo>
                  <a:pt x="199783" y="0"/>
                </a:lnTo>
                <a:lnTo>
                  <a:pt x="12090" y="0"/>
                </a:lnTo>
                <a:lnTo>
                  <a:pt x="12090" y="30568"/>
                </a:lnTo>
                <a:lnTo>
                  <a:pt x="156679" y="30568"/>
                </a:lnTo>
                <a:lnTo>
                  <a:pt x="241" y="225793"/>
                </a:lnTo>
                <a:lnTo>
                  <a:pt x="0" y="226059"/>
                </a:lnTo>
                <a:lnTo>
                  <a:pt x="0" y="255955"/>
                </a:lnTo>
                <a:lnTo>
                  <a:pt x="204050" y="255955"/>
                </a:lnTo>
                <a:lnTo>
                  <a:pt x="204050" y="225399"/>
                </a:lnTo>
                <a:lnTo>
                  <a:pt x="43446" y="225399"/>
                </a:lnTo>
                <a:lnTo>
                  <a:pt x="199707" y="29984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71" name="Freeform 3"/>
          <p:cNvSpPr>
            <a:spLocks noChangeArrowheads="1"/>
          </p:cNvSpPr>
          <p:nvPr/>
        </p:nvSpPr>
        <p:spPr bwMode="auto">
          <a:xfrm>
            <a:off x="696913" y="9329738"/>
            <a:ext cx="169862" cy="195262"/>
          </a:xfrm>
          <a:custGeom>
            <a:avLst/>
            <a:gdLst>
              <a:gd name="T0" fmla="*/ 136283 w 169379"/>
              <a:gd name="T1" fmla="*/ 120866 h 194462"/>
              <a:gd name="T2" fmla="*/ 136131 w 169379"/>
              <a:gd name="T3" fmla="*/ 121780 h 194462"/>
              <a:gd name="T4" fmla="*/ 86740 w 169379"/>
              <a:gd name="T5" fmla="*/ 165658 h 194462"/>
              <a:gd name="T6" fmla="*/ 34124 w 169379"/>
              <a:gd name="T7" fmla="*/ 99542 h 194462"/>
              <a:gd name="T8" fmla="*/ 90296 w 169379"/>
              <a:gd name="T9" fmla="*/ 28803 h 194462"/>
              <a:gd name="T10" fmla="*/ 134759 w 169379"/>
              <a:gd name="T11" fmla="*/ 64554 h 194462"/>
              <a:gd name="T12" fmla="*/ 134937 w 169379"/>
              <a:gd name="T13" fmla="*/ 65417 h 194462"/>
              <a:gd name="T14" fmla="*/ 168249 w 169379"/>
              <a:gd name="T15" fmla="*/ 65417 h 194462"/>
              <a:gd name="T16" fmla="*/ 168135 w 169379"/>
              <a:gd name="T17" fmla="*/ 64249 h 194462"/>
              <a:gd name="T18" fmla="*/ 87820 w 169379"/>
              <a:gd name="T19" fmla="*/ 0 h 194462"/>
              <a:gd name="T20" fmla="*/ 0 w 169379"/>
              <a:gd name="T21" fmla="*/ 99542 h 194462"/>
              <a:gd name="T22" fmla="*/ 87109 w 169379"/>
              <a:gd name="T23" fmla="*/ 194462 h 194462"/>
              <a:gd name="T24" fmla="*/ 169202 w 169379"/>
              <a:gd name="T25" fmla="*/ 122110 h 194462"/>
              <a:gd name="T26" fmla="*/ 169379 w 169379"/>
              <a:gd name="T27" fmla="*/ 120866 h 194462"/>
              <a:gd name="T28" fmla="*/ 136283 w 169379"/>
              <a:gd name="T29" fmla="*/ 120866 h 1944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9379"/>
              <a:gd name="T46" fmla="*/ 0 h 194462"/>
              <a:gd name="T47" fmla="*/ 169379 w 169379"/>
              <a:gd name="T48" fmla="*/ 194462 h 1944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9379" h="194462">
                <a:moveTo>
                  <a:pt x="136283" y="120866"/>
                </a:moveTo>
                <a:lnTo>
                  <a:pt x="136131" y="121780"/>
                </a:lnTo>
                <a:cubicBezTo>
                  <a:pt x="132181" y="150088"/>
                  <a:pt x="114630" y="165658"/>
                  <a:pt x="86740" y="165658"/>
                </a:cubicBezTo>
                <a:cubicBezTo>
                  <a:pt x="47955" y="165658"/>
                  <a:pt x="34124" y="131509"/>
                  <a:pt x="34124" y="99542"/>
                </a:cubicBezTo>
                <a:cubicBezTo>
                  <a:pt x="34124" y="73114"/>
                  <a:pt x="41427" y="28803"/>
                  <a:pt x="90296" y="28803"/>
                </a:cubicBezTo>
                <a:cubicBezTo>
                  <a:pt x="114350" y="28803"/>
                  <a:pt x="130136" y="41491"/>
                  <a:pt x="134759" y="64554"/>
                </a:cubicBezTo>
                <a:lnTo>
                  <a:pt x="134937" y="65417"/>
                </a:lnTo>
                <a:lnTo>
                  <a:pt x="168249" y="65417"/>
                </a:lnTo>
                <a:lnTo>
                  <a:pt x="168135" y="64249"/>
                </a:lnTo>
                <a:cubicBezTo>
                  <a:pt x="164160" y="23431"/>
                  <a:pt x="134886" y="0"/>
                  <a:pt x="87820" y="0"/>
                </a:cubicBezTo>
                <a:cubicBezTo>
                  <a:pt x="33642" y="0"/>
                  <a:pt x="0" y="38151"/>
                  <a:pt x="0" y="99542"/>
                </a:cubicBezTo>
                <a:cubicBezTo>
                  <a:pt x="0" y="158089"/>
                  <a:pt x="33362" y="194462"/>
                  <a:pt x="87109" y="194462"/>
                </a:cubicBezTo>
                <a:cubicBezTo>
                  <a:pt x="132994" y="194462"/>
                  <a:pt x="162153" y="168757"/>
                  <a:pt x="169202" y="122110"/>
                </a:cubicBezTo>
                <a:lnTo>
                  <a:pt x="169379" y="120866"/>
                </a:lnTo>
                <a:lnTo>
                  <a:pt x="136283" y="120866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72" name="Freeform 3"/>
          <p:cNvSpPr>
            <a:spLocks noChangeArrowheads="1"/>
          </p:cNvSpPr>
          <p:nvPr/>
        </p:nvSpPr>
        <p:spPr bwMode="auto">
          <a:xfrm>
            <a:off x="1309688" y="9331325"/>
            <a:ext cx="163512" cy="193675"/>
          </a:xfrm>
          <a:custGeom>
            <a:avLst/>
            <a:gdLst>
              <a:gd name="T0" fmla="*/ 138645 w 162458"/>
              <a:gd name="T1" fmla="*/ 62927 h 194094"/>
              <a:gd name="T2" fmla="*/ 86728 w 162458"/>
              <a:gd name="T3" fmla="*/ 18846 h 194094"/>
              <a:gd name="T4" fmla="*/ 22415 w 162458"/>
              <a:gd name="T5" fmla="*/ 97066 h 194094"/>
              <a:gd name="T6" fmla="*/ 86728 w 162458"/>
              <a:gd name="T7" fmla="*/ 175272 h 194094"/>
              <a:gd name="T8" fmla="*/ 140055 w 162458"/>
              <a:gd name="T9" fmla="*/ 123011 h 194094"/>
              <a:gd name="T10" fmla="*/ 162458 w 162458"/>
              <a:gd name="T11" fmla="*/ 123011 h 194094"/>
              <a:gd name="T12" fmla="*/ 86728 w 162458"/>
              <a:gd name="T13" fmla="*/ 194093 h 194094"/>
              <a:gd name="T14" fmla="*/ 0 w 162458"/>
              <a:gd name="T15" fmla="*/ 97066 h 194094"/>
              <a:gd name="T16" fmla="*/ 86728 w 162458"/>
              <a:gd name="T17" fmla="*/ 0 h 194094"/>
              <a:gd name="T18" fmla="*/ 161061 w 162458"/>
              <a:gd name="T19" fmla="*/ 62927 h 194094"/>
              <a:gd name="T20" fmla="*/ 138645 w 162458"/>
              <a:gd name="T21" fmla="*/ 62927 h 19409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2458"/>
              <a:gd name="T34" fmla="*/ 0 h 194094"/>
              <a:gd name="T35" fmla="*/ 162458 w 162458"/>
              <a:gd name="T36" fmla="*/ 194094 h 19409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2458" h="194094">
                <a:moveTo>
                  <a:pt x="138645" y="62927"/>
                </a:moveTo>
                <a:cubicBezTo>
                  <a:pt x="132600" y="35572"/>
                  <a:pt x="115900" y="18846"/>
                  <a:pt x="86728" y="18846"/>
                </a:cubicBezTo>
                <a:cubicBezTo>
                  <a:pt x="43700" y="18846"/>
                  <a:pt x="22415" y="57949"/>
                  <a:pt x="22415" y="97066"/>
                </a:cubicBezTo>
                <a:cubicBezTo>
                  <a:pt x="22415" y="136156"/>
                  <a:pt x="43700" y="175272"/>
                  <a:pt x="86728" y="175272"/>
                </a:cubicBezTo>
                <a:cubicBezTo>
                  <a:pt x="114465" y="175272"/>
                  <a:pt x="137223" y="153580"/>
                  <a:pt x="140055" y="123011"/>
                </a:cubicBezTo>
                <a:lnTo>
                  <a:pt x="162458" y="123011"/>
                </a:lnTo>
                <a:cubicBezTo>
                  <a:pt x="156413" y="167093"/>
                  <a:pt x="127635" y="194093"/>
                  <a:pt x="86728" y="194093"/>
                </a:cubicBezTo>
                <a:cubicBezTo>
                  <a:pt x="30568" y="194093"/>
                  <a:pt x="0" y="149656"/>
                  <a:pt x="0" y="97066"/>
                </a:cubicBezTo>
                <a:cubicBezTo>
                  <a:pt x="0" y="44450"/>
                  <a:pt x="30568" y="0"/>
                  <a:pt x="86728" y="0"/>
                </a:cubicBezTo>
                <a:cubicBezTo>
                  <a:pt x="125844" y="0"/>
                  <a:pt x="156032" y="20980"/>
                  <a:pt x="161061" y="62927"/>
                </a:cubicBezTo>
                <a:lnTo>
                  <a:pt x="138645" y="62927"/>
                </a:lnTo>
              </a:path>
            </a:pathLst>
          </a:custGeom>
          <a:solidFill>
            <a:srgbClr val="5D5A56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927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9321800"/>
            <a:ext cx="203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4508500"/>
            <a:ext cx="41910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9258300"/>
            <a:ext cx="4191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901700"/>
            <a:ext cx="41910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200" y="5308600"/>
            <a:ext cx="4241800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78" name="TextBox 1"/>
          <p:cNvSpPr>
            <a:spLocks noChangeArrowheads="1"/>
          </p:cNvSpPr>
          <p:nvPr/>
        </p:nvSpPr>
        <p:spPr bwMode="auto">
          <a:xfrm>
            <a:off x="8636000" y="7632700"/>
            <a:ext cx="3033713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Another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cup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of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tea?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spray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cold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chamomile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tea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on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burned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skin.</a:t>
            </a:r>
            <a:endParaRPr lang="zh-CN" altLang="en-US"/>
          </a:p>
        </p:txBody>
      </p:sp>
      <p:sp>
        <p:nvSpPr>
          <p:cNvPr id="9279" name="TextBox 1"/>
          <p:cNvSpPr>
            <a:spLocks noChangeArrowheads="1"/>
          </p:cNvSpPr>
          <p:nvPr/>
        </p:nvSpPr>
        <p:spPr bwMode="auto">
          <a:xfrm>
            <a:off x="8636000" y="5943600"/>
            <a:ext cx="175577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/>
          </a:p>
        </p:txBody>
      </p:sp>
      <p:sp>
        <p:nvSpPr>
          <p:cNvPr id="9280" name="TextBox 1"/>
          <p:cNvSpPr>
            <a:spLocks noChangeArrowheads="1"/>
          </p:cNvSpPr>
          <p:nvPr/>
        </p:nvSpPr>
        <p:spPr bwMode="auto">
          <a:xfrm>
            <a:off x="8636000" y="6223000"/>
            <a:ext cx="319722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Chamomile</a:t>
            </a:r>
            <a:endParaRPr lang="zh-CN" altLang="en-US" sz="4300" b="1">
              <a:solidFill>
                <a:srgbClr val="EC6829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46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Tea</a:t>
            </a:r>
            <a:endParaRPr lang="zh-CN" altLang="en-US"/>
          </a:p>
        </p:txBody>
      </p:sp>
      <p:sp>
        <p:nvSpPr>
          <p:cNvPr id="9281" name="TextBox 1"/>
          <p:cNvSpPr>
            <a:spLocks noChangeArrowheads="1"/>
          </p:cNvSpPr>
          <p:nvPr/>
        </p:nvSpPr>
        <p:spPr bwMode="auto">
          <a:xfrm>
            <a:off x="1701800" y="1600200"/>
            <a:ext cx="3116263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You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might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like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extra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mayo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your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crispy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BLT,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wild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folks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apply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mayo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their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crispy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skin!</a:t>
            </a:r>
            <a:endParaRPr lang="zh-CN" altLang="en-US"/>
          </a:p>
        </p:txBody>
      </p:sp>
      <p:sp>
        <p:nvSpPr>
          <p:cNvPr id="9282" name="TextBox 1"/>
          <p:cNvSpPr>
            <a:spLocks noChangeArrowheads="1"/>
          </p:cNvSpPr>
          <p:nvPr/>
        </p:nvSpPr>
        <p:spPr bwMode="auto">
          <a:xfrm>
            <a:off x="1701800" y="431800"/>
            <a:ext cx="175577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/>
          </a:p>
        </p:txBody>
      </p:sp>
      <p:sp>
        <p:nvSpPr>
          <p:cNvPr id="9283" name="TextBox 1"/>
          <p:cNvSpPr>
            <a:spLocks noChangeArrowheads="1"/>
          </p:cNvSpPr>
          <p:nvPr/>
        </p:nvSpPr>
        <p:spPr bwMode="auto">
          <a:xfrm>
            <a:off x="1701800" y="711200"/>
            <a:ext cx="34083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1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Mayonnaise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3"/>
          <p:cNvSpPr>
            <a:spLocks noChangeArrowheads="1"/>
          </p:cNvSpPr>
          <p:nvPr/>
        </p:nvSpPr>
        <p:spPr bwMode="auto">
          <a:xfrm>
            <a:off x="8591550" y="1044575"/>
            <a:ext cx="2216150" cy="2892425"/>
          </a:xfrm>
          <a:custGeom>
            <a:avLst/>
            <a:gdLst>
              <a:gd name="T0" fmla="*/ 359715 w 2216175"/>
              <a:gd name="T1" fmla="*/ 423544 h 2892755"/>
              <a:gd name="T2" fmla="*/ 310680 w 2216175"/>
              <a:gd name="T3" fmla="*/ 461505 h 2892755"/>
              <a:gd name="T4" fmla="*/ 0 w 2216175"/>
              <a:gd name="T5" fmla="*/ 2482608 h 2892755"/>
              <a:gd name="T6" fmla="*/ 18770 w 2216175"/>
              <a:gd name="T7" fmla="*/ 2559367 h 2892755"/>
              <a:gd name="T8" fmla="*/ 230264 w 2216175"/>
              <a:gd name="T9" fmla="*/ 2847987 h 2892755"/>
              <a:gd name="T10" fmla="*/ 298298 w 2216175"/>
              <a:gd name="T11" fmla="*/ 2882785 h 2892755"/>
              <a:gd name="T12" fmla="*/ 1767637 w 2216175"/>
              <a:gd name="T13" fmla="*/ 2892755 h 2892755"/>
              <a:gd name="T14" fmla="*/ 1818538 w 2216175"/>
              <a:gd name="T15" fmla="*/ 2851073 h 2892755"/>
              <a:gd name="T16" fmla="*/ 2216175 w 2216175"/>
              <a:gd name="T17" fmla="*/ 798283 h 2892755"/>
              <a:gd name="T18" fmla="*/ 2185010 w 2216175"/>
              <a:gd name="T19" fmla="*/ 739457 h 2892755"/>
              <a:gd name="T20" fmla="*/ 1880413 w 2216175"/>
              <a:gd name="T21" fmla="*/ 608914 h 2892755"/>
              <a:gd name="T22" fmla="*/ 1798637 w 2216175"/>
              <a:gd name="T23" fmla="*/ 587146 h 2892755"/>
              <a:gd name="T24" fmla="*/ 1307452 w 2216175"/>
              <a:gd name="T25" fmla="*/ 530186 h 2892755"/>
              <a:gd name="T26" fmla="*/ 1236701 w 2216175"/>
              <a:gd name="T27" fmla="*/ 493191 h 2892755"/>
              <a:gd name="T28" fmla="*/ 856031 w 2216175"/>
              <a:gd name="T29" fmla="*/ 61480 h 2892755"/>
              <a:gd name="T30" fmla="*/ 785406 w 2216175"/>
              <a:gd name="T31" fmla="*/ 23520 h 2892755"/>
              <a:gd name="T32" fmla="*/ 616560 w 2216175"/>
              <a:gd name="T33" fmla="*/ 0 h 2892755"/>
              <a:gd name="T34" fmla="*/ 561747 w 2216175"/>
              <a:gd name="T35" fmla="*/ 35013 h 2892755"/>
              <a:gd name="T36" fmla="*/ 528244 w 2216175"/>
              <a:gd name="T37" fmla="*/ 145199 h 2892755"/>
              <a:gd name="T38" fmla="*/ 557949 w 2216175"/>
              <a:gd name="T39" fmla="*/ 193179 h 2892755"/>
              <a:gd name="T40" fmla="*/ 654037 w 2216175"/>
              <a:gd name="T41" fmla="*/ 209308 h 2892755"/>
              <a:gd name="T42" fmla="*/ 725030 w 2216175"/>
              <a:gd name="T43" fmla="*/ 247967 h 2892755"/>
              <a:gd name="T44" fmla="*/ 909904 w 2216175"/>
              <a:gd name="T45" fmla="*/ 450583 h 2892755"/>
              <a:gd name="T46" fmla="*/ 896188 w 2216175"/>
              <a:gd name="T47" fmla="*/ 477862 h 2892755"/>
              <a:gd name="T48" fmla="*/ 359715 w 2216175"/>
              <a:gd name="T49" fmla="*/ 423544 h 28927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216175"/>
              <a:gd name="T76" fmla="*/ 0 h 2892755"/>
              <a:gd name="T77" fmla="*/ 2216175 w 2216175"/>
              <a:gd name="T78" fmla="*/ 2892755 h 2892755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216175" h="2892755">
                <a:moveTo>
                  <a:pt x="359715" y="423544"/>
                </a:moveTo>
                <a:cubicBezTo>
                  <a:pt x="336322" y="421170"/>
                  <a:pt x="314249" y="438264"/>
                  <a:pt x="310680" y="461505"/>
                </a:cubicBezTo>
                <a:lnTo>
                  <a:pt x="0" y="2482608"/>
                </a:lnTo>
                <a:cubicBezTo>
                  <a:pt x="-3567" y="2505849"/>
                  <a:pt x="4877" y="2540406"/>
                  <a:pt x="18770" y="2559367"/>
                </a:cubicBezTo>
                <a:lnTo>
                  <a:pt x="230264" y="2847987"/>
                </a:lnTo>
                <a:cubicBezTo>
                  <a:pt x="244157" y="2866961"/>
                  <a:pt x="274790" y="2882607"/>
                  <a:pt x="298298" y="2882785"/>
                </a:cubicBezTo>
                <a:lnTo>
                  <a:pt x="1767637" y="2892755"/>
                </a:lnTo>
                <a:cubicBezTo>
                  <a:pt x="1791157" y="2892920"/>
                  <a:pt x="1814068" y="2874162"/>
                  <a:pt x="1818538" y="2851073"/>
                </a:cubicBezTo>
                <a:lnTo>
                  <a:pt x="2216175" y="798283"/>
                </a:lnTo>
                <a:cubicBezTo>
                  <a:pt x="2220645" y="775182"/>
                  <a:pt x="2206625" y="748715"/>
                  <a:pt x="2185010" y="739457"/>
                </a:cubicBezTo>
                <a:lnTo>
                  <a:pt x="1880413" y="608914"/>
                </a:lnTo>
                <a:cubicBezTo>
                  <a:pt x="1858797" y="599643"/>
                  <a:pt x="1822005" y="589864"/>
                  <a:pt x="1798637" y="587146"/>
                </a:cubicBezTo>
                <a:lnTo>
                  <a:pt x="1307452" y="530186"/>
                </a:lnTo>
                <a:cubicBezTo>
                  <a:pt x="1284084" y="527481"/>
                  <a:pt x="1252246" y="510832"/>
                  <a:pt x="1236701" y="493191"/>
                </a:cubicBezTo>
                <a:lnTo>
                  <a:pt x="856031" y="61480"/>
                </a:lnTo>
                <a:cubicBezTo>
                  <a:pt x="840473" y="43853"/>
                  <a:pt x="808697" y="26758"/>
                  <a:pt x="785406" y="23520"/>
                </a:cubicBezTo>
                <a:lnTo>
                  <a:pt x="616560" y="0"/>
                </a:lnTo>
                <a:cubicBezTo>
                  <a:pt x="593268" y="-3238"/>
                  <a:pt x="568592" y="12509"/>
                  <a:pt x="561747" y="35013"/>
                </a:cubicBezTo>
                <a:lnTo>
                  <a:pt x="528244" y="145199"/>
                </a:lnTo>
                <a:cubicBezTo>
                  <a:pt x="521386" y="167703"/>
                  <a:pt x="534759" y="189293"/>
                  <a:pt x="557949" y="193179"/>
                </a:cubicBezTo>
                <a:lnTo>
                  <a:pt x="654037" y="209308"/>
                </a:lnTo>
                <a:cubicBezTo>
                  <a:pt x="677227" y="213207"/>
                  <a:pt x="709180" y="230593"/>
                  <a:pt x="725030" y="247967"/>
                </a:cubicBezTo>
                <a:lnTo>
                  <a:pt x="909904" y="450583"/>
                </a:lnTo>
                <a:cubicBezTo>
                  <a:pt x="925754" y="467956"/>
                  <a:pt x="919581" y="480237"/>
                  <a:pt x="896188" y="477862"/>
                </a:cubicBezTo>
                <a:lnTo>
                  <a:pt x="359715" y="423544"/>
                </a:lnTo>
              </a:path>
            </a:pathLst>
          </a:custGeom>
          <a:solidFill>
            <a:srgbClr val="EC6829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3" name="Freeform 3"/>
          <p:cNvSpPr>
            <a:spLocks noChangeArrowheads="1"/>
          </p:cNvSpPr>
          <p:nvPr/>
        </p:nvSpPr>
        <p:spPr bwMode="auto">
          <a:xfrm>
            <a:off x="8578850" y="1028700"/>
            <a:ext cx="2244725" cy="2921000"/>
          </a:xfrm>
          <a:custGeom>
            <a:avLst/>
            <a:gdLst>
              <a:gd name="T0" fmla="*/ 373970 w 2244687"/>
              <a:gd name="T1" fmla="*/ 437800 h 2921266"/>
              <a:gd name="T2" fmla="*/ 324935 w 2244687"/>
              <a:gd name="T3" fmla="*/ 475760 h 2921266"/>
              <a:gd name="T4" fmla="*/ 14255 w 2244687"/>
              <a:gd name="T5" fmla="*/ 2496864 h 2921266"/>
              <a:gd name="T6" fmla="*/ 33026 w 2244687"/>
              <a:gd name="T7" fmla="*/ 2573623 h 2921266"/>
              <a:gd name="T8" fmla="*/ 244519 w 2244687"/>
              <a:gd name="T9" fmla="*/ 2862243 h 2921266"/>
              <a:gd name="T10" fmla="*/ 312553 w 2244687"/>
              <a:gd name="T11" fmla="*/ 2897041 h 2921266"/>
              <a:gd name="T12" fmla="*/ 1781892 w 2244687"/>
              <a:gd name="T13" fmla="*/ 2907010 h 2921266"/>
              <a:gd name="T14" fmla="*/ 1832794 w 2244687"/>
              <a:gd name="T15" fmla="*/ 2865329 h 2921266"/>
              <a:gd name="T16" fmla="*/ 2230431 w 2244687"/>
              <a:gd name="T17" fmla="*/ 812539 h 2921266"/>
              <a:gd name="T18" fmla="*/ 2199265 w 2244687"/>
              <a:gd name="T19" fmla="*/ 753713 h 2921266"/>
              <a:gd name="T20" fmla="*/ 1894668 w 2244687"/>
              <a:gd name="T21" fmla="*/ 623169 h 2921266"/>
              <a:gd name="T22" fmla="*/ 1812893 w 2244687"/>
              <a:gd name="T23" fmla="*/ 601402 h 2921266"/>
              <a:gd name="T24" fmla="*/ 1321708 w 2244687"/>
              <a:gd name="T25" fmla="*/ 544442 h 2921266"/>
              <a:gd name="T26" fmla="*/ 1250956 w 2244687"/>
              <a:gd name="T27" fmla="*/ 507447 h 2921266"/>
              <a:gd name="T28" fmla="*/ 870287 w 2244687"/>
              <a:gd name="T29" fmla="*/ 75736 h 2921266"/>
              <a:gd name="T30" fmla="*/ 799662 w 2244687"/>
              <a:gd name="T31" fmla="*/ 37776 h 2921266"/>
              <a:gd name="T32" fmla="*/ 630815 w 2244687"/>
              <a:gd name="T33" fmla="*/ 14255 h 2921266"/>
              <a:gd name="T34" fmla="*/ 576002 w 2244687"/>
              <a:gd name="T35" fmla="*/ 49269 h 2921266"/>
              <a:gd name="T36" fmla="*/ 542500 w 2244687"/>
              <a:gd name="T37" fmla="*/ 159454 h 2921266"/>
              <a:gd name="T38" fmla="*/ 572205 w 2244687"/>
              <a:gd name="T39" fmla="*/ 207435 h 2921266"/>
              <a:gd name="T40" fmla="*/ 668293 w 2244687"/>
              <a:gd name="T41" fmla="*/ 223564 h 2921266"/>
              <a:gd name="T42" fmla="*/ 739286 w 2244687"/>
              <a:gd name="T43" fmla="*/ 262223 h 2921266"/>
              <a:gd name="T44" fmla="*/ 924160 w 2244687"/>
              <a:gd name="T45" fmla="*/ 464839 h 2921266"/>
              <a:gd name="T46" fmla="*/ 910444 w 2244687"/>
              <a:gd name="T47" fmla="*/ 492118 h 2921266"/>
              <a:gd name="T48" fmla="*/ 373970 w 2244687"/>
              <a:gd name="T49" fmla="*/ 437800 h 292126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244687"/>
              <a:gd name="T76" fmla="*/ 0 h 2921266"/>
              <a:gd name="T77" fmla="*/ 2244687 w 2244687"/>
              <a:gd name="T78" fmla="*/ 2921266 h 292126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244687" h="2921266">
                <a:moveTo>
                  <a:pt x="373970" y="437800"/>
                </a:moveTo>
                <a:cubicBezTo>
                  <a:pt x="350577" y="435425"/>
                  <a:pt x="328504" y="452520"/>
                  <a:pt x="324935" y="475760"/>
                </a:cubicBezTo>
                <a:lnTo>
                  <a:pt x="14255" y="2496864"/>
                </a:lnTo>
                <a:cubicBezTo>
                  <a:pt x="10687" y="2520105"/>
                  <a:pt x="19132" y="2554662"/>
                  <a:pt x="33026" y="2573623"/>
                </a:cubicBezTo>
                <a:lnTo>
                  <a:pt x="244519" y="2862243"/>
                </a:lnTo>
                <a:cubicBezTo>
                  <a:pt x="258413" y="2881217"/>
                  <a:pt x="289045" y="2896863"/>
                  <a:pt x="312553" y="2897041"/>
                </a:cubicBezTo>
                <a:lnTo>
                  <a:pt x="1781892" y="2907010"/>
                </a:lnTo>
                <a:cubicBezTo>
                  <a:pt x="1805413" y="2907175"/>
                  <a:pt x="1828324" y="2888418"/>
                  <a:pt x="1832794" y="2865329"/>
                </a:cubicBezTo>
                <a:lnTo>
                  <a:pt x="2230431" y="812539"/>
                </a:lnTo>
                <a:cubicBezTo>
                  <a:pt x="2234901" y="789438"/>
                  <a:pt x="2220880" y="762971"/>
                  <a:pt x="2199265" y="753713"/>
                </a:cubicBezTo>
                <a:lnTo>
                  <a:pt x="1894668" y="623169"/>
                </a:lnTo>
                <a:cubicBezTo>
                  <a:pt x="1873053" y="613898"/>
                  <a:pt x="1836261" y="604119"/>
                  <a:pt x="1812893" y="601402"/>
                </a:cubicBezTo>
                <a:lnTo>
                  <a:pt x="1321708" y="544442"/>
                </a:lnTo>
                <a:cubicBezTo>
                  <a:pt x="1298340" y="541737"/>
                  <a:pt x="1266501" y="525087"/>
                  <a:pt x="1250956" y="507447"/>
                </a:cubicBezTo>
                <a:lnTo>
                  <a:pt x="870287" y="75736"/>
                </a:lnTo>
                <a:cubicBezTo>
                  <a:pt x="854729" y="58108"/>
                  <a:pt x="822953" y="41014"/>
                  <a:pt x="799662" y="37776"/>
                </a:cubicBezTo>
                <a:lnTo>
                  <a:pt x="630815" y="14255"/>
                </a:lnTo>
                <a:cubicBezTo>
                  <a:pt x="607524" y="11017"/>
                  <a:pt x="582848" y="26765"/>
                  <a:pt x="576002" y="49269"/>
                </a:cubicBezTo>
                <a:lnTo>
                  <a:pt x="542500" y="159454"/>
                </a:lnTo>
                <a:cubicBezTo>
                  <a:pt x="535641" y="181959"/>
                  <a:pt x="549015" y="203549"/>
                  <a:pt x="572205" y="207435"/>
                </a:cubicBezTo>
                <a:lnTo>
                  <a:pt x="668293" y="223564"/>
                </a:lnTo>
                <a:cubicBezTo>
                  <a:pt x="691483" y="227463"/>
                  <a:pt x="723436" y="244849"/>
                  <a:pt x="739286" y="262223"/>
                </a:cubicBezTo>
                <a:lnTo>
                  <a:pt x="924160" y="464839"/>
                </a:lnTo>
                <a:cubicBezTo>
                  <a:pt x="940010" y="482212"/>
                  <a:pt x="933837" y="494493"/>
                  <a:pt x="910444" y="492118"/>
                </a:cubicBezTo>
                <a:lnTo>
                  <a:pt x="373970" y="437800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4" name="Freeform 3"/>
          <p:cNvSpPr>
            <a:spLocks noChangeArrowheads="1"/>
          </p:cNvSpPr>
          <p:nvPr/>
        </p:nvSpPr>
        <p:spPr bwMode="auto">
          <a:xfrm>
            <a:off x="8585200" y="1463675"/>
            <a:ext cx="628650" cy="2462213"/>
          </a:xfrm>
          <a:custGeom>
            <a:avLst/>
            <a:gdLst>
              <a:gd name="T0" fmla="*/ 262039 w 627113"/>
              <a:gd name="T1" fmla="*/ 2463241 h 2463241"/>
              <a:gd name="T2" fmla="*/ 627113 w 627113"/>
              <a:gd name="T3" fmla="*/ 150393 h 2463241"/>
              <a:gd name="T4" fmla="*/ 532396 w 627113"/>
              <a:gd name="T5" fmla="*/ 110832 h 2463241"/>
              <a:gd name="T6" fmla="*/ 466026 w 627113"/>
              <a:gd name="T7" fmla="*/ 360032 h 2463241"/>
              <a:gd name="T8" fmla="*/ 326085 w 627113"/>
              <a:gd name="T9" fmla="*/ 266674 h 2463241"/>
              <a:gd name="T10" fmla="*/ 350342 w 627113"/>
              <a:gd name="T11" fmla="*/ 16878 h 2463241"/>
              <a:gd name="T12" fmla="*/ 323684 w 627113"/>
              <a:gd name="T13" fmla="*/ 0 h 2463241"/>
              <a:gd name="T14" fmla="*/ 0 w 627113"/>
              <a:gd name="T15" fmla="*/ 2105634 h 2463241"/>
              <a:gd name="T16" fmla="*/ 262039 w 627113"/>
              <a:gd name="T17" fmla="*/ 2463241 h 24632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27113"/>
              <a:gd name="T28" fmla="*/ 0 h 2463241"/>
              <a:gd name="T29" fmla="*/ 627113 w 627113"/>
              <a:gd name="T30" fmla="*/ 2463241 h 246324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27113" h="2463241">
                <a:moveTo>
                  <a:pt x="262039" y="2463241"/>
                </a:moveTo>
                <a:lnTo>
                  <a:pt x="627113" y="150393"/>
                </a:lnTo>
                <a:lnTo>
                  <a:pt x="532396" y="110832"/>
                </a:lnTo>
                <a:lnTo>
                  <a:pt x="466026" y="360032"/>
                </a:lnTo>
                <a:lnTo>
                  <a:pt x="326085" y="266674"/>
                </a:lnTo>
                <a:lnTo>
                  <a:pt x="350342" y="16878"/>
                </a:lnTo>
                <a:lnTo>
                  <a:pt x="323684" y="0"/>
                </a:lnTo>
                <a:lnTo>
                  <a:pt x="0" y="2105634"/>
                </a:lnTo>
                <a:lnTo>
                  <a:pt x="262039" y="2463241"/>
                </a:lnTo>
              </a:path>
            </a:pathLst>
          </a:custGeom>
          <a:solidFill>
            <a:srgbClr val="C1552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5" name="Freeform 3"/>
          <p:cNvSpPr>
            <a:spLocks noChangeArrowheads="1"/>
          </p:cNvSpPr>
          <p:nvPr/>
        </p:nvSpPr>
        <p:spPr bwMode="auto">
          <a:xfrm>
            <a:off x="8570913" y="1447800"/>
            <a:ext cx="655637" cy="2492375"/>
          </a:xfrm>
          <a:custGeom>
            <a:avLst/>
            <a:gdLst>
              <a:gd name="T0" fmla="*/ 276294 w 655625"/>
              <a:gd name="T1" fmla="*/ 2477497 h 2491752"/>
              <a:gd name="T2" fmla="*/ 641369 w 655625"/>
              <a:gd name="T3" fmla="*/ 164649 h 2491752"/>
              <a:gd name="T4" fmla="*/ 546652 w 655625"/>
              <a:gd name="T5" fmla="*/ 125088 h 2491752"/>
              <a:gd name="T6" fmla="*/ 480282 w 655625"/>
              <a:gd name="T7" fmla="*/ 374288 h 2491752"/>
              <a:gd name="T8" fmla="*/ 340341 w 655625"/>
              <a:gd name="T9" fmla="*/ 280930 h 2491752"/>
              <a:gd name="T10" fmla="*/ 364597 w 655625"/>
              <a:gd name="T11" fmla="*/ 31134 h 2491752"/>
              <a:gd name="T12" fmla="*/ 337940 w 655625"/>
              <a:gd name="T13" fmla="*/ 14255 h 2491752"/>
              <a:gd name="T14" fmla="*/ 14255 w 655625"/>
              <a:gd name="T15" fmla="*/ 2119890 h 2491752"/>
              <a:gd name="T16" fmla="*/ 276294 w 655625"/>
              <a:gd name="T17" fmla="*/ 2477497 h 24917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55625"/>
              <a:gd name="T28" fmla="*/ 0 h 2491752"/>
              <a:gd name="T29" fmla="*/ 655625 w 655625"/>
              <a:gd name="T30" fmla="*/ 2491752 h 249175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55625" h="2491752">
                <a:moveTo>
                  <a:pt x="276294" y="2477497"/>
                </a:moveTo>
                <a:lnTo>
                  <a:pt x="641369" y="164649"/>
                </a:lnTo>
                <a:lnTo>
                  <a:pt x="546652" y="125088"/>
                </a:lnTo>
                <a:lnTo>
                  <a:pt x="480282" y="374288"/>
                </a:lnTo>
                <a:lnTo>
                  <a:pt x="340341" y="280930"/>
                </a:lnTo>
                <a:lnTo>
                  <a:pt x="364597" y="31134"/>
                </a:lnTo>
                <a:lnTo>
                  <a:pt x="337940" y="14255"/>
                </a:lnTo>
                <a:lnTo>
                  <a:pt x="14255" y="2119890"/>
                </a:lnTo>
                <a:lnTo>
                  <a:pt x="276294" y="2477497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6" name="Freeform 3"/>
          <p:cNvSpPr>
            <a:spLocks noChangeArrowheads="1"/>
          </p:cNvSpPr>
          <p:nvPr/>
        </p:nvSpPr>
        <p:spPr bwMode="auto">
          <a:xfrm>
            <a:off x="9142413" y="1573213"/>
            <a:ext cx="1649412" cy="222250"/>
          </a:xfrm>
          <a:custGeom>
            <a:avLst/>
            <a:gdLst>
              <a:gd name="T0" fmla="*/ 31145 w 1650283"/>
              <a:gd name="T1" fmla="*/ 23241 h 221437"/>
              <a:gd name="T2" fmla="*/ 113085 w 1650283"/>
              <a:gd name="T3" fmla="*/ 44665 h 221437"/>
              <a:gd name="T4" fmla="*/ 1631827 w 1650283"/>
              <a:gd name="T5" fmla="*/ 221437 h 221437"/>
              <a:gd name="T6" fmla="*/ 1635002 w 1650283"/>
              <a:gd name="T7" fmla="*/ 209550 h 221437"/>
              <a:gd name="T8" fmla="*/ 1330418 w 1650283"/>
              <a:gd name="T9" fmla="*/ 79006 h 221437"/>
              <a:gd name="T10" fmla="*/ 1248630 w 1650283"/>
              <a:gd name="T11" fmla="*/ 57213 h 221437"/>
              <a:gd name="T12" fmla="*/ 757508 w 1650283"/>
              <a:gd name="T13" fmla="*/ 0 h 221437"/>
              <a:gd name="T14" fmla="*/ 741303 w 1650283"/>
              <a:gd name="T15" fmla="*/ 28790 h 221437"/>
              <a:gd name="T16" fmla="*/ 769319 w 1650283"/>
              <a:gd name="T17" fmla="*/ 64782 h 221437"/>
              <a:gd name="T18" fmla="*/ 753165 w 1650283"/>
              <a:gd name="T19" fmla="*/ 93243 h 221437"/>
              <a:gd name="T20" fmla="*/ 117352 w 1650283"/>
              <a:gd name="T21" fmla="*/ 13970 h 221437"/>
              <a:gd name="T22" fmla="*/ 32325 w 1650283"/>
              <a:gd name="T23" fmla="*/ 5003 h 221437"/>
              <a:gd name="T24" fmla="*/ 18495 w 1650283"/>
              <a:gd name="T25" fmla="*/ 3822 h 221437"/>
              <a:gd name="T26" fmla="*/ 15346 w 1650283"/>
              <a:gd name="T27" fmla="*/ 16637 h 221437"/>
              <a:gd name="T28" fmla="*/ 31145 w 1650283"/>
              <a:gd name="T29" fmla="*/ 23241 h 22143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50283"/>
              <a:gd name="T46" fmla="*/ 0 h 221437"/>
              <a:gd name="T47" fmla="*/ 1650283 w 1650283"/>
              <a:gd name="T48" fmla="*/ 221437 h 22143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50283" h="221437">
                <a:moveTo>
                  <a:pt x="31145" y="23241"/>
                </a:moveTo>
                <a:cubicBezTo>
                  <a:pt x="52849" y="32308"/>
                  <a:pt x="89717" y="41948"/>
                  <a:pt x="113085" y="44665"/>
                </a:cubicBezTo>
                <a:lnTo>
                  <a:pt x="1631827" y="221437"/>
                </a:lnTo>
                <a:cubicBezTo>
                  <a:pt x="1655195" y="224155"/>
                  <a:pt x="1656618" y="218808"/>
                  <a:pt x="1635002" y="209550"/>
                </a:cubicBezTo>
                <a:lnTo>
                  <a:pt x="1330418" y="79006"/>
                </a:lnTo>
                <a:cubicBezTo>
                  <a:pt x="1308803" y="69735"/>
                  <a:pt x="1271998" y="59931"/>
                  <a:pt x="1248630" y="57213"/>
                </a:cubicBezTo>
                <a:lnTo>
                  <a:pt x="757508" y="0"/>
                </a:lnTo>
                <a:cubicBezTo>
                  <a:pt x="734141" y="-2730"/>
                  <a:pt x="726850" y="10248"/>
                  <a:pt x="741303" y="28790"/>
                </a:cubicBezTo>
                <a:lnTo>
                  <a:pt x="769319" y="64782"/>
                </a:lnTo>
                <a:cubicBezTo>
                  <a:pt x="783772" y="83337"/>
                  <a:pt x="776482" y="96139"/>
                  <a:pt x="753165" y="93243"/>
                </a:cubicBezTo>
                <a:lnTo>
                  <a:pt x="117352" y="13970"/>
                </a:lnTo>
                <a:cubicBezTo>
                  <a:pt x="94022" y="11061"/>
                  <a:pt x="55745" y="7035"/>
                  <a:pt x="32325" y="5003"/>
                </a:cubicBezTo>
                <a:lnTo>
                  <a:pt x="18495" y="3822"/>
                </a:lnTo>
                <a:cubicBezTo>
                  <a:pt x="-4935" y="1816"/>
                  <a:pt x="-6345" y="7581"/>
                  <a:pt x="15346" y="16637"/>
                </a:cubicBezTo>
                <a:lnTo>
                  <a:pt x="31145" y="23241"/>
                </a:lnTo>
              </a:path>
            </a:pathLst>
          </a:custGeom>
          <a:solidFill>
            <a:srgbClr val="DAA988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7" name="Freeform 3"/>
          <p:cNvSpPr>
            <a:spLocks noChangeArrowheads="1"/>
          </p:cNvSpPr>
          <p:nvPr/>
        </p:nvSpPr>
        <p:spPr bwMode="auto">
          <a:xfrm>
            <a:off x="9128125" y="1558925"/>
            <a:ext cx="1679575" cy="250825"/>
          </a:xfrm>
          <a:custGeom>
            <a:avLst/>
            <a:gdLst>
              <a:gd name="T0" fmla="*/ 45401 w 1678795"/>
              <a:gd name="T1" fmla="*/ 37496 h 249948"/>
              <a:gd name="T2" fmla="*/ 127341 w 1678795"/>
              <a:gd name="T3" fmla="*/ 58921 h 249948"/>
              <a:gd name="T4" fmla="*/ 1646083 w 1678795"/>
              <a:gd name="T5" fmla="*/ 235692 h 249948"/>
              <a:gd name="T6" fmla="*/ 1649258 w 1678795"/>
              <a:gd name="T7" fmla="*/ 223805 h 249948"/>
              <a:gd name="T8" fmla="*/ 1344674 w 1678795"/>
              <a:gd name="T9" fmla="*/ 93262 h 249948"/>
              <a:gd name="T10" fmla="*/ 1262886 w 1678795"/>
              <a:gd name="T11" fmla="*/ 71469 h 249948"/>
              <a:gd name="T12" fmla="*/ 771764 w 1678795"/>
              <a:gd name="T13" fmla="*/ 14255 h 249948"/>
              <a:gd name="T14" fmla="*/ 755559 w 1678795"/>
              <a:gd name="T15" fmla="*/ 43046 h 249948"/>
              <a:gd name="T16" fmla="*/ 783575 w 1678795"/>
              <a:gd name="T17" fmla="*/ 79038 h 249948"/>
              <a:gd name="T18" fmla="*/ 767421 w 1678795"/>
              <a:gd name="T19" fmla="*/ 107499 h 249948"/>
              <a:gd name="T20" fmla="*/ 131608 w 1678795"/>
              <a:gd name="T21" fmla="*/ 28225 h 249948"/>
              <a:gd name="T22" fmla="*/ 46581 w 1678795"/>
              <a:gd name="T23" fmla="*/ 19259 h 249948"/>
              <a:gd name="T24" fmla="*/ 32751 w 1678795"/>
              <a:gd name="T25" fmla="*/ 18078 h 249948"/>
              <a:gd name="T26" fmla="*/ 29602 w 1678795"/>
              <a:gd name="T27" fmla="*/ 30892 h 249948"/>
              <a:gd name="T28" fmla="*/ 45401 w 1678795"/>
              <a:gd name="T29" fmla="*/ 37496 h 24994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78795"/>
              <a:gd name="T46" fmla="*/ 0 h 249948"/>
              <a:gd name="T47" fmla="*/ 1678795 w 1678795"/>
              <a:gd name="T48" fmla="*/ 249948 h 24994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78795" h="249948">
                <a:moveTo>
                  <a:pt x="45401" y="37496"/>
                </a:moveTo>
                <a:cubicBezTo>
                  <a:pt x="67105" y="46564"/>
                  <a:pt x="103973" y="56203"/>
                  <a:pt x="127341" y="58921"/>
                </a:cubicBezTo>
                <a:lnTo>
                  <a:pt x="1646083" y="235692"/>
                </a:lnTo>
                <a:cubicBezTo>
                  <a:pt x="1669451" y="238410"/>
                  <a:pt x="1670873" y="233064"/>
                  <a:pt x="1649258" y="223805"/>
                </a:cubicBezTo>
                <a:lnTo>
                  <a:pt x="1344674" y="93262"/>
                </a:lnTo>
                <a:cubicBezTo>
                  <a:pt x="1323058" y="83991"/>
                  <a:pt x="1286254" y="74187"/>
                  <a:pt x="1262886" y="71469"/>
                </a:cubicBezTo>
                <a:lnTo>
                  <a:pt x="771764" y="14255"/>
                </a:lnTo>
                <a:cubicBezTo>
                  <a:pt x="748396" y="11525"/>
                  <a:pt x="741106" y="24504"/>
                  <a:pt x="755559" y="43046"/>
                </a:cubicBezTo>
                <a:lnTo>
                  <a:pt x="783575" y="79038"/>
                </a:lnTo>
                <a:cubicBezTo>
                  <a:pt x="798028" y="97593"/>
                  <a:pt x="790738" y="110394"/>
                  <a:pt x="767421" y="107499"/>
                </a:cubicBezTo>
                <a:lnTo>
                  <a:pt x="131608" y="28225"/>
                </a:lnTo>
                <a:cubicBezTo>
                  <a:pt x="108278" y="25317"/>
                  <a:pt x="70001" y="21291"/>
                  <a:pt x="46581" y="19259"/>
                </a:cubicBezTo>
                <a:lnTo>
                  <a:pt x="32751" y="18078"/>
                </a:lnTo>
                <a:cubicBezTo>
                  <a:pt x="9320" y="16071"/>
                  <a:pt x="7910" y="21837"/>
                  <a:pt x="29602" y="30892"/>
                </a:cubicBezTo>
                <a:lnTo>
                  <a:pt x="45401" y="37496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8" name="Freeform 3"/>
          <p:cNvSpPr>
            <a:spLocks noChangeArrowheads="1"/>
          </p:cNvSpPr>
          <p:nvPr/>
        </p:nvSpPr>
        <p:spPr bwMode="auto">
          <a:xfrm>
            <a:off x="9120188" y="1044575"/>
            <a:ext cx="280987" cy="209550"/>
          </a:xfrm>
          <a:custGeom>
            <a:avLst/>
            <a:gdLst>
              <a:gd name="T0" fmla="*/ 88315 w 279852"/>
              <a:gd name="T1" fmla="*/ 0 h 209499"/>
              <a:gd name="T2" fmla="*/ 33515 w 279852"/>
              <a:gd name="T3" fmla="*/ 35013 h 209499"/>
              <a:gd name="T4" fmla="*/ 0 w 279852"/>
              <a:gd name="T5" fmla="*/ 145199 h 209499"/>
              <a:gd name="T6" fmla="*/ 29718 w 279852"/>
              <a:gd name="T7" fmla="*/ 193255 h 209499"/>
              <a:gd name="T8" fmla="*/ 125780 w 279852"/>
              <a:gd name="T9" fmla="*/ 209499 h 209499"/>
              <a:gd name="T10" fmla="*/ 192519 w 279852"/>
              <a:gd name="T11" fmla="*/ 181660 h 209499"/>
              <a:gd name="T12" fmla="*/ 274929 w 279852"/>
              <a:gd name="T13" fmla="*/ 64388 h 209499"/>
              <a:gd name="T14" fmla="*/ 257162 w 279852"/>
              <a:gd name="T15" fmla="*/ 23520 h 209499"/>
              <a:gd name="T16" fmla="*/ 88315 w 279852"/>
              <a:gd name="T17" fmla="*/ 0 h 2094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79852"/>
              <a:gd name="T28" fmla="*/ 0 h 209499"/>
              <a:gd name="T29" fmla="*/ 279852 w 279852"/>
              <a:gd name="T30" fmla="*/ 209499 h 20949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79852" h="209499">
                <a:moveTo>
                  <a:pt x="88315" y="0"/>
                </a:moveTo>
                <a:cubicBezTo>
                  <a:pt x="65023" y="-3251"/>
                  <a:pt x="40360" y="12496"/>
                  <a:pt x="33515" y="35013"/>
                </a:cubicBezTo>
                <a:lnTo>
                  <a:pt x="0" y="145199"/>
                </a:lnTo>
                <a:cubicBezTo>
                  <a:pt x="-6845" y="167703"/>
                  <a:pt x="6527" y="189318"/>
                  <a:pt x="29718" y="193255"/>
                </a:cubicBezTo>
                <a:lnTo>
                  <a:pt x="125780" y="209499"/>
                </a:lnTo>
                <a:cubicBezTo>
                  <a:pt x="148958" y="213436"/>
                  <a:pt x="179006" y="200888"/>
                  <a:pt x="192519" y="181660"/>
                </a:cubicBezTo>
                <a:lnTo>
                  <a:pt x="274929" y="64388"/>
                </a:lnTo>
                <a:cubicBezTo>
                  <a:pt x="288455" y="45148"/>
                  <a:pt x="280454" y="26746"/>
                  <a:pt x="257162" y="23520"/>
                </a:cubicBezTo>
                <a:lnTo>
                  <a:pt x="88315" y="0"/>
                </a:lnTo>
              </a:path>
            </a:pathLst>
          </a:custGeom>
          <a:solidFill>
            <a:srgbClr val="C1552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9" name="Freeform 3"/>
          <p:cNvSpPr>
            <a:spLocks noChangeArrowheads="1"/>
          </p:cNvSpPr>
          <p:nvPr/>
        </p:nvSpPr>
        <p:spPr bwMode="auto">
          <a:xfrm>
            <a:off x="9105900" y="1028700"/>
            <a:ext cx="309563" cy="238125"/>
          </a:xfrm>
          <a:custGeom>
            <a:avLst/>
            <a:gdLst>
              <a:gd name="T0" fmla="*/ 102571 w 308364"/>
              <a:gd name="T1" fmla="*/ 14255 h 238010"/>
              <a:gd name="T2" fmla="*/ 47770 w 308364"/>
              <a:gd name="T3" fmla="*/ 49269 h 238010"/>
              <a:gd name="T4" fmla="*/ 14255 w 308364"/>
              <a:gd name="T5" fmla="*/ 159454 h 238010"/>
              <a:gd name="T6" fmla="*/ 43974 w 308364"/>
              <a:gd name="T7" fmla="*/ 207511 h 238010"/>
              <a:gd name="T8" fmla="*/ 140036 w 308364"/>
              <a:gd name="T9" fmla="*/ 223754 h 238010"/>
              <a:gd name="T10" fmla="*/ 206774 w 308364"/>
              <a:gd name="T11" fmla="*/ 195916 h 238010"/>
              <a:gd name="T12" fmla="*/ 289185 w 308364"/>
              <a:gd name="T13" fmla="*/ 78644 h 238010"/>
              <a:gd name="T14" fmla="*/ 271418 w 308364"/>
              <a:gd name="T15" fmla="*/ 37776 h 238010"/>
              <a:gd name="T16" fmla="*/ 102571 w 308364"/>
              <a:gd name="T17" fmla="*/ 14255 h 2380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08364"/>
              <a:gd name="T28" fmla="*/ 0 h 238010"/>
              <a:gd name="T29" fmla="*/ 308364 w 308364"/>
              <a:gd name="T30" fmla="*/ 238010 h 2380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08364" h="238010">
                <a:moveTo>
                  <a:pt x="102571" y="14255"/>
                </a:moveTo>
                <a:cubicBezTo>
                  <a:pt x="79279" y="11004"/>
                  <a:pt x="54616" y="26752"/>
                  <a:pt x="47770" y="49269"/>
                </a:cubicBezTo>
                <a:lnTo>
                  <a:pt x="14255" y="159454"/>
                </a:lnTo>
                <a:cubicBezTo>
                  <a:pt x="7410" y="181959"/>
                  <a:pt x="20783" y="203574"/>
                  <a:pt x="43974" y="207511"/>
                </a:cubicBezTo>
                <a:lnTo>
                  <a:pt x="140036" y="223754"/>
                </a:lnTo>
                <a:cubicBezTo>
                  <a:pt x="163214" y="227691"/>
                  <a:pt x="193262" y="215144"/>
                  <a:pt x="206774" y="195916"/>
                </a:cubicBezTo>
                <a:lnTo>
                  <a:pt x="289185" y="78644"/>
                </a:lnTo>
                <a:cubicBezTo>
                  <a:pt x="302710" y="59404"/>
                  <a:pt x="294709" y="41001"/>
                  <a:pt x="271418" y="37776"/>
                </a:cubicBezTo>
                <a:lnTo>
                  <a:pt x="102571" y="14255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0" name="Freeform 3"/>
          <p:cNvSpPr>
            <a:spLocks noChangeArrowheads="1"/>
          </p:cNvSpPr>
          <p:nvPr/>
        </p:nvSpPr>
        <p:spPr bwMode="auto">
          <a:xfrm>
            <a:off x="8916988" y="1092200"/>
            <a:ext cx="1000125" cy="711200"/>
          </a:xfrm>
          <a:custGeom>
            <a:avLst/>
            <a:gdLst>
              <a:gd name="T0" fmla="*/ 531266 w 1000391"/>
              <a:gd name="T1" fmla="*/ 12573 h 711534"/>
              <a:gd name="T2" fmla="*/ 478726 w 1000391"/>
              <a:gd name="T3" fmla="*/ 15201 h 711534"/>
              <a:gd name="T4" fmla="*/ 396291 w 1000391"/>
              <a:gd name="T5" fmla="*/ 132575 h 711534"/>
              <a:gd name="T6" fmla="*/ 400532 w 1000391"/>
              <a:gd name="T7" fmla="*/ 199161 h 711534"/>
              <a:gd name="T8" fmla="*/ 585419 w 1000391"/>
              <a:gd name="T9" fmla="*/ 401866 h 711534"/>
              <a:gd name="T10" fmla="*/ 571703 w 1000391"/>
              <a:gd name="T11" fmla="*/ 429158 h 711534"/>
              <a:gd name="T12" fmla="*/ 35191 w 1000391"/>
              <a:gd name="T13" fmla="*/ 374916 h 711534"/>
              <a:gd name="T14" fmla="*/ 7125 w 1000391"/>
              <a:gd name="T15" fmla="*/ 389775 h 711534"/>
              <a:gd name="T16" fmla="*/ 16662 w 1000391"/>
              <a:gd name="T17" fmla="*/ 451408 h 711534"/>
              <a:gd name="T18" fmla="*/ 0 w 1000391"/>
              <a:gd name="T19" fmla="*/ 594817 h 711534"/>
              <a:gd name="T20" fmla="*/ 30632 w 1000391"/>
              <a:gd name="T21" fmla="*/ 661022 h 711534"/>
              <a:gd name="T22" fmla="*/ 99441 w 1000391"/>
              <a:gd name="T23" fmla="*/ 706920 h 711534"/>
              <a:gd name="T24" fmla="*/ 146012 w 1000391"/>
              <a:gd name="T25" fmla="*/ 689317 h 711534"/>
              <a:gd name="T26" fmla="*/ 190372 w 1000391"/>
              <a:gd name="T27" fmla="*/ 522770 h 711534"/>
              <a:gd name="T28" fmla="*/ 243827 w 1000391"/>
              <a:gd name="T29" fmla="*/ 486537 h 711534"/>
              <a:gd name="T30" fmla="*/ 978623 w 1000391"/>
              <a:gd name="T31" fmla="*/ 574713 h 711534"/>
              <a:gd name="T32" fmla="*/ 993127 w 1000391"/>
              <a:gd name="T33" fmla="*/ 547433 h 711534"/>
              <a:gd name="T34" fmla="*/ 531266 w 1000391"/>
              <a:gd name="T35" fmla="*/ 12573 h 71153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00391"/>
              <a:gd name="T55" fmla="*/ 0 h 711534"/>
              <a:gd name="T56" fmla="*/ 1000391 w 1000391"/>
              <a:gd name="T57" fmla="*/ 711534 h 71153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00391" h="711534">
                <a:moveTo>
                  <a:pt x="531266" y="12573"/>
                </a:moveTo>
                <a:cubicBezTo>
                  <a:pt x="515887" y="-5219"/>
                  <a:pt x="492252" y="-4038"/>
                  <a:pt x="478726" y="15201"/>
                </a:cubicBezTo>
                <a:lnTo>
                  <a:pt x="396291" y="132575"/>
                </a:lnTo>
                <a:cubicBezTo>
                  <a:pt x="382778" y="151828"/>
                  <a:pt x="384683" y="181787"/>
                  <a:pt x="400532" y="199161"/>
                </a:cubicBezTo>
                <a:lnTo>
                  <a:pt x="585419" y="401866"/>
                </a:lnTo>
                <a:cubicBezTo>
                  <a:pt x="601268" y="419239"/>
                  <a:pt x="595083" y="431520"/>
                  <a:pt x="571703" y="429158"/>
                </a:cubicBezTo>
                <a:lnTo>
                  <a:pt x="35191" y="374916"/>
                </a:lnTo>
                <a:cubicBezTo>
                  <a:pt x="11810" y="372554"/>
                  <a:pt x="-825" y="379234"/>
                  <a:pt x="7125" y="389775"/>
                </a:cubicBezTo>
                <a:cubicBezTo>
                  <a:pt x="15087" y="400304"/>
                  <a:pt x="19380" y="428040"/>
                  <a:pt x="16662" y="451408"/>
                </a:cubicBezTo>
                <a:lnTo>
                  <a:pt x="0" y="594817"/>
                </a:lnTo>
                <a:cubicBezTo>
                  <a:pt x="-2717" y="618185"/>
                  <a:pt x="11074" y="647966"/>
                  <a:pt x="30632" y="661022"/>
                </a:cubicBezTo>
                <a:lnTo>
                  <a:pt x="99441" y="706920"/>
                </a:lnTo>
                <a:cubicBezTo>
                  <a:pt x="118998" y="719963"/>
                  <a:pt x="139954" y="712051"/>
                  <a:pt x="146012" y="689317"/>
                </a:cubicBezTo>
                <a:lnTo>
                  <a:pt x="190372" y="522770"/>
                </a:lnTo>
                <a:cubicBezTo>
                  <a:pt x="196431" y="500037"/>
                  <a:pt x="220484" y="483743"/>
                  <a:pt x="243827" y="486537"/>
                </a:cubicBezTo>
                <a:lnTo>
                  <a:pt x="978623" y="574713"/>
                </a:lnTo>
                <a:cubicBezTo>
                  <a:pt x="1001966" y="577507"/>
                  <a:pt x="1008494" y="565251"/>
                  <a:pt x="993127" y="547433"/>
                </a:cubicBezTo>
                <a:lnTo>
                  <a:pt x="531266" y="12573"/>
                </a:lnTo>
              </a:path>
            </a:pathLst>
          </a:custGeom>
          <a:solidFill>
            <a:srgbClr val="5C4A47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1" name="Freeform 3"/>
          <p:cNvSpPr>
            <a:spLocks noChangeArrowheads="1"/>
          </p:cNvSpPr>
          <p:nvPr/>
        </p:nvSpPr>
        <p:spPr bwMode="auto">
          <a:xfrm>
            <a:off x="8902700" y="1077913"/>
            <a:ext cx="1028700" cy="739775"/>
          </a:xfrm>
          <a:custGeom>
            <a:avLst/>
            <a:gdLst>
              <a:gd name="T0" fmla="*/ 545522 w 1028903"/>
              <a:gd name="T1" fmla="*/ 26828 h 740046"/>
              <a:gd name="T2" fmla="*/ 492982 w 1028903"/>
              <a:gd name="T3" fmla="*/ 29457 h 740046"/>
              <a:gd name="T4" fmla="*/ 410547 w 1028903"/>
              <a:gd name="T5" fmla="*/ 146831 h 740046"/>
              <a:gd name="T6" fmla="*/ 414788 w 1028903"/>
              <a:gd name="T7" fmla="*/ 213417 h 740046"/>
              <a:gd name="T8" fmla="*/ 599675 w 1028903"/>
              <a:gd name="T9" fmla="*/ 416121 h 740046"/>
              <a:gd name="T10" fmla="*/ 585958 w 1028903"/>
              <a:gd name="T11" fmla="*/ 443414 h 740046"/>
              <a:gd name="T12" fmla="*/ 49447 w 1028903"/>
              <a:gd name="T13" fmla="*/ 389172 h 740046"/>
              <a:gd name="T14" fmla="*/ 21380 w 1028903"/>
              <a:gd name="T15" fmla="*/ 404031 h 740046"/>
              <a:gd name="T16" fmla="*/ 30918 w 1028903"/>
              <a:gd name="T17" fmla="*/ 465664 h 740046"/>
              <a:gd name="T18" fmla="*/ 14255 w 1028903"/>
              <a:gd name="T19" fmla="*/ 609072 h 740046"/>
              <a:gd name="T20" fmla="*/ 44887 w 1028903"/>
              <a:gd name="T21" fmla="*/ 675278 h 740046"/>
              <a:gd name="T22" fmla="*/ 113696 w 1028903"/>
              <a:gd name="T23" fmla="*/ 721175 h 740046"/>
              <a:gd name="T24" fmla="*/ 160267 w 1028903"/>
              <a:gd name="T25" fmla="*/ 703573 h 740046"/>
              <a:gd name="T26" fmla="*/ 204628 w 1028903"/>
              <a:gd name="T27" fmla="*/ 537025 h 740046"/>
              <a:gd name="T28" fmla="*/ 258083 w 1028903"/>
              <a:gd name="T29" fmla="*/ 500792 h 740046"/>
              <a:gd name="T30" fmla="*/ 992879 w 1028903"/>
              <a:gd name="T31" fmla="*/ 588968 h 740046"/>
              <a:gd name="T32" fmla="*/ 1007383 w 1028903"/>
              <a:gd name="T33" fmla="*/ 561689 h 740046"/>
              <a:gd name="T34" fmla="*/ 545522 w 1028903"/>
              <a:gd name="T35" fmla="*/ 26828 h 74004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28903"/>
              <a:gd name="T55" fmla="*/ 0 h 740046"/>
              <a:gd name="T56" fmla="*/ 1028903 w 1028903"/>
              <a:gd name="T57" fmla="*/ 740046 h 74004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28903" h="740046">
                <a:moveTo>
                  <a:pt x="545522" y="26828"/>
                </a:moveTo>
                <a:cubicBezTo>
                  <a:pt x="530142" y="9036"/>
                  <a:pt x="506507" y="10217"/>
                  <a:pt x="492982" y="29457"/>
                </a:cubicBezTo>
                <a:lnTo>
                  <a:pt x="410547" y="146831"/>
                </a:lnTo>
                <a:cubicBezTo>
                  <a:pt x="397033" y="166084"/>
                  <a:pt x="398939" y="196043"/>
                  <a:pt x="414788" y="213417"/>
                </a:cubicBezTo>
                <a:lnTo>
                  <a:pt x="599675" y="416121"/>
                </a:lnTo>
                <a:cubicBezTo>
                  <a:pt x="615524" y="433495"/>
                  <a:pt x="609339" y="445776"/>
                  <a:pt x="585958" y="443414"/>
                </a:cubicBezTo>
                <a:lnTo>
                  <a:pt x="49447" y="389172"/>
                </a:lnTo>
                <a:cubicBezTo>
                  <a:pt x="26066" y="386810"/>
                  <a:pt x="13430" y="393490"/>
                  <a:pt x="21380" y="404031"/>
                </a:cubicBezTo>
                <a:cubicBezTo>
                  <a:pt x="29343" y="414559"/>
                  <a:pt x="33635" y="442296"/>
                  <a:pt x="30918" y="465664"/>
                </a:cubicBezTo>
                <a:lnTo>
                  <a:pt x="14255" y="609072"/>
                </a:lnTo>
                <a:cubicBezTo>
                  <a:pt x="11538" y="632440"/>
                  <a:pt x="25330" y="662222"/>
                  <a:pt x="44887" y="675278"/>
                </a:cubicBezTo>
                <a:lnTo>
                  <a:pt x="113696" y="721175"/>
                </a:lnTo>
                <a:cubicBezTo>
                  <a:pt x="133254" y="734218"/>
                  <a:pt x="154209" y="726306"/>
                  <a:pt x="160267" y="703573"/>
                </a:cubicBezTo>
                <a:lnTo>
                  <a:pt x="204628" y="537025"/>
                </a:lnTo>
                <a:cubicBezTo>
                  <a:pt x="210687" y="514292"/>
                  <a:pt x="234740" y="497998"/>
                  <a:pt x="258083" y="500792"/>
                </a:cubicBezTo>
                <a:lnTo>
                  <a:pt x="992879" y="588968"/>
                </a:lnTo>
                <a:cubicBezTo>
                  <a:pt x="1016222" y="591762"/>
                  <a:pt x="1022749" y="579507"/>
                  <a:pt x="1007383" y="561689"/>
                </a:cubicBezTo>
                <a:lnTo>
                  <a:pt x="545522" y="26828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2" name="Freeform 3"/>
          <p:cNvSpPr>
            <a:spLocks noChangeArrowheads="1"/>
          </p:cNvSpPr>
          <p:nvPr/>
        </p:nvSpPr>
        <p:spPr bwMode="auto">
          <a:xfrm>
            <a:off x="9186863" y="2297113"/>
            <a:ext cx="1341437" cy="844550"/>
          </a:xfrm>
          <a:custGeom>
            <a:avLst/>
            <a:gdLst>
              <a:gd name="T0" fmla="*/ 1249781 w 1341056"/>
              <a:gd name="T1" fmla="*/ 805726 h 844143"/>
              <a:gd name="T2" fmla="*/ 1200708 w 1341056"/>
              <a:gd name="T3" fmla="*/ 844143 h 844143"/>
              <a:gd name="T4" fmla="*/ 36677 w 1341056"/>
              <a:gd name="T5" fmla="*/ 739089 h 844143"/>
              <a:gd name="T6" fmla="*/ 0 w 1341056"/>
              <a:gd name="T7" fmla="*/ 692886 h 844143"/>
              <a:gd name="T8" fmla="*/ 91440 w 1341056"/>
              <a:gd name="T9" fmla="*/ 36448 h 844143"/>
              <a:gd name="T10" fmla="*/ 139700 w 1341056"/>
              <a:gd name="T11" fmla="*/ 0 h 844143"/>
              <a:gd name="T12" fmla="*/ 1305191 w 1341056"/>
              <a:gd name="T13" fmla="*/ 162369 h 844143"/>
              <a:gd name="T14" fmla="*/ 1341056 w 1341056"/>
              <a:gd name="T15" fmla="*/ 210540 h 844143"/>
              <a:gd name="T16" fmla="*/ 1249781 w 1341056"/>
              <a:gd name="T17" fmla="*/ 805726 h 8441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41056"/>
              <a:gd name="T28" fmla="*/ 0 h 844143"/>
              <a:gd name="T29" fmla="*/ 1341056 w 1341056"/>
              <a:gd name="T30" fmla="*/ 844143 h 84414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41056" h="844143">
                <a:moveTo>
                  <a:pt x="1249781" y="805726"/>
                </a:moveTo>
                <a:cubicBezTo>
                  <a:pt x="1246213" y="828967"/>
                  <a:pt x="1224127" y="846251"/>
                  <a:pt x="1200708" y="844143"/>
                </a:cubicBezTo>
                <a:lnTo>
                  <a:pt x="36677" y="739089"/>
                </a:lnTo>
                <a:cubicBezTo>
                  <a:pt x="13258" y="736968"/>
                  <a:pt x="-3250" y="716178"/>
                  <a:pt x="0" y="692886"/>
                </a:cubicBezTo>
                <a:lnTo>
                  <a:pt x="91440" y="36448"/>
                </a:lnTo>
                <a:cubicBezTo>
                  <a:pt x="94691" y="13157"/>
                  <a:pt x="116408" y="-3251"/>
                  <a:pt x="139700" y="0"/>
                </a:cubicBezTo>
                <a:lnTo>
                  <a:pt x="1305191" y="162369"/>
                </a:lnTo>
                <a:cubicBezTo>
                  <a:pt x="1328484" y="165620"/>
                  <a:pt x="1344638" y="187299"/>
                  <a:pt x="1341056" y="210540"/>
                </a:cubicBezTo>
                <a:lnTo>
                  <a:pt x="1249781" y="805726"/>
                </a:ln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3" name="Freeform 3"/>
          <p:cNvSpPr>
            <a:spLocks noChangeArrowheads="1"/>
          </p:cNvSpPr>
          <p:nvPr/>
        </p:nvSpPr>
        <p:spPr bwMode="auto">
          <a:xfrm>
            <a:off x="9172575" y="2282825"/>
            <a:ext cx="1368425" cy="873125"/>
          </a:xfrm>
          <a:custGeom>
            <a:avLst/>
            <a:gdLst>
              <a:gd name="T0" fmla="*/ 1264037 w 1369568"/>
              <a:gd name="T1" fmla="*/ 819981 h 872655"/>
              <a:gd name="T2" fmla="*/ 1214964 w 1369568"/>
              <a:gd name="T3" fmla="*/ 858399 h 872655"/>
              <a:gd name="T4" fmla="*/ 50933 w 1369568"/>
              <a:gd name="T5" fmla="*/ 753344 h 872655"/>
              <a:gd name="T6" fmla="*/ 14255 w 1369568"/>
              <a:gd name="T7" fmla="*/ 707142 h 872655"/>
              <a:gd name="T8" fmla="*/ 105695 w 1369568"/>
              <a:gd name="T9" fmla="*/ 50704 h 872655"/>
              <a:gd name="T10" fmla="*/ 153955 w 1369568"/>
              <a:gd name="T11" fmla="*/ 14255 h 872655"/>
              <a:gd name="T12" fmla="*/ 1319447 w 1369568"/>
              <a:gd name="T13" fmla="*/ 176625 h 872655"/>
              <a:gd name="T14" fmla="*/ 1355312 w 1369568"/>
              <a:gd name="T15" fmla="*/ 224796 h 872655"/>
              <a:gd name="T16" fmla="*/ 1264037 w 1369568"/>
              <a:gd name="T17" fmla="*/ 819981 h 87265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69568"/>
              <a:gd name="T28" fmla="*/ 0 h 872655"/>
              <a:gd name="T29" fmla="*/ 1369568 w 1369568"/>
              <a:gd name="T30" fmla="*/ 872655 h 87265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69568" h="872655">
                <a:moveTo>
                  <a:pt x="1264037" y="819981"/>
                </a:moveTo>
                <a:cubicBezTo>
                  <a:pt x="1260468" y="843222"/>
                  <a:pt x="1238383" y="860507"/>
                  <a:pt x="1214964" y="858399"/>
                </a:cubicBezTo>
                <a:lnTo>
                  <a:pt x="50933" y="753344"/>
                </a:lnTo>
                <a:cubicBezTo>
                  <a:pt x="27514" y="751223"/>
                  <a:pt x="11004" y="730434"/>
                  <a:pt x="14255" y="707142"/>
                </a:cubicBezTo>
                <a:lnTo>
                  <a:pt x="105695" y="50704"/>
                </a:lnTo>
                <a:cubicBezTo>
                  <a:pt x="108946" y="27412"/>
                  <a:pt x="130664" y="11004"/>
                  <a:pt x="153955" y="14255"/>
                </a:cubicBezTo>
                <a:lnTo>
                  <a:pt x="1319447" y="176625"/>
                </a:lnTo>
                <a:cubicBezTo>
                  <a:pt x="1342739" y="179876"/>
                  <a:pt x="1358893" y="201555"/>
                  <a:pt x="1355312" y="224796"/>
                </a:cubicBezTo>
                <a:lnTo>
                  <a:pt x="1264037" y="819981"/>
                </a:lnTo>
              </a:path>
            </a:pathLst>
          </a:custGeom>
          <a:solidFill>
            <a:srgbClr val="000000">
              <a:alpha val="0"/>
            </a:srgbClr>
          </a:solidFill>
          <a:ln w="25400" cap="flat" cmpd="sng">
            <a:solidFill>
              <a:srgbClr val="442F2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4" name="Freeform 3"/>
          <p:cNvSpPr>
            <a:spLocks noChangeArrowheads="1"/>
          </p:cNvSpPr>
          <p:nvPr/>
        </p:nvSpPr>
        <p:spPr bwMode="auto">
          <a:xfrm>
            <a:off x="288925" y="9264650"/>
            <a:ext cx="203200" cy="255588"/>
          </a:xfrm>
          <a:custGeom>
            <a:avLst/>
            <a:gdLst>
              <a:gd name="T0" fmla="*/ 199707 w 204050"/>
              <a:gd name="T1" fmla="*/ 29984 h 255955"/>
              <a:gd name="T2" fmla="*/ 199783 w 204050"/>
              <a:gd name="T3" fmla="*/ 29882 h 255955"/>
              <a:gd name="T4" fmla="*/ 199783 w 204050"/>
              <a:gd name="T5" fmla="*/ 0 h 255955"/>
              <a:gd name="T6" fmla="*/ 12090 w 204050"/>
              <a:gd name="T7" fmla="*/ 0 h 255955"/>
              <a:gd name="T8" fmla="*/ 12090 w 204050"/>
              <a:gd name="T9" fmla="*/ 30568 h 255955"/>
              <a:gd name="T10" fmla="*/ 156679 w 204050"/>
              <a:gd name="T11" fmla="*/ 30568 h 255955"/>
              <a:gd name="T12" fmla="*/ 241 w 204050"/>
              <a:gd name="T13" fmla="*/ 225793 h 255955"/>
              <a:gd name="T14" fmla="*/ 0 w 204050"/>
              <a:gd name="T15" fmla="*/ 226059 h 255955"/>
              <a:gd name="T16" fmla="*/ 0 w 204050"/>
              <a:gd name="T17" fmla="*/ 255955 h 255955"/>
              <a:gd name="T18" fmla="*/ 204050 w 204050"/>
              <a:gd name="T19" fmla="*/ 255955 h 255955"/>
              <a:gd name="T20" fmla="*/ 204050 w 204050"/>
              <a:gd name="T21" fmla="*/ 225399 h 255955"/>
              <a:gd name="T22" fmla="*/ 43446 w 204050"/>
              <a:gd name="T23" fmla="*/ 225399 h 255955"/>
              <a:gd name="T24" fmla="*/ 199707 w 204050"/>
              <a:gd name="T25" fmla="*/ 29984 h 2559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4050"/>
              <a:gd name="T40" fmla="*/ 0 h 255955"/>
              <a:gd name="T41" fmla="*/ 204050 w 204050"/>
              <a:gd name="T42" fmla="*/ 255955 h 2559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4050" h="255955">
                <a:moveTo>
                  <a:pt x="199707" y="29984"/>
                </a:moveTo>
                <a:lnTo>
                  <a:pt x="199783" y="29882"/>
                </a:lnTo>
                <a:lnTo>
                  <a:pt x="199783" y="0"/>
                </a:lnTo>
                <a:lnTo>
                  <a:pt x="12090" y="0"/>
                </a:lnTo>
                <a:lnTo>
                  <a:pt x="12090" y="30568"/>
                </a:lnTo>
                <a:lnTo>
                  <a:pt x="156679" y="30568"/>
                </a:lnTo>
                <a:lnTo>
                  <a:pt x="241" y="225793"/>
                </a:lnTo>
                <a:lnTo>
                  <a:pt x="0" y="226059"/>
                </a:lnTo>
                <a:lnTo>
                  <a:pt x="0" y="255955"/>
                </a:lnTo>
                <a:lnTo>
                  <a:pt x="204050" y="255955"/>
                </a:lnTo>
                <a:lnTo>
                  <a:pt x="204050" y="225399"/>
                </a:lnTo>
                <a:lnTo>
                  <a:pt x="43446" y="225399"/>
                </a:lnTo>
                <a:lnTo>
                  <a:pt x="199707" y="29984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5" name="Freeform 3"/>
          <p:cNvSpPr>
            <a:spLocks noChangeArrowheads="1"/>
          </p:cNvSpPr>
          <p:nvPr/>
        </p:nvSpPr>
        <p:spPr bwMode="auto">
          <a:xfrm>
            <a:off x="696913" y="9329738"/>
            <a:ext cx="169862" cy="195262"/>
          </a:xfrm>
          <a:custGeom>
            <a:avLst/>
            <a:gdLst>
              <a:gd name="T0" fmla="*/ 136283 w 169379"/>
              <a:gd name="T1" fmla="*/ 120866 h 194462"/>
              <a:gd name="T2" fmla="*/ 136131 w 169379"/>
              <a:gd name="T3" fmla="*/ 121780 h 194462"/>
              <a:gd name="T4" fmla="*/ 86740 w 169379"/>
              <a:gd name="T5" fmla="*/ 165658 h 194462"/>
              <a:gd name="T6" fmla="*/ 34124 w 169379"/>
              <a:gd name="T7" fmla="*/ 99542 h 194462"/>
              <a:gd name="T8" fmla="*/ 90296 w 169379"/>
              <a:gd name="T9" fmla="*/ 28803 h 194462"/>
              <a:gd name="T10" fmla="*/ 134759 w 169379"/>
              <a:gd name="T11" fmla="*/ 64554 h 194462"/>
              <a:gd name="T12" fmla="*/ 134937 w 169379"/>
              <a:gd name="T13" fmla="*/ 65417 h 194462"/>
              <a:gd name="T14" fmla="*/ 168249 w 169379"/>
              <a:gd name="T15" fmla="*/ 65417 h 194462"/>
              <a:gd name="T16" fmla="*/ 168135 w 169379"/>
              <a:gd name="T17" fmla="*/ 64249 h 194462"/>
              <a:gd name="T18" fmla="*/ 87820 w 169379"/>
              <a:gd name="T19" fmla="*/ 0 h 194462"/>
              <a:gd name="T20" fmla="*/ 0 w 169379"/>
              <a:gd name="T21" fmla="*/ 99542 h 194462"/>
              <a:gd name="T22" fmla="*/ 87109 w 169379"/>
              <a:gd name="T23" fmla="*/ 194462 h 194462"/>
              <a:gd name="T24" fmla="*/ 169202 w 169379"/>
              <a:gd name="T25" fmla="*/ 122110 h 194462"/>
              <a:gd name="T26" fmla="*/ 169379 w 169379"/>
              <a:gd name="T27" fmla="*/ 120866 h 194462"/>
              <a:gd name="T28" fmla="*/ 136283 w 169379"/>
              <a:gd name="T29" fmla="*/ 120866 h 1944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9379"/>
              <a:gd name="T46" fmla="*/ 0 h 194462"/>
              <a:gd name="T47" fmla="*/ 169379 w 169379"/>
              <a:gd name="T48" fmla="*/ 194462 h 1944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9379" h="194462">
                <a:moveTo>
                  <a:pt x="136283" y="120866"/>
                </a:moveTo>
                <a:lnTo>
                  <a:pt x="136131" y="121780"/>
                </a:lnTo>
                <a:cubicBezTo>
                  <a:pt x="132181" y="150088"/>
                  <a:pt x="114630" y="165658"/>
                  <a:pt x="86740" y="165658"/>
                </a:cubicBezTo>
                <a:cubicBezTo>
                  <a:pt x="47955" y="165658"/>
                  <a:pt x="34124" y="131509"/>
                  <a:pt x="34124" y="99542"/>
                </a:cubicBezTo>
                <a:cubicBezTo>
                  <a:pt x="34124" y="73114"/>
                  <a:pt x="41427" y="28803"/>
                  <a:pt x="90296" y="28803"/>
                </a:cubicBezTo>
                <a:cubicBezTo>
                  <a:pt x="114350" y="28803"/>
                  <a:pt x="130136" y="41491"/>
                  <a:pt x="134759" y="64554"/>
                </a:cubicBezTo>
                <a:lnTo>
                  <a:pt x="134937" y="65417"/>
                </a:lnTo>
                <a:lnTo>
                  <a:pt x="168249" y="65417"/>
                </a:lnTo>
                <a:lnTo>
                  <a:pt x="168135" y="64249"/>
                </a:lnTo>
                <a:cubicBezTo>
                  <a:pt x="164160" y="23431"/>
                  <a:pt x="134886" y="0"/>
                  <a:pt x="87820" y="0"/>
                </a:cubicBezTo>
                <a:cubicBezTo>
                  <a:pt x="33642" y="0"/>
                  <a:pt x="0" y="38151"/>
                  <a:pt x="0" y="99542"/>
                </a:cubicBezTo>
                <a:cubicBezTo>
                  <a:pt x="0" y="158089"/>
                  <a:pt x="33362" y="194462"/>
                  <a:pt x="87109" y="194462"/>
                </a:cubicBezTo>
                <a:cubicBezTo>
                  <a:pt x="132994" y="194462"/>
                  <a:pt x="162153" y="168757"/>
                  <a:pt x="169202" y="122110"/>
                </a:cubicBezTo>
                <a:lnTo>
                  <a:pt x="169379" y="120866"/>
                </a:lnTo>
                <a:lnTo>
                  <a:pt x="136283" y="120866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6" name="Freeform 3"/>
          <p:cNvSpPr>
            <a:spLocks noChangeArrowheads="1"/>
          </p:cNvSpPr>
          <p:nvPr/>
        </p:nvSpPr>
        <p:spPr bwMode="auto">
          <a:xfrm>
            <a:off x="6464300" y="1009650"/>
            <a:ext cx="127000" cy="7747000"/>
          </a:xfrm>
          <a:custGeom>
            <a:avLst/>
            <a:gdLst>
              <a:gd name="T0" fmla="*/ 31750 w 127000"/>
              <a:gd name="T1" fmla="*/ 31750 h 7747000"/>
              <a:gd name="T2" fmla="*/ 31750 w 127000"/>
              <a:gd name="T3" fmla="*/ 7715250 h 7747000"/>
              <a:gd name="T4" fmla="*/ 0 60000 65536"/>
              <a:gd name="T5" fmla="*/ 0 60000 65536"/>
              <a:gd name="T6" fmla="*/ 0 w 127000"/>
              <a:gd name="T7" fmla="*/ 0 h 7747000"/>
              <a:gd name="T8" fmla="*/ 127000 w 127000"/>
              <a:gd name="T9" fmla="*/ 7747000 h 7747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7000" h="7747000">
                <a:moveTo>
                  <a:pt x="31750" y="31750"/>
                </a:moveTo>
                <a:lnTo>
                  <a:pt x="31750" y="7715250"/>
                </a:lnTo>
              </a:path>
            </a:pathLst>
          </a:custGeom>
          <a:noFill/>
          <a:ln w="63500" cap="flat" cmpd="sng">
            <a:solidFill>
              <a:srgbClr val="CDCDC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025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9321800"/>
            <a:ext cx="203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0"/>
            <a:ext cx="5118100" cy="953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0" y="520700"/>
            <a:ext cx="4876800" cy="923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0" name="TextBox 1"/>
          <p:cNvSpPr>
            <a:spLocks noChangeArrowheads="1"/>
          </p:cNvSpPr>
          <p:nvPr/>
        </p:nvSpPr>
        <p:spPr bwMode="auto">
          <a:xfrm>
            <a:off x="9423400" y="2349500"/>
            <a:ext cx="9461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19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BAKING</a:t>
            </a:r>
            <a:endParaRPr lang="zh-CN" altLang="en-US"/>
          </a:p>
        </p:txBody>
      </p:sp>
      <p:sp>
        <p:nvSpPr>
          <p:cNvPr id="10261" name="TextBox 1"/>
          <p:cNvSpPr>
            <a:spLocks noChangeArrowheads="1"/>
          </p:cNvSpPr>
          <p:nvPr/>
        </p:nvSpPr>
        <p:spPr bwMode="auto">
          <a:xfrm>
            <a:off x="5346700" y="4102100"/>
            <a:ext cx="317500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>
                <a:solidFill>
                  <a:srgbClr val="FFFFFF"/>
                </a:solidFill>
                <a:latin typeface="微软雅黑" pitchFamily="34" charset="-122"/>
                <a:sym typeface="Times New Roman" pitchFamily="18" charset="0"/>
              </a:rPr>
              <a:t>VINE</a:t>
            </a:r>
            <a:endParaRPr lang="zh-CN" altLang="en-US"/>
          </a:p>
        </p:txBody>
      </p:sp>
      <p:sp>
        <p:nvSpPr>
          <p:cNvPr id="10262" name="TextBox 1"/>
          <p:cNvSpPr>
            <a:spLocks noChangeArrowheads="1"/>
          </p:cNvSpPr>
          <p:nvPr/>
        </p:nvSpPr>
        <p:spPr bwMode="auto">
          <a:xfrm>
            <a:off x="5422900" y="4267200"/>
            <a:ext cx="1968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000">
                <a:solidFill>
                  <a:srgbClr val="FFFFFF"/>
                </a:solidFill>
                <a:latin typeface="微软雅黑" pitchFamily="34" charset="-122"/>
                <a:sym typeface="Times New Roman" pitchFamily="18" charset="0"/>
              </a:rPr>
              <a:t>GA</a:t>
            </a:r>
            <a:endParaRPr lang="zh-CN" altLang="en-US"/>
          </a:p>
        </p:txBody>
      </p:sp>
      <p:sp>
        <p:nvSpPr>
          <p:cNvPr id="10263" name="TextBox 1"/>
          <p:cNvSpPr>
            <a:spLocks noChangeArrowheads="1"/>
          </p:cNvSpPr>
          <p:nvPr/>
        </p:nvSpPr>
        <p:spPr bwMode="auto">
          <a:xfrm>
            <a:off x="8305800" y="5626100"/>
            <a:ext cx="36163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7300"/>
              </a:lnSpc>
            </a:pPr>
            <a:r>
              <a:rPr lang="en-US" sz="45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Baking</a:t>
            </a:r>
            <a:r>
              <a:rPr lang="en-US" sz="4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45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Soda</a:t>
            </a:r>
            <a:endParaRPr lang="zh-CN" altLang="en-US"/>
          </a:p>
        </p:txBody>
      </p:sp>
      <p:sp>
        <p:nvSpPr>
          <p:cNvPr id="10264" name="TextBox 1"/>
          <p:cNvSpPr>
            <a:spLocks noChangeArrowheads="1"/>
          </p:cNvSpPr>
          <p:nvPr/>
        </p:nvSpPr>
        <p:spPr bwMode="auto">
          <a:xfrm>
            <a:off x="8305800" y="2628900"/>
            <a:ext cx="3484563" cy="666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  <a:tabLst>
                <a:tab pos="1231900" algn="l"/>
              </a:tabLst>
            </a:pPr>
            <a:r>
              <a:rPr lang="en-US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	</a:t>
            </a:r>
            <a:r>
              <a:rPr lang="en-US" sz="19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SODA</a:t>
            </a:r>
            <a:endParaRPr lang="zh-CN" altLang="en-US" sz="1900">
              <a:solidFill>
                <a:srgbClr val="000000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3500"/>
              </a:lnSpc>
              <a:tabLst>
                <a:tab pos="1231900" algn="l"/>
              </a:tabLst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 sz="22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12319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4700"/>
              </a:lnSpc>
              <a:tabLst>
                <a:tab pos="12319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Baking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soda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can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be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  <a:tabLst>
                <a:tab pos="12319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used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when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baking,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but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  <a:tabLst>
                <a:tab pos="12319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is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also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known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  <a:tabLst>
                <a:tab pos="12319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replace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toxic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cleaners.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  <a:tabLst>
                <a:tab pos="12319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people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also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use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  <a:tabLst>
                <a:tab pos="1231900" algn="l"/>
              </a:tabLst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to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reduce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itching.</a:t>
            </a:r>
            <a:endParaRPr lang="zh-CN" altLang="en-US"/>
          </a:p>
        </p:txBody>
      </p:sp>
      <p:sp>
        <p:nvSpPr>
          <p:cNvPr id="10265" name="TextBox 1"/>
          <p:cNvSpPr>
            <a:spLocks noChangeArrowheads="1"/>
          </p:cNvSpPr>
          <p:nvPr/>
        </p:nvSpPr>
        <p:spPr bwMode="auto">
          <a:xfrm>
            <a:off x="1549400" y="1739900"/>
            <a:ext cx="32512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Or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maybe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you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prefer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pickling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yourself?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Some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swear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by</a:t>
            </a:r>
            <a:endParaRPr lang="zh-CN" altLang="en-US" sz="25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3200"/>
              </a:lnSpc>
            </a:pP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vinegar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for</a:t>
            </a:r>
            <a:r>
              <a:rPr lang="en-US" sz="25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5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sunburns.</a:t>
            </a:r>
            <a:endParaRPr lang="zh-CN" altLang="en-US"/>
          </a:p>
        </p:txBody>
      </p:sp>
      <p:sp>
        <p:nvSpPr>
          <p:cNvPr id="10266" name="TextBox 1"/>
          <p:cNvSpPr>
            <a:spLocks noChangeArrowheads="1"/>
          </p:cNvSpPr>
          <p:nvPr/>
        </p:nvSpPr>
        <p:spPr bwMode="auto">
          <a:xfrm>
            <a:off x="1549400" y="457200"/>
            <a:ext cx="2192338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Health</a:t>
            </a:r>
            <a:r>
              <a:rPr lang="en-US" sz="2200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 sz="2200">
                <a:solidFill>
                  <a:srgbClr val="4D4D4F"/>
                </a:solidFill>
                <a:latin typeface="微软雅黑" pitchFamily="34" charset="-122"/>
                <a:sym typeface="Times New Roman" pitchFamily="18" charset="0"/>
              </a:rPr>
              <a:t>Hack:</a:t>
            </a:r>
            <a:endParaRPr lang="zh-CN" altLang="en-US" sz="2200">
              <a:solidFill>
                <a:srgbClr val="4D4D4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5900"/>
              </a:lnSpc>
            </a:pPr>
            <a:r>
              <a:rPr lang="en-US" sz="4300" b="1">
                <a:solidFill>
                  <a:srgbClr val="EC6829"/>
                </a:solidFill>
                <a:latin typeface="微软雅黑" pitchFamily="34" charset="-122"/>
                <a:sym typeface="Times New Roman" pitchFamily="18" charset="0"/>
              </a:rPr>
              <a:t>Vinegar</a:t>
            </a:r>
            <a:endParaRPr lang="zh-CN" altLang="en-US"/>
          </a:p>
        </p:txBody>
      </p:sp>
      <p:sp>
        <p:nvSpPr>
          <p:cNvPr id="10267" name="TextBox 1"/>
          <p:cNvSpPr>
            <a:spLocks noChangeArrowheads="1"/>
          </p:cNvSpPr>
          <p:nvPr/>
        </p:nvSpPr>
        <p:spPr bwMode="auto">
          <a:xfrm>
            <a:off x="5600700" y="4089400"/>
            <a:ext cx="889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500"/>
              </a:lnSpc>
              <a:tabLst>
                <a:tab pos="25400" algn="l"/>
              </a:tabLst>
            </a:pPr>
            <a:r>
              <a:rPr lang="en-US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	</a:t>
            </a:r>
            <a:r>
              <a:rPr lang="en-US" sz="1000">
                <a:solidFill>
                  <a:srgbClr val="FFFFFF"/>
                </a:solidFill>
                <a:latin typeface="微软雅黑" pitchFamily="34" charset="-122"/>
                <a:sym typeface="Times New Roman" pitchFamily="18" charset="0"/>
              </a:rPr>
              <a:t>-</a:t>
            </a:r>
            <a:endParaRPr lang="zh-CN" altLang="en-US" sz="1000">
              <a:solidFill>
                <a:srgbClr val="FFFFFF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1200"/>
              </a:lnSpc>
              <a:tabLst>
                <a:tab pos="25400" algn="l"/>
              </a:tabLst>
            </a:pPr>
            <a:r>
              <a:rPr lang="en-US" sz="1000">
                <a:solidFill>
                  <a:srgbClr val="FFFFFF"/>
                </a:solidFill>
                <a:latin typeface="微软雅黑" pitchFamily="34" charset="-122"/>
                <a:sym typeface="Times New Roman" pitchFamily="18" charset="0"/>
              </a:rPr>
              <a:t>R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3"/>
          <p:cNvSpPr>
            <a:spLocks noChangeArrowheads="1"/>
          </p:cNvSpPr>
          <p:nvPr/>
        </p:nvSpPr>
        <p:spPr bwMode="auto">
          <a:xfrm>
            <a:off x="4083050" y="2803525"/>
            <a:ext cx="4838700" cy="1108075"/>
          </a:xfrm>
          <a:custGeom>
            <a:avLst/>
            <a:gdLst>
              <a:gd name="T0" fmla="*/ 4284167 w 4838903"/>
              <a:gd name="T1" fmla="*/ 1103198 h 1109560"/>
              <a:gd name="T2" fmla="*/ 554786 w 4838903"/>
              <a:gd name="T3" fmla="*/ 1103210 h 1109560"/>
              <a:gd name="T4" fmla="*/ 6350 w 4838903"/>
              <a:gd name="T5" fmla="*/ 554761 h 1109560"/>
              <a:gd name="T6" fmla="*/ 554786 w 4838903"/>
              <a:gd name="T7" fmla="*/ 6350 h 1109560"/>
              <a:gd name="T8" fmla="*/ 4284167 w 4838903"/>
              <a:gd name="T9" fmla="*/ 6350 h 1109560"/>
              <a:gd name="T10" fmla="*/ 4832553 w 4838903"/>
              <a:gd name="T11" fmla="*/ 554748 h 1109560"/>
              <a:gd name="T12" fmla="*/ 4284167 w 4838903"/>
              <a:gd name="T13" fmla="*/ 1103198 h 1109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838903"/>
              <a:gd name="T22" fmla="*/ 0 h 1109560"/>
              <a:gd name="T23" fmla="*/ 4838903 w 4838903"/>
              <a:gd name="T24" fmla="*/ 1109560 h 1109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838903" h="1109560">
                <a:moveTo>
                  <a:pt x="4284167" y="1103198"/>
                </a:moveTo>
                <a:lnTo>
                  <a:pt x="554786" y="1103210"/>
                </a:lnTo>
                <a:cubicBezTo>
                  <a:pt x="252361" y="1103210"/>
                  <a:pt x="6350" y="857224"/>
                  <a:pt x="6350" y="554761"/>
                </a:cubicBezTo>
                <a:cubicBezTo>
                  <a:pt x="6350" y="252348"/>
                  <a:pt x="252361" y="6350"/>
                  <a:pt x="554786" y="6350"/>
                </a:cubicBezTo>
                <a:lnTo>
                  <a:pt x="4284167" y="6350"/>
                </a:lnTo>
                <a:cubicBezTo>
                  <a:pt x="4586579" y="6350"/>
                  <a:pt x="4832553" y="252336"/>
                  <a:pt x="4832553" y="554748"/>
                </a:cubicBezTo>
                <a:cubicBezTo>
                  <a:pt x="4832553" y="857212"/>
                  <a:pt x="4586579" y="1103198"/>
                  <a:pt x="4284167" y="1103198"/>
                </a:cubicBez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7" name="Freeform 3"/>
          <p:cNvSpPr>
            <a:spLocks noChangeArrowheads="1"/>
          </p:cNvSpPr>
          <p:nvPr/>
        </p:nvSpPr>
        <p:spPr bwMode="auto">
          <a:xfrm>
            <a:off x="5711825" y="3100388"/>
            <a:ext cx="382588" cy="479425"/>
          </a:xfrm>
          <a:custGeom>
            <a:avLst/>
            <a:gdLst>
              <a:gd name="T0" fmla="*/ 373583 w 381698"/>
              <a:gd name="T1" fmla="*/ 56095 h 478828"/>
              <a:gd name="T2" fmla="*/ 373722 w 381698"/>
              <a:gd name="T3" fmla="*/ 55905 h 478828"/>
              <a:gd name="T4" fmla="*/ 373722 w 381698"/>
              <a:gd name="T5" fmla="*/ 0 h 478828"/>
              <a:gd name="T6" fmla="*/ 22593 w 381698"/>
              <a:gd name="T7" fmla="*/ 0 h 478828"/>
              <a:gd name="T8" fmla="*/ 22593 w 381698"/>
              <a:gd name="T9" fmla="*/ 57187 h 478828"/>
              <a:gd name="T10" fmla="*/ 293103 w 381698"/>
              <a:gd name="T11" fmla="*/ 57187 h 478828"/>
              <a:gd name="T12" fmla="*/ 431 w 381698"/>
              <a:gd name="T13" fmla="*/ 422401 h 478828"/>
              <a:gd name="T14" fmla="*/ 0 w 381698"/>
              <a:gd name="T15" fmla="*/ 422922 h 478828"/>
              <a:gd name="T16" fmla="*/ 0 w 381698"/>
              <a:gd name="T17" fmla="*/ 478828 h 478828"/>
              <a:gd name="T18" fmla="*/ 381698 w 381698"/>
              <a:gd name="T19" fmla="*/ 478828 h 478828"/>
              <a:gd name="T20" fmla="*/ 381698 w 381698"/>
              <a:gd name="T21" fmla="*/ 421652 h 478828"/>
              <a:gd name="T22" fmla="*/ 81267 w 381698"/>
              <a:gd name="T23" fmla="*/ 421652 h 478828"/>
              <a:gd name="T24" fmla="*/ 373583 w 381698"/>
              <a:gd name="T25" fmla="*/ 56095 h 47882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81698"/>
              <a:gd name="T40" fmla="*/ 0 h 478828"/>
              <a:gd name="T41" fmla="*/ 381698 w 381698"/>
              <a:gd name="T42" fmla="*/ 478828 h 47882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81698" h="478828">
                <a:moveTo>
                  <a:pt x="373583" y="56095"/>
                </a:moveTo>
                <a:lnTo>
                  <a:pt x="373722" y="55905"/>
                </a:lnTo>
                <a:lnTo>
                  <a:pt x="373722" y="0"/>
                </a:lnTo>
                <a:lnTo>
                  <a:pt x="22593" y="0"/>
                </a:lnTo>
                <a:lnTo>
                  <a:pt x="22593" y="57187"/>
                </a:lnTo>
                <a:lnTo>
                  <a:pt x="293103" y="57187"/>
                </a:lnTo>
                <a:lnTo>
                  <a:pt x="431" y="422401"/>
                </a:lnTo>
                <a:lnTo>
                  <a:pt x="0" y="422922"/>
                </a:lnTo>
                <a:lnTo>
                  <a:pt x="0" y="478828"/>
                </a:lnTo>
                <a:lnTo>
                  <a:pt x="381698" y="478828"/>
                </a:lnTo>
                <a:lnTo>
                  <a:pt x="381698" y="421652"/>
                </a:lnTo>
                <a:lnTo>
                  <a:pt x="81267" y="421652"/>
                </a:lnTo>
                <a:lnTo>
                  <a:pt x="373583" y="56095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8" name="Freeform 3"/>
          <p:cNvSpPr>
            <a:spLocks noChangeArrowheads="1"/>
          </p:cNvSpPr>
          <p:nvPr/>
        </p:nvSpPr>
        <p:spPr bwMode="auto">
          <a:xfrm>
            <a:off x="6477000" y="3224213"/>
            <a:ext cx="315913" cy="363537"/>
          </a:xfrm>
          <a:custGeom>
            <a:avLst/>
            <a:gdLst>
              <a:gd name="T0" fmla="*/ 254965 w 316890"/>
              <a:gd name="T1" fmla="*/ 226098 h 363766"/>
              <a:gd name="T2" fmla="*/ 254698 w 316890"/>
              <a:gd name="T3" fmla="*/ 227812 h 363766"/>
              <a:gd name="T4" fmla="*/ 162268 w 316890"/>
              <a:gd name="T5" fmla="*/ 309918 h 363766"/>
              <a:gd name="T6" fmla="*/ 63855 w 316890"/>
              <a:gd name="T7" fmla="*/ 186220 h 363766"/>
              <a:gd name="T8" fmla="*/ 168922 w 316890"/>
              <a:gd name="T9" fmla="*/ 53873 h 363766"/>
              <a:gd name="T10" fmla="*/ 252107 w 316890"/>
              <a:gd name="T11" fmla="*/ 120764 h 363766"/>
              <a:gd name="T12" fmla="*/ 252437 w 316890"/>
              <a:gd name="T13" fmla="*/ 122377 h 363766"/>
              <a:gd name="T14" fmla="*/ 314743 w 316890"/>
              <a:gd name="T15" fmla="*/ 122377 h 363766"/>
              <a:gd name="T16" fmla="*/ 314540 w 316890"/>
              <a:gd name="T17" fmla="*/ 120180 h 363766"/>
              <a:gd name="T18" fmla="*/ 164274 w 316890"/>
              <a:gd name="T19" fmla="*/ 0 h 363766"/>
              <a:gd name="T20" fmla="*/ 0 w 316890"/>
              <a:gd name="T21" fmla="*/ 186220 h 363766"/>
              <a:gd name="T22" fmla="*/ 162966 w 316890"/>
              <a:gd name="T23" fmla="*/ 363766 h 363766"/>
              <a:gd name="T24" fmla="*/ 316534 w 316890"/>
              <a:gd name="T25" fmla="*/ 228434 h 363766"/>
              <a:gd name="T26" fmla="*/ 316890 w 316890"/>
              <a:gd name="T27" fmla="*/ 226098 h 363766"/>
              <a:gd name="T28" fmla="*/ 254965 w 316890"/>
              <a:gd name="T29" fmla="*/ 226098 h 36376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16890"/>
              <a:gd name="T46" fmla="*/ 0 h 363766"/>
              <a:gd name="T47" fmla="*/ 316890 w 316890"/>
              <a:gd name="T48" fmla="*/ 363766 h 36376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16890" h="363766">
                <a:moveTo>
                  <a:pt x="254965" y="226098"/>
                </a:moveTo>
                <a:lnTo>
                  <a:pt x="254698" y="227812"/>
                </a:lnTo>
                <a:cubicBezTo>
                  <a:pt x="247281" y="280771"/>
                  <a:pt x="214464" y="309918"/>
                  <a:pt x="162268" y="309918"/>
                </a:cubicBezTo>
                <a:cubicBezTo>
                  <a:pt x="89712" y="309918"/>
                  <a:pt x="63855" y="245998"/>
                  <a:pt x="63855" y="186220"/>
                </a:cubicBezTo>
                <a:cubicBezTo>
                  <a:pt x="63855" y="136791"/>
                  <a:pt x="77508" y="53873"/>
                  <a:pt x="168922" y="53873"/>
                </a:cubicBezTo>
                <a:cubicBezTo>
                  <a:pt x="213931" y="53873"/>
                  <a:pt x="243459" y="77635"/>
                  <a:pt x="252107" y="120764"/>
                </a:cubicBezTo>
                <a:lnTo>
                  <a:pt x="252437" y="122377"/>
                </a:lnTo>
                <a:lnTo>
                  <a:pt x="314743" y="122377"/>
                </a:lnTo>
                <a:lnTo>
                  <a:pt x="314540" y="120180"/>
                </a:lnTo>
                <a:cubicBezTo>
                  <a:pt x="307098" y="43815"/>
                  <a:pt x="252336" y="0"/>
                  <a:pt x="164274" y="0"/>
                </a:cubicBezTo>
                <a:cubicBezTo>
                  <a:pt x="62953" y="0"/>
                  <a:pt x="0" y="71361"/>
                  <a:pt x="0" y="186220"/>
                </a:cubicBezTo>
                <a:cubicBezTo>
                  <a:pt x="0" y="295719"/>
                  <a:pt x="62446" y="363766"/>
                  <a:pt x="162966" y="363766"/>
                </a:cubicBezTo>
                <a:cubicBezTo>
                  <a:pt x="248818" y="363766"/>
                  <a:pt x="303364" y="315709"/>
                  <a:pt x="316534" y="228434"/>
                </a:cubicBezTo>
                <a:lnTo>
                  <a:pt x="316890" y="226098"/>
                </a:lnTo>
                <a:lnTo>
                  <a:pt x="254965" y="226098"/>
                </a:ln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9" name="Freeform 3"/>
          <p:cNvSpPr>
            <a:spLocks noChangeArrowheads="1"/>
          </p:cNvSpPr>
          <p:nvPr/>
        </p:nvSpPr>
        <p:spPr bwMode="auto">
          <a:xfrm>
            <a:off x="7623175" y="3224213"/>
            <a:ext cx="304800" cy="363537"/>
          </a:xfrm>
          <a:custGeom>
            <a:avLst/>
            <a:gdLst>
              <a:gd name="T0" fmla="*/ 259346 w 303898"/>
              <a:gd name="T1" fmla="*/ 117728 h 363105"/>
              <a:gd name="T2" fmla="*/ 162242 w 303898"/>
              <a:gd name="T3" fmla="*/ 35280 h 363105"/>
              <a:gd name="T4" fmla="*/ 41923 w 303898"/>
              <a:gd name="T5" fmla="*/ 181571 h 363105"/>
              <a:gd name="T6" fmla="*/ 162242 w 303898"/>
              <a:gd name="T7" fmla="*/ 327888 h 363105"/>
              <a:gd name="T8" fmla="*/ 261988 w 303898"/>
              <a:gd name="T9" fmla="*/ 230136 h 363105"/>
              <a:gd name="T10" fmla="*/ 303898 w 303898"/>
              <a:gd name="T11" fmla="*/ 230136 h 363105"/>
              <a:gd name="T12" fmla="*/ 162242 w 303898"/>
              <a:gd name="T13" fmla="*/ 363105 h 363105"/>
              <a:gd name="T14" fmla="*/ 0 w 303898"/>
              <a:gd name="T15" fmla="*/ 181571 h 363105"/>
              <a:gd name="T16" fmla="*/ 162242 w 303898"/>
              <a:gd name="T17" fmla="*/ 0 h 363105"/>
              <a:gd name="T18" fmla="*/ 301282 w 303898"/>
              <a:gd name="T19" fmla="*/ 117728 h 363105"/>
              <a:gd name="T20" fmla="*/ 259346 w 303898"/>
              <a:gd name="T21" fmla="*/ 117728 h 36310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03898"/>
              <a:gd name="T34" fmla="*/ 0 h 363105"/>
              <a:gd name="T35" fmla="*/ 303898 w 303898"/>
              <a:gd name="T36" fmla="*/ 363105 h 36310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03898" h="363105">
                <a:moveTo>
                  <a:pt x="259346" y="117728"/>
                </a:moveTo>
                <a:cubicBezTo>
                  <a:pt x="248043" y="66547"/>
                  <a:pt x="216789" y="35280"/>
                  <a:pt x="162242" y="35280"/>
                </a:cubicBezTo>
                <a:cubicBezTo>
                  <a:pt x="81750" y="35280"/>
                  <a:pt x="41923" y="108419"/>
                  <a:pt x="41923" y="181571"/>
                </a:cubicBezTo>
                <a:cubicBezTo>
                  <a:pt x="41923" y="254711"/>
                  <a:pt x="81750" y="327888"/>
                  <a:pt x="162242" y="327888"/>
                </a:cubicBezTo>
                <a:cubicBezTo>
                  <a:pt x="214096" y="327888"/>
                  <a:pt x="256679" y="287311"/>
                  <a:pt x="261988" y="230136"/>
                </a:cubicBezTo>
                <a:lnTo>
                  <a:pt x="303898" y="230136"/>
                </a:lnTo>
                <a:cubicBezTo>
                  <a:pt x="292607" y="312610"/>
                  <a:pt x="238759" y="363105"/>
                  <a:pt x="162242" y="363105"/>
                </a:cubicBezTo>
                <a:cubicBezTo>
                  <a:pt x="57187" y="363105"/>
                  <a:pt x="0" y="279984"/>
                  <a:pt x="0" y="181571"/>
                </a:cubicBezTo>
                <a:cubicBezTo>
                  <a:pt x="0" y="83159"/>
                  <a:pt x="57187" y="0"/>
                  <a:pt x="162242" y="0"/>
                </a:cubicBezTo>
                <a:cubicBezTo>
                  <a:pt x="235407" y="0"/>
                  <a:pt x="291883" y="39268"/>
                  <a:pt x="301282" y="117728"/>
                </a:cubicBezTo>
                <a:lnTo>
                  <a:pt x="259346" y="117728"/>
                </a:lnTo>
              </a:path>
            </a:pathLst>
          </a:custGeom>
          <a:solidFill>
            <a:srgbClr val="5D5A56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0" name="Freeform 3"/>
          <p:cNvSpPr>
            <a:spLocks noChangeArrowheads="1"/>
          </p:cNvSpPr>
          <p:nvPr/>
        </p:nvSpPr>
        <p:spPr bwMode="auto">
          <a:xfrm>
            <a:off x="0" y="9156700"/>
            <a:ext cx="13004800" cy="596900"/>
          </a:xfrm>
          <a:custGeom>
            <a:avLst/>
            <a:gdLst>
              <a:gd name="T0" fmla="*/ 0 w 13004800"/>
              <a:gd name="T1" fmla="*/ 0 h 596900"/>
              <a:gd name="T2" fmla="*/ 13004800 w 13004800"/>
              <a:gd name="T3" fmla="*/ 0 h 596900"/>
              <a:gd name="T4" fmla="*/ 13004800 w 13004800"/>
              <a:gd name="T5" fmla="*/ 596900 h 596900"/>
              <a:gd name="T6" fmla="*/ 0 w 13004800"/>
              <a:gd name="T7" fmla="*/ 596900 h 596900"/>
              <a:gd name="T8" fmla="*/ 0 w 13004800"/>
              <a:gd name="T9" fmla="*/ 0 h 596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04800"/>
              <a:gd name="T16" fmla="*/ 0 h 596900"/>
              <a:gd name="T17" fmla="*/ 13004800 w 13004800"/>
              <a:gd name="T18" fmla="*/ 596900 h 596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04800" h="596900">
                <a:moveTo>
                  <a:pt x="0" y="0"/>
                </a:moveTo>
                <a:lnTo>
                  <a:pt x="13004800" y="0"/>
                </a:lnTo>
                <a:lnTo>
                  <a:pt x="13004800" y="596900"/>
                </a:lnTo>
                <a:lnTo>
                  <a:pt x="0" y="596900"/>
                </a:lnTo>
                <a:lnTo>
                  <a:pt x="0" y="0"/>
                </a:lnTo>
              </a:path>
            </a:pathLst>
          </a:custGeom>
          <a:solidFill>
            <a:srgbClr val="4D4D4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1" name="Freeform 3"/>
          <p:cNvSpPr>
            <a:spLocks noChangeArrowheads="1"/>
          </p:cNvSpPr>
          <p:nvPr/>
        </p:nvSpPr>
        <p:spPr bwMode="auto">
          <a:xfrm>
            <a:off x="393700" y="5880100"/>
            <a:ext cx="12141200" cy="50800"/>
          </a:xfrm>
          <a:custGeom>
            <a:avLst/>
            <a:gdLst>
              <a:gd name="T0" fmla="*/ 12700 w 12141200"/>
              <a:gd name="T1" fmla="*/ 12700 h 50800"/>
              <a:gd name="T2" fmla="*/ 12128500 w 12141200"/>
              <a:gd name="T3" fmla="*/ 12700 h 50800"/>
              <a:gd name="T4" fmla="*/ 0 60000 65536"/>
              <a:gd name="T5" fmla="*/ 0 60000 65536"/>
              <a:gd name="T6" fmla="*/ 0 w 12141200"/>
              <a:gd name="T7" fmla="*/ 0 h 50800"/>
              <a:gd name="T8" fmla="*/ 12141200 w 12141200"/>
              <a:gd name="T9" fmla="*/ 50800 h 508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141200" h="50800">
                <a:moveTo>
                  <a:pt x="12700" y="12700"/>
                </a:moveTo>
                <a:lnTo>
                  <a:pt x="12128500" y="12700"/>
                </a:lnTo>
              </a:path>
            </a:pathLst>
          </a:custGeom>
          <a:noFill/>
          <a:ln w="25400" cap="flat" cmpd="sng">
            <a:solidFill>
              <a:srgbClr val="4C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2" name="Freeform 3"/>
          <p:cNvSpPr>
            <a:spLocks noChangeArrowheads="1"/>
          </p:cNvSpPr>
          <p:nvPr/>
        </p:nvSpPr>
        <p:spPr bwMode="auto">
          <a:xfrm>
            <a:off x="4289425" y="2998788"/>
            <a:ext cx="677863" cy="676275"/>
          </a:xfrm>
          <a:custGeom>
            <a:avLst/>
            <a:gdLst>
              <a:gd name="T0" fmla="*/ 677202 w 677202"/>
              <a:gd name="T1" fmla="*/ 338607 h 677202"/>
              <a:gd name="T2" fmla="*/ 338620 w 677202"/>
              <a:gd name="T3" fmla="*/ 677202 h 677202"/>
              <a:gd name="T4" fmla="*/ 0 w 677202"/>
              <a:gd name="T5" fmla="*/ 338607 h 677202"/>
              <a:gd name="T6" fmla="*/ 338620 w 677202"/>
              <a:gd name="T7" fmla="*/ 0 h 677202"/>
              <a:gd name="T8" fmla="*/ 677202 w 677202"/>
              <a:gd name="T9" fmla="*/ 338607 h 677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77202"/>
              <a:gd name="T16" fmla="*/ 0 h 677202"/>
              <a:gd name="T17" fmla="*/ 677202 w 677202"/>
              <a:gd name="T18" fmla="*/ 677202 h 677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77202" h="677202">
                <a:moveTo>
                  <a:pt x="677202" y="338607"/>
                </a:moveTo>
                <a:cubicBezTo>
                  <a:pt x="677202" y="525602"/>
                  <a:pt x="525602" y="677202"/>
                  <a:pt x="338620" y="677202"/>
                </a:cubicBezTo>
                <a:cubicBezTo>
                  <a:pt x="151600" y="677214"/>
                  <a:pt x="0" y="525602"/>
                  <a:pt x="0" y="338607"/>
                </a:cubicBezTo>
                <a:cubicBezTo>
                  <a:pt x="0" y="151599"/>
                  <a:pt x="151600" y="0"/>
                  <a:pt x="338620" y="0"/>
                </a:cubicBezTo>
                <a:cubicBezTo>
                  <a:pt x="525602" y="0"/>
                  <a:pt x="677202" y="151587"/>
                  <a:pt x="677202" y="338607"/>
                </a:cubicBezTo>
              </a:path>
            </a:pathLst>
          </a:custGeom>
          <a:solidFill>
            <a:srgbClr val="00AFD0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3" name="Freeform 3"/>
          <p:cNvSpPr>
            <a:spLocks noChangeArrowheads="1"/>
          </p:cNvSpPr>
          <p:nvPr/>
        </p:nvSpPr>
        <p:spPr bwMode="auto">
          <a:xfrm>
            <a:off x="4405313" y="3111500"/>
            <a:ext cx="446087" cy="473075"/>
          </a:xfrm>
          <a:custGeom>
            <a:avLst/>
            <a:gdLst>
              <a:gd name="T0" fmla="*/ 445528 w 445529"/>
              <a:gd name="T1" fmla="*/ 237743 h 474246"/>
              <a:gd name="T2" fmla="*/ 425272 w 445529"/>
              <a:gd name="T3" fmla="*/ 288505 h 474246"/>
              <a:gd name="T4" fmla="*/ 260273 w 445529"/>
              <a:gd name="T5" fmla="*/ 455345 h 474246"/>
              <a:gd name="T6" fmla="*/ 202984 w 445529"/>
              <a:gd name="T7" fmla="*/ 471258 h 474246"/>
              <a:gd name="T8" fmla="*/ 172847 w 445529"/>
              <a:gd name="T9" fmla="*/ 420433 h 474246"/>
              <a:gd name="T10" fmla="*/ 171577 w 445529"/>
              <a:gd name="T11" fmla="*/ 379615 h 474246"/>
              <a:gd name="T12" fmla="*/ 71069 w 445529"/>
              <a:gd name="T13" fmla="*/ 379615 h 474246"/>
              <a:gd name="T14" fmla="*/ 0 w 445529"/>
              <a:gd name="T15" fmla="*/ 308076 h 474246"/>
              <a:gd name="T16" fmla="*/ 0 w 445529"/>
              <a:gd name="T17" fmla="*/ 167487 h 474246"/>
              <a:gd name="T18" fmla="*/ 71069 w 445529"/>
              <a:gd name="T19" fmla="*/ 95999 h 474246"/>
              <a:gd name="T20" fmla="*/ 171462 w 445529"/>
              <a:gd name="T21" fmla="*/ 95999 h 474246"/>
              <a:gd name="T22" fmla="*/ 171462 w 445529"/>
              <a:gd name="T23" fmla="*/ 54533 h 474246"/>
              <a:gd name="T24" fmla="*/ 201739 w 445529"/>
              <a:gd name="T25" fmla="*/ 2958 h 474246"/>
              <a:gd name="T26" fmla="*/ 258902 w 445529"/>
              <a:gd name="T27" fmla="*/ 18872 h 474246"/>
              <a:gd name="T28" fmla="*/ 425310 w 445529"/>
              <a:gd name="T29" fmla="*/ 187096 h 474246"/>
              <a:gd name="T30" fmla="*/ 445528 w 445529"/>
              <a:gd name="T31" fmla="*/ 237743 h 47424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45529"/>
              <a:gd name="T49" fmla="*/ 0 h 474246"/>
              <a:gd name="T50" fmla="*/ 445529 w 445529"/>
              <a:gd name="T51" fmla="*/ 474246 h 47424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45529" h="474246">
                <a:moveTo>
                  <a:pt x="445528" y="237743"/>
                </a:moveTo>
                <a:cubicBezTo>
                  <a:pt x="445528" y="256730"/>
                  <a:pt x="438353" y="274738"/>
                  <a:pt x="425272" y="288505"/>
                </a:cubicBezTo>
                <a:lnTo>
                  <a:pt x="260273" y="455345"/>
                </a:lnTo>
                <a:cubicBezTo>
                  <a:pt x="235255" y="481621"/>
                  <a:pt x="210083" y="474166"/>
                  <a:pt x="202984" y="471258"/>
                </a:cubicBezTo>
                <a:cubicBezTo>
                  <a:pt x="195999" y="468426"/>
                  <a:pt x="172847" y="456311"/>
                  <a:pt x="172847" y="420433"/>
                </a:cubicBezTo>
                <a:lnTo>
                  <a:pt x="171577" y="379615"/>
                </a:lnTo>
                <a:lnTo>
                  <a:pt x="71069" y="379615"/>
                </a:lnTo>
                <a:cubicBezTo>
                  <a:pt x="31877" y="379615"/>
                  <a:pt x="0" y="347522"/>
                  <a:pt x="0" y="308076"/>
                </a:cubicBezTo>
                <a:lnTo>
                  <a:pt x="0" y="167487"/>
                </a:lnTo>
                <a:cubicBezTo>
                  <a:pt x="0" y="128066"/>
                  <a:pt x="31877" y="95999"/>
                  <a:pt x="71069" y="95999"/>
                </a:cubicBezTo>
                <a:lnTo>
                  <a:pt x="171462" y="95999"/>
                </a:lnTo>
                <a:lnTo>
                  <a:pt x="171462" y="54533"/>
                </a:lnTo>
                <a:cubicBezTo>
                  <a:pt x="171462" y="18021"/>
                  <a:pt x="194614" y="5841"/>
                  <a:pt x="201739" y="2958"/>
                </a:cubicBezTo>
                <a:cubicBezTo>
                  <a:pt x="208724" y="101"/>
                  <a:pt x="233870" y="-7378"/>
                  <a:pt x="258902" y="18872"/>
                </a:cubicBezTo>
                <a:lnTo>
                  <a:pt x="425310" y="187096"/>
                </a:lnTo>
                <a:cubicBezTo>
                  <a:pt x="438455" y="200951"/>
                  <a:pt x="445528" y="218833"/>
                  <a:pt x="445528" y="237743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1274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213100"/>
            <a:ext cx="368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300" y="3086100"/>
            <a:ext cx="4064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0" y="3213100"/>
            <a:ext cx="355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7" name="TextBox 1"/>
          <p:cNvSpPr>
            <a:spLocks noChangeArrowheads="1"/>
          </p:cNvSpPr>
          <p:nvPr/>
        </p:nvSpPr>
        <p:spPr bwMode="auto">
          <a:xfrm>
            <a:off x="711200" y="6172200"/>
            <a:ext cx="11849100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>
            <a:spAutoFit/>
          </a:bodyPr>
          <a:lstStyle/>
          <a:p>
            <a:pPr>
              <a:lnSpc>
                <a:spcPts val="2800"/>
              </a:lnSpc>
              <a:tabLst>
                <a:tab pos="63500" algn="l"/>
              </a:tabLst>
            </a:pP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Disclaimer: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You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should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always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check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with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your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doctor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or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professional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healthcare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provider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before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starting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or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changing</a:t>
            </a:r>
            <a:endParaRPr lang="zh-CN" altLang="en-US">
              <a:solidFill>
                <a:srgbClr val="666666"/>
              </a:solidFill>
              <a:latin typeface="微软雅黑" pitchFamily="34" charset="-122"/>
              <a:sym typeface="Times New Roman" pitchFamily="18" charset="0"/>
            </a:endParaRPr>
          </a:p>
          <a:p>
            <a:pPr>
              <a:lnSpc>
                <a:spcPts val="2500"/>
              </a:lnSpc>
              <a:tabLst>
                <a:tab pos="63500" algn="l"/>
              </a:tabLst>
            </a:pPr>
            <a:r>
              <a:rPr lang="en-US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	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any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medical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treatment.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The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information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on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this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infographic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is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not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medical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advice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and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should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not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be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treated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as</a:t>
            </a:r>
            <a:r>
              <a:rPr lang="en-US">
                <a:solidFill>
                  <a:srgbClr val="000000"/>
                </a:solidFill>
                <a:latin typeface="微软雅黑" pitchFamily="34" charset="-122"/>
                <a:sym typeface="Times New Roman" pitchFamily="18" charset="0"/>
              </a:rPr>
              <a:t> </a:t>
            </a:r>
            <a:r>
              <a:rPr lang="en-US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such.</a:t>
            </a:r>
            <a:endParaRPr lang="zh-CN" altLang="en-US"/>
          </a:p>
        </p:txBody>
      </p:sp>
      <p:sp>
        <p:nvSpPr>
          <p:cNvPr id="11278" name="TextBox 1"/>
          <p:cNvSpPr>
            <a:spLocks noChangeArrowheads="1"/>
          </p:cNvSpPr>
          <p:nvPr/>
        </p:nvSpPr>
        <p:spPr bwMode="auto">
          <a:xfrm>
            <a:off x="6184900" y="7480300"/>
            <a:ext cx="63817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Sources:</a:t>
            </a:r>
            <a:endParaRPr lang="zh-CN" altLang="en-US"/>
          </a:p>
        </p:txBody>
      </p:sp>
      <p:sp>
        <p:nvSpPr>
          <p:cNvPr id="11279" name="TextBox 1"/>
          <p:cNvSpPr>
            <a:spLocks noChangeArrowheads="1"/>
          </p:cNvSpPr>
          <p:nvPr/>
        </p:nvSpPr>
        <p:spPr bwMode="auto">
          <a:xfrm>
            <a:off x="3479800" y="7670800"/>
            <a:ext cx="696912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http://lifehacker.com/5872588/freeze-aloe-vera-in-ice-for-soothing-cooling-sunburn-relief</a:t>
            </a:r>
            <a:endParaRPr lang="zh-CN" altLang="en-US"/>
          </a:p>
        </p:txBody>
      </p:sp>
      <p:sp>
        <p:nvSpPr>
          <p:cNvPr id="11280" name="TextBox 1"/>
          <p:cNvSpPr>
            <a:spLocks noChangeArrowheads="1"/>
          </p:cNvSpPr>
          <p:nvPr/>
        </p:nvSpPr>
        <p:spPr bwMode="auto">
          <a:xfrm>
            <a:off x="2984500" y="7874000"/>
            <a:ext cx="812482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http://www.complex.com/style/2013/02/50-life-hacks-that-will-make-you-more-stylish/earl-grey-sunburn</a:t>
            </a:r>
            <a:endParaRPr lang="zh-CN" altLang="en-US"/>
          </a:p>
        </p:txBody>
      </p:sp>
      <p:sp>
        <p:nvSpPr>
          <p:cNvPr id="11281" name="TextBox 1"/>
          <p:cNvSpPr>
            <a:spLocks noChangeArrowheads="1"/>
          </p:cNvSpPr>
          <p:nvPr/>
        </p:nvSpPr>
        <p:spPr bwMode="auto">
          <a:xfrm>
            <a:off x="3479800" y="8064500"/>
            <a:ext cx="6850063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http://voices.yahoo.com/the-three-best-natural-sunburn-remedies-3856478.html?cat=68</a:t>
            </a:r>
            <a:endParaRPr lang="zh-CN" altLang="en-US"/>
          </a:p>
        </p:txBody>
      </p:sp>
      <p:sp>
        <p:nvSpPr>
          <p:cNvPr id="11282" name="TextBox 1"/>
          <p:cNvSpPr>
            <a:spLocks noChangeArrowheads="1"/>
          </p:cNvSpPr>
          <p:nvPr/>
        </p:nvSpPr>
        <p:spPr bwMode="auto">
          <a:xfrm>
            <a:off x="4343400" y="8267700"/>
            <a:ext cx="498792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http://www.parents.com/kids/safety/outdoor/sunburn-remedies/</a:t>
            </a:r>
            <a:endParaRPr lang="zh-CN" altLang="en-US"/>
          </a:p>
        </p:txBody>
      </p:sp>
      <p:sp>
        <p:nvSpPr>
          <p:cNvPr id="11283" name="TextBox 1"/>
          <p:cNvSpPr>
            <a:spLocks noChangeArrowheads="1"/>
          </p:cNvSpPr>
          <p:nvPr/>
        </p:nvSpPr>
        <p:spPr bwMode="auto">
          <a:xfrm>
            <a:off x="3378200" y="8458200"/>
            <a:ext cx="7131050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>
                <a:solidFill>
                  <a:srgbClr val="666666"/>
                </a:solidFill>
                <a:latin typeface="微软雅黑" pitchFamily="34" charset="-122"/>
                <a:sym typeface="Times New Roman" pitchFamily="18" charset="0"/>
              </a:rPr>
              <a:t>http://www.urmc.rochester.edu/encyclopedia/content.aspx?contenttypeid=1&amp;contentid=173</a:t>
            </a:r>
            <a:endParaRPr lang="zh-CN" altLang="en-US"/>
          </a:p>
        </p:txBody>
      </p:sp>
      <p:sp>
        <p:nvSpPr>
          <p:cNvPr id="11284" name="TextBox 1"/>
          <p:cNvSpPr>
            <a:spLocks noChangeArrowheads="1"/>
          </p:cNvSpPr>
          <p:nvPr/>
        </p:nvSpPr>
        <p:spPr bwMode="auto">
          <a:xfrm>
            <a:off x="2641600" y="1587500"/>
            <a:ext cx="7807325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5300"/>
              </a:lnSpc>
            </a:pPr>
            <a:r>
              <a:rPr lang="en-US" sz="3500">
                <a:solidFill>
                  <a:srgbClr val="00AFD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Click</a:t>
            </a:r>
            <a:r>
              <a:rPr lang="en-US" sz="3500">
                <a:solidFill>
                  <a:srgbClr val="00000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 </a:t>
            </a:r>
            <a:r>
              <a:rPr lang="en-US" sz="3500">
                <a:solidFill>
                  <a:srgbClr val="00AFD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here</a:t>
            </a:r>
            <a:r>
              <a:rPr lang="en-US" sz="3500">
                <a:solidFill>
                  <a:srgbClr val="00000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 </a:t>
            </a:r>
            <a:r>
              <a:rPr lang="en-US" sz="3500">
                <a:solidFill>
                  <a:srgbClr val="00AFD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to</a:t>
            </a:r>
            <a:r>
              <a:rPr lang="en-US" sz="3500">
                <a:solidFill>
                  <a:srgbClr val="00000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 </a:t>
            </a:r>
            <a:r>
              <a:rPr lang="en-US" sz="3500">
                <a:solidFill>
                  <a:srgbClr val="00AFD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view</a:t>
            </a:r>
            <a:r>
              <a:rPr lang="en-US" sz="3500">
                <a:solidFill>
                  <a:srgbClr val="00000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 </a:t>
            </a:r>
            <a:r>
              <a:rPr lang="en-US" sz="3500">
                <a:solidFill>
                  <a:srgbClr val="00AFD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the</a:t>
            </a:r>
            <a:r>
              <a:rPr lang="en-US" sz="3500">
                <a:solidFill>
                  <a:srgbClr val="00000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 </a:t>
            </a:r>
            <a:r>
              <a:rPr lang="en-US" sz="3500">
                <a:solidFill>
                  <a:srgbClr val="00AFD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full</a:t>
            </a:r>
            <a:r>
              <a:rPr lang="en-US" sz="3500">
                <a:solidFill>
                  <a:srgbClr val="00000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 </a:t>
            </a:r>
            <a:r>
              <a:rPr lang="en-US" sz="3500">
                <a:solidFill>
                  <a:srgbClr val="00AFD0"/>
                </a:solidFill>
                <a:latin typeface="Adobe Gothic Std B" pitchFamily="2" charset="-128"/>
                <a:ea typeface="Adobe Gothic Std B" pitchFamily="2" charset="-128"/>
                <a:sym typeface="Times New Roman" pitchFamily="18" charset="0"/>
              </a:rPr>
              <a:t>infographic: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386</Words>
  <Characters>0</Characters>
  <Application>Microsoft Office PowerPoint</Application>
  <DocSecurity>0</DocSecurity>
  <PresentationFormat>自定义</PresentationFormat>
  <Lines>0</Lines>
  <Paragraphs>157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Segoe Print</vt:lpstr>
      <vt:lpstr>Times New Roman</vt:lpstr>
      <vt:lpstr>Adobe Gothic Std B</vt:lpstr>
      <vt:lpstr>微软雅黑</vt:lpstr>
      <vt:lpstr>魂心</vt:lpstr>
      <vt:lpstr>魂心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许敏斌</cp:lastModifiedBy>
  <cp:revision>8</cp:revision>
  <dcterms:created xsi:type="dcterms:W3CDTF">2006-08-16T00:00:00Z</dcterms:created>
  <dcterms:modified xsi:type="dcterms:W3CDTF">2016-03-26T05:09:32Z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2052-9.1.0.4716</vt:lpwstr>
  </property>
</Properties>
</file>