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62" r:id="rId2"/>
    <p:sldMasterId id="2147483697" r:id="rId3"/>
  </p:sldMasterIdLst>
  <p:notesMasterIdLst>
    <p:notesMasterId r:id="rId12"/>
  </p:notesMasterIdLst>
  <p:sldIdLst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</p:sldIdLst>
  <p:sldSz cx="9144000" cy="6858000" type="screen4x3"/>
  <p:notesSz cx="9144000" cy="6858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777777"/>
    <a:srgbClr val="FF9B05"/>
    <a:srgbClr val="FCE5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70" d="100"/>
          <a:sy n="70" d="100"/>
        </p:scale>
        <p:origin x="-960" y="-108"/>
      </p:cViewPr>
      <p:guideLst>
        <p:guide orient="horz" pos="216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sldImg" idx="2"/>
          </p:nvPr>
        </p:nvSpPr>
        <p:spPr bwMode="auto">
          <a:xfrm>
            <a:off x="1398588" y="565150"/>
            <a:ext cx="6097587" cy="247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099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17550" y="3289300"/>
            <a:ext cx="7705725" cy="296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3988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5178425" y="0"/>
            <a:ext cx="3963988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zh-CN" alt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5100"/>
            <a:ext cx="3963988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78425" y="6515100"/>
            <a:ext cx="3963988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A8F56FD-5DB7-4F76-B076-1F330BE7B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9129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DD75DF-16AE-4801-B787-D8DE8411C68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6806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E29294-82A4-4572-BA71-A336CAE1D60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249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8E28EB-4E24-44E4-BF2D-5020A685D1E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316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851469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302552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26988410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981075"/>
            <a:ext cx="4027487" cy="53736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027488" cy="53736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526712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650390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86263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4007898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16349457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42E70E-EE56-4CC3-A743-905EBD926BF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0590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24665828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59618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4638" y="115888"/>
            <a:ext cx="2051050" cy="62388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15888"/>
            <a:ext cx="6003925" cy="62388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788343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062363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068807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08128979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981075"/>
            <a:ext cx="4027487" cy="53736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027488" cy="53736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047420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178386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423331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543446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E592CB-D65B-458D-AF23-2D2F4A6EED1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86907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34997012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2818006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50756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4638" y="115888"/>
            <a:ext cx="2051050" cy="62388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15888"/>
            <a:ext cx="6003925" cy="62388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73289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D675A9-348A-49D6-A9BB-7DD99F93E54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062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F5EC7A-C914-49FD-98ED-DDAD3072857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34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9AD88C-4379-4B7C-BE10-8DCD24B7369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385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FD3B25-3F6B-4B4F-A374-6FDD769F6C0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6660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5A6817-FF7B-4E6D-9C6D-A35CE40C5C5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974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BB5104-BE89-49A7-A1DD-AF044BA57DE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459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028698E-4191-4E95-AE31-F3EAF4B7F64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2-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15888"/>
            <a:ext cx="8207375" cy="649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标题文本样式：微软雅黑</a:t>
            </a:r>
            <a:r>
              <a:rPr lang="zh-CN" altLang="zh-CN" smtClean="0"/>
              <a:t>/28</a:t>
            </a:r>
            <a:r>
              <a:rPr lang="zh-CN" smtClean="0"/>
              <a:t>号  </a:t>
            </a:r>
            <a:r>
              <a:rPr lang="zh-CN" altLang="zh-CN" smtClean="0"/>
              <a:t>Arial/28pt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981075"/>
            <a:ext cx="8207375" cy="537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第一级内容文本样式：微软雅黑</a:t>
            </a:r>
            <a:r>
              <a:rPr lang="zh-CN" altLang="zh-CN" smtClean="0"/>
              <a:t>/20</a:t>
            </a:r>
            <a:r>
              <a:rPr lang="zh-CN" smtClean="0"/>
              <a:t>号  </a:t>
            </a:r>
            <a:r>
              <a:rPr lang="zh-CN" altLang="zh-CN" smtClean="0"/>
              <a:t>Arial/20pt</a:t>
            </a:r>
          </a:p>
          <a:p>
            <a:pPr lvl="1"/>
            <a:r>
              <a:rPr lang="zh-CN" smtClean="0"/>
              <a:t>第二级内容文本样式：微软雅黑</a:t>
            </a:r>
            <a:r>
              <a:rPr lang="zh-CN" altLang="zh-CN" smtClean="0"/>
              <a:t>/18</a:t>
            </a:r>
            <a:r>
              <a:rPr lang="zh-CN" smtClean="0"/>
              <a:t>号  </a:t>
            </a:r>
            <a:r>
              <a:rPr lang="zh-CN" altLang="zh-CN" smtClean="0"/>
              <a:t>Arial/18pt</a:t>
            </a:r>
          </a:p>
          <a:p>
            <a:pPr lvl="2"/>
            <a:r>
              <a:rPr lang="zh-CN" smtClean="0"/>
              <a:t>第三级内容文本样式：微软雅黑</a:t>
            </a:r>
            <a:r>
              <a:rPr lang="zh-CN" altLang="zh-CN" smtClean="0"/>
              <a:t>/16</a:t>
            </a:r>
            <a:r>
              <a:rPr lang="zh-CN" smtClean="0"/>
              <a:t>号  </a:t>
            </a:r>
            <a:r>
              <a:rPr lang="zh-CN" altLang="zh-CN" smtClean="0"/>
              <a:t>Arial/16pt</a:t>
            </a:r>
          </a:p>
          <a:p>
            <a:pPr lvl="3"/>
            <a:r>
              <a:rPr lang="zh-CN" smtClean="0"/>
              <a:t>第四级内容文本样式：微软雅黑</a:t>
            </a:r>
            <a:r>
              <a:rPr lang="zh-CN" altLang="zh-CN" smtClean="0"/>
              <a:t>/14</a:t>
            </a:r>
            <a:r>
              <a:rPr lang="zh-CN" smtClean="0"/>
              <a:t>号  </a:t>
            </a:r>
            <a:r>
              <a:rPr lang="zh-CN" altLang="zh-CN" smtClean="0"/>
              <a:t>Arial/14pt</a:t>
            </a:r>
          </a:p>
          <a:p>
            <a:pPr lvl="4"/>
            <a:r>
              <a:rPr lang="zh-CN" smtClean="0"/>
              <a:t>第五级内容文本样式：微软雅黑</a:t>
            </a:r>
            <a:r>
              <a:rPr lang="zh-CN" altLang="zh-CN" smtClean="0"/>
              <a:t>/12</a:t>
            </a:r>
            <a:r>
              <a:rPr lang="zh-CN" smtClean="0"/>
              <a:t>号  </a:t>
            </a:r>
            <a:r>
              <a:rPr lang="zh-CN" altLang="zh-CN" smtClean="0"/>
              <a:t>Arial/12pt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itchFamily="34" charset="0"/>
          <a:ea typeface="微软雅黑" pitchFamily="34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itchFamily="34" charset="0"/>
          <a:ea typeface="微软雅黑" pitchFamily="34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itchFamily="34" charset="0"/>
          <a:ea typeface="微软雅黑" pitchFamily="34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itchFamily="34" charset="0"/>
          <a:ea typeface="微软雅黑" pitchFamily="34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itchFamily="34" charset="0"/>
          <a:ea typeface="微软雅黑" pitchFamily="34" charset="-122"/>
        </a:defRPr>
      </a:lvl9pPr>
    </p:titleStyle>
    <p:bodyStyle>
      <a:lvl1pPr marL="180975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541338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2pPr>
      <a:lvl3pPr marL="895350" indent="-17462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600">
          <a:solidFill>
            <a:schemeClr val="tx1"/>
          </a:solidFill>
          <a:latin typeface="+mn-lt"/>
          <a:ea typeface="+mn-ea"/>
        </a:defRPr>
      </a:lvl3pPr>
      <a:lvl4pPr marL="1255713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>
          <a:solidFill>
            <a:schemeClr val="tx1"/>
          </a:solidFill>
          <a:latin typeface="+mn-lt"/>
          <a:ea typeface="+mn-ea"/>
        </a:defRPr>
      </a:lvl4pPr>
      <a:lvl5pPr marL="1619250" indent="-18415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5pPr>
      <a:lvl6pPr marL="2076450" indent="-18415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6pPr>
      <a:lvl7pPr marL="2533650" indent="-18415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7pPr>
      <a:lvl8pPr marL="2990850" indent="-18415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8pPr>
      <a:lvl9pPr marL="3448050" indent="-18415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8113" y="-26988"/>
            <a:ext cx="9282113" cy="6645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15888"/>
            <a:ext cx="8207375" cy="649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标题文本样式：微软雅黑</a:t>
            </a:r>
            <a:r>
              <a:rPr lang="zh-CN" altLang="zh-CN" smtClean="0"/>
              <a:t>/28</a:t>
            </a:r>
            <a:r>
              <a:rPr lang="zh-CN" smtClean="0"/>
              <a:t>号  </a:t>
            </a:r>
            <a:r>
              <a:rPr lang="zh-CN" altLang="zh-CN" smtClean="0"/>
              <a:t>Arial/28pt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981075"/>
            <a:ext cx="8207375" cy="537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第一级内容文本样式：微软雅黑</a:t>
            </a:r>
            <a:r>
              <a:rPr lang="zh-CN" altLang="zh-CN" smtClean="0"/>
              <a:t>/20</a:t>
            </a:r>
            <a:r>
              <a:rPr lang="zh-CN" smtClean="0"/>
              <a:t>号  </a:t>
            </a:r>
            <a:r>
              <a:rPr lang="zh-CN" altLang="zh-CN" smtClean="0"/>
              <a:t>Arial/20pt</a:t>
            </a:r>
          </a:p>
          <a:p>
            <a:pPr lvl="1"/>
            <a:r>
              <a:rPr lang="zh-CN" smtClean="0"/>
              <a:t>第二级内容文本样式：微软雅黑</a:t>
            </a:r>
            <a:r>
              <a:rPr lang="zh-CN" altLang="zh-CN" smtClean="0"/>
              <a:t>/18</a:t>
            </a:r>
            <a:r>
              <a:rPr lang="zh-CN" smtClean="0"/>
              <a:t>号  </a:t>
            </a:r>
            <a:r>
              <a:rPr lang="zh-CN" altLang="zh-CN" smtClean="0"/>
              <a:t>Arial/18pt</a:t>
            </a:r>
          </a:p>
          <a:p>
            <a:pPr lvl="2"/>
            <a:r>
              <a:rPr lang="zh-CN" smtClean="0"/>
              <a:t>第三级内容文本样式：微软雅黑</a:t>
            </a:r>
            <a:r>
              <a:rPr lang="zh-CN" altLang="zh-CN" smtClean="0"/>
              <a:t>/16</a:t>
            </a:r>
            <a:r>
              <a:rPr lang="zh-CN" smtClean="0"/>
              <a:t>号  </a:t>
            </a:r>
            <a:r>
              <a:rPr lang="zh-CN" altLang="zh-CN" smtClean="0"/>
              <a:t>Arial/16pt</a:t>
            </a:r>
          </a:p>
          <a:p>
            <a:pPr lvl="3"/>
            <a:r>
              <a:rPr lang="zh-CN" smtClean="0"/>
              <a:t>第四级内容文本样式：微软雅黑</a:t>
            </a:r>
            <a:r>
              <a:rPr lang="zh-CN" altLang="zh-CN" smtClean="0"/>
              <a:t>/14</a:t>
            </a:r>
            <a:r>
              <a:rPr lang="zh-CN" smtClean="0"/>
              <a:t>号  </a:t>
            </a:r>
            <a:r>
              <a:rPr lang="zh-CN" altLang="zh-CN" smtClean="0"/>
              <a:t>Arial/14pt</a:t>
            </a:r>
          </a:p>
          <a:p>
            <a:pPr lvl="4"/>
            <a:r>
              <a:rPr lang="zh-CN" smtClean="0"/>
              <a:t>第五级内容文本样式：微软雅黑</a:t>
            </a:r>
            <a:r>
              <a:rPr lang="zh-CN" altLang="zh-CN" smtClean="0"/>
              <a:t>/12</a:t>
            </a:r>
            <a:r>
              <a:rPr lang="zh-CN" smtClean="0"/>
              <a:t>号  </a:t>
            </a:r>
            <a:r>
              <a:rPr lang="zh-CN" altLang="zh-CN" smtClean="0"/>
              <a:t>Arial/12pt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ransition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itchFamily="34" charset="0"/>
          <a:ea typeface="微软雅黑" pitchFamily="34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itchFamily="34" charset="0"/>
          <a:ea typeface="微软雅黑" pitchFamily="34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itchFamily="34" charset="0"/>
          <a:ea typeface="微软雅黑" pitchFamily="34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itchFamily="34" charset="0"/>
          <a:ea typeface="微软雅黑" pitchFamily="34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itchFamily="34" charset="0"/>
          <a:ea typeface="微软雅黑" pitchFamily="34" charset="-122"/>
        </a:defRPr>
      </a:lvl9pPr>
    </p:titleStyle>
    <p:bodyStyle>
      <a:lvl1pPr marL="180975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541338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2pPr>
      <a:lvl3pPr marL="895350" indent="-17462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600">
          <a:solidFill>
            <a:schemeClr val="tx1"/>
          </a:solidFill>
          <a:latin typeface="+mn-lt"/>
          <a:ea typeface="+mn-ea"/>
        </a:defRPr>
      </a:lvl3pPr>
      <a:lvl4pPr marL="1255713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>
          <a:solidFill>
            <a:schemeClr val="tx1"/>
          </a:solidFill>
          <a:latin typeface="+mn-lt"/>
          <a:ea typeface="+mn-ea"/>
        </a:defRPr>
      </a:lvl4pPr>
      <a:lvl5pPr marL="1619250" indent="-18415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5pPr>
      <a:lvl6pPr marL="2076450" indent="-18415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6pPr>
      <a:lvl7pPr marL="2533650" indent="-18415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7pPr>
      <a:lvl8pPr marL="2990850" indent="-18415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8pPr>
      <a:lvl9pPr marL="3448050" indent="-18415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F:\希言\新建文件夹\ppt-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5" descr="F:\希言\新建文件夹\ppt-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0175" y="5710238"/>
            <a:ext cx="1384300" cy="47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6" descr="F:\希言\新建文件夹\ppt-0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1471613"/>
            <a:ext cx="7491412" cy="79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TextBox 6"/>
          <p:cNvSpPr txBox="1">
            <a:spLocks noChangeArrowheads="1"/>
          </p:cNvSpPr>
          <p:nvPr/>
        </p:nvSpPr>
        <p:spPr bwMode="auto">
          <a:xfrm>
            <a:off x="3273425" y="2541588"/>
            <a:ext cx="2500313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buFontTx/>
              <a:buNone/>
            </a:pPr>
            <a:r>
              <a:rPr lang="zh-CN" sz="2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轻松生活 自在设计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F:\希言\新建文件夹\ppt-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4" descr="F:\希言\新建文件夹\ppt2-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550" y="1387475"/>
            <a:ext cx="281146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F:\希言\新建文件夹\ppt2-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550" y="2493963"/>
            <a:ext cx="2811463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4" descr="F:\希言\新建文件夹\ppt2-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550" y="3581400"/>
            <a:ext cx="2811463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4" descr="F:\希言\新建文件夹\ppt2-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550" y="4679950"/>
            <a:ext cx="281146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F:\希言\ppt-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 descr="F:\希言\新建文件夹\ppt2-0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1154113"/>
            <a:ext cx="313055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 descr="F:\希言\新建文件夹\ppt-0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038" y="4857750"/>
            <a:ext cx="2446337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 descr="F:\希言\新建文件夹\ppt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 descr="F:\希言\新建文件夹\ppt-0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813" y="1589088"/>
            <a:ext cx="6286500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TextBox 3"/>
          <p:cNvSpPr txBox="1">
            <a:spLocks noChangeArrowheads="1"/>
          </p:cNvSpPr>
          <p:nvPr/>
        </p:nvSpPr>
        <p:spPr bwMode="auto">
          <a:xfrm>
            <a:off x="1082675" y="3028950"/>
            <a:ext cx="547687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buFontTx/>
              <a:buNone/>
            </a:pPr>
            <a:r>
              <a:rPr lang="zh-CN" sz="13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希言设计是一个以设计师，艺术家为主的，展示自己想法与作品的平台</a:t>
            </a:r>
          </a:p>
          <a:p>
            <a:pPr>
              <a:buFontTx/>
              <a:buNone/>
            </a:pPr>
            <a:r>
              <a:rPr lang="zh-CN" sz="13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因为我们相信设计师是改变世界的很重要的力量</a:t>
            </a:r>
          </a:p>
        </p:txBody>
      </p:sp>
      <p:pic>
        <p:nvPicPr>
          <p:cNvPr id="8197" name="Picture 4" descr="F:\希言\新建文件夹\ppt2-1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750" y="3617913"/>
            <a:ext cx="2825750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 descr="F:\希言\新建文件夹\ppt2-1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31975"/>
            <a:ext cx="9142413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5" descr="F:\希言\ppt2-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2416175"/>
            <a:ext cx="4278313" cy="242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extBox 6"/>
          <p:cNvSpPr txBox="1">
            <a:spLocks noChangeArrowheads="1"/>
          </p:cNvSpPr>
          <p:nvPr/>
        </p:nvSpPr>
        <p:spPr bwMode="auto">
          <a:xfrm>
            <a:off x="7143750" y="285750"/>
            <a:ext cx="17065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r">
              <a:buFontTx/>
              <a:buNone/>
            </a:pPr>
            <a:r>
              <a:rPr lang="zh-CN" altLang="en-US" sz="1400" b="1">
                <a:solidFill>
                  <a:schemeClr val="bg2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1400" b="1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方正集团 </a:t>
            </a:r>
          </a:p>
          <a:p>
            <a:pPr algn="r">
              <a:buFontTx/>
              <a:buNone/>
            </a:pPr>
            <a:r>
              <a:rPr lang="en-US" sz="14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25</a:t>
            </a:r>
            <a:r>
              <a:rPr lang="zh-CN" altLang="en-US" sz="14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周年</a:t>
            </a:r>
            <a:r>
              <a:rPr lang="en-US" sz="14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40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 descr="F:\希言\ppt-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 descr="F:\希言\新建文件夹\ppt-1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050" y="796925"/>
            <a:ext cx="941388" cy="492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 descr="F:\希言\新建文件夹\ppt-0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6388" y="4857750"/>
            <a:ext cx="4071937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5" descr="F:\希言\新建文件夹\ppt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extBox 4"/>
          <p:cNvSpPr txBox="1">
            <a:spLocks noChangeArrowheads="1"/>
          </p:cNvSpPr>
          <p:nvPr/>
        </p:nvSpPr>
        <p:spPr bwMode="auto">
          <a:xfrm>
            <a:off x="1082675" y="3028950"/>
            <a:ext cx="547687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buFontTx/>
              <a:buNone/>
            </a:pPr>
            <a:r>
              <a:rPr lang="zh-CN" sz="13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希言设计是一个以设计师，艺术家为主的，展示自己想法与作品的平台</a:t>
            </a:r>
          </a:p>
          <a:p>
            <a:pPr>
              <a:buFontTx/>
              <a:buNone/>
            </a:pPr>
            <a:r>
              <a:rPr lang="zh-CN" sz="13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因为我们相信设计师是改变世界的很重要的力量</a:t>
            </a:r>
          </a:p>
        </p:txBody>
      </p:sp>
      <p:pic>
        <p:nvPicPr>
          <p:cNvPr id="11268" name="Picture 4" descr="F:\希言\新建文件夹\ppt2-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750" y="3617913"/>
            <a:ext cx="2825750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3" descr="F:\希言\新建文件夹\ppt-0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575" y="1571625"/>
            <a:ext cx="6900863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F:\希言\新建文件夹\ppt-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 descr="F:\希言\新建文件夹\ppt-0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0" y="2286000"/>
            <a:ext cx="3643313" cy="186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微笑PPT - 小A">
  <a:themeElements>
    <a:clrScheme name="微笑PPT - 小A 1">
      <a:dk1>
        <a:srgbClr val="000000"/>
      </a:dk1>
      <a:lt1>
        <a:srgbClr val="FFFFFF"/>
      </a:lt1>
      <a:dk2>
        <a:srgbClr val="FFFFFF"/>
      </a:dk2>
      <a:lt2>
        <a:srgbClr val="B2B2B2"/>
      </a:lt2>
      <a:accent1>
        <a:srgbClr val="E20000"/>
      </a:accent1>
      <a:accent2>
        <a:srgbClr val="CC0000"/>
      </a:accent2>
      <a:accent3>
        <a:srgbClr val="FFFFFF"/>
      </a:accent3>
      <a:accent4>
        <a:srgbClr val="000000"/>
      </a:accent4>
      <a:accent5>
        <a:srgbClr val="EEAAAA"/>
      </a:accent5>
      <a:accent6>
        <a:srgbClr val="B90000"/>
      </a:accent6>
      <a:hlink>
        <a:srgbClr val="800000"/>
      </a:hlink>
      <a:folHlink>
        <a:srgbClr val="FFCC00"/>
      </a:folHlink>
    </a:clrScheme>
    <a:fontScheme name="微笑PPT - 小A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微笑PPT - 小A">
  <a:themeElements>
    <a:clrScheme name="1_微笑PPT - 小A 1">
      <a:dk1>
        <a:srgbClr val="000000"/>
      </a:dk1>
      <a:lt1>
        <a:srgbClr val="FFFFFF"/>
      </a:lt1>
      <a:dk2>
        <a:srgbClr val="FFFFFF"/>
      </a:dk2>
      <a:lt2>
        <a:srgbClr val="B2B2B2"/>
      </a:lt2>
      <a:accent1>
        <a:srgbClr val="E20000"/>
      </a:accent1>
      <a:accent2>
        <a:srgbClr val="CC0000"/>
      </a:accent2>
      <a:accent3>
        <a:srgbClr val="FFFFFF"/>
      </a:accent3>
      <a:accent4>
        <a:srgbClr val="000000"/>
      </a:accent4>
      <a:accent5>
        <a:srgbClr val="EEAAAA"/>
      </a:accent5>
      <a:accent6>
        <a:srgbClr val="B90000"/>
      </a:accent6>
      <a:hlink>
        <a:srgbClr val="800000"/>
      </a:hlink>
      <a:folHlink>
        <a:srgbClr val="FFCC00"/>
      </a:folHlink>
    </a:clrScheme>
    <a:fontScheme name="1_微笑PPT - 小A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1_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73</Words>
  <Characters>0</Characters>
  <Application>Microsoft Office PowerPoint</Application>
  <DocSecurity>0</DocSecurity>
  <PresentationFormat>全屏显示(4:3)</PresentationFormat>
  <Lines>0</Lines>
  <Paragraphs>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黑体</vt:lpstr>
      <vt:lpstr>自定义设计方案</vt:lpstr>
      <vt:lpstr>微笑PPT - 小A</vt:lpstr>
      <vt:lpstr>1_微笑PPT - 小A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请在此处填写作品信息（此页非设计页）</dc:title>
  <dc:creator>Administrator</dc:creator>
  <cp:lastModifiedBy>许敏斌</cp:lastModifiedBy>
  <cp:revision>13</cp:revision>
  <dcterms:created xsi:type="dcterms:W3CDTF">2012-09-21T09:22:25Z</dcterms:created>
  <dcterms:modified xsi:type="dcterms:W3CDTF">2016-03-26T05:19:46Z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2052-9.1.0.4885</vt:lpwstr>
  </property>
</Properties>
</file>