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71" r:id="rId6"/>
    <p:sldId id="272" r:id="rId7"/>
    <p:sldId id="273" r:id="rId8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111"/>
    <a:srgbClr val="FF9B05"/>
    <a:srgbClr val="FCE5C4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294" y="-108"/>
      </p:cViewPr>
      <p:guideLst>
        <p:guide orient="horz" pos="2136"/>
        <p:guide pos="38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sldImg" idx="2"/>
          </p:nvPr>
        </p:nvSpPr>
        <p:spPr bwMode="auto">
          <a:xfrm>
            <a:off x="1050925" y="754063"/>
            <a:ext cx="45720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B0DE82C-9BD0-44BB-B3C9-77A3D1C6EC2E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5640842-01BB-4DB3-A68B-A8821C7D28D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5781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BAA5DB-2A4F-4F6B-9BBA-2AA7CB4E2943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FA9D2-C59F-4B93-9D21-6FA1EBA9F5E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158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166BD2-425C-4860-A696-25A1CE7201AE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0C388F-C620-4271-B449-532097EDFAE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6120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9D2AD0-8D04-415D-AAD5-1F25D9B85401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C9E6B-0C46-4DA5-AED6-664A614F754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1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ED9EDB-881D-48D9-B385-7D1A90B46442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D0770-166D-4B8F-BACF-553ECFFB706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573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79D6DC-06C6-4ED5-8795-72091F339703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419062-D7B9-40C3-9269-E029348CE6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31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2304AD-C922-4E73-8A51-71CA30234FED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AE0A2B-02A3-405E-9805-11F85230A8A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117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3E8BCE-7DA1-4A2E-A0BB-4EDD12E6E747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D389D-1D01-4514-A470-BED25D36CFB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487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ED3D7-03F5-4C07-8AAB-6B0E2F887342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97280B-101E-49BB-9783-959CD2EACB0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906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B4150D-F50D-4D96-A580-1B24846A0F98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BAE77-EFBC-4012-9C96-0198038BEEC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31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C96EFF-1B6F-4B22-B367-49DBA8053F72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F1E7-48A3-4F09-A06A-E6F0F8402A2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175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64ABCA-F284-4CC4-A426-D952DF2009A5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726B5-FCCC-4D15-AB05-46F45AAA2F1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581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Click to edit Master text styles</a:t>
            </a:r>
          </a:p>
          <a:p>
            <a:pPr lvl="1"/>
            <a:r>
              <a:rPr lang="zh-CN" altLang="zh-CN" smtClean="0"/>
              <a:t>Second level</a:t>
            </a:r>
          </a:p>
          <a:p>
            <a:pPr lvl="2"/>
            <a:r>
              <a:rPr lang="zh-CN" altLang="zh-CN" smtClean="0"/>
              <a:t>Third level</a:t>
            </a:r>
          </a:p>
          <a:p>
            <a:pPr lvl="3"/>
            <a:r>
              <a:rPr lang="zh-CN" altLang="zh-CN" smtClean="0"/>
              <a:t>Fourth level</a:t>
            </a:r>
          </a:p>
          <a:p>
            <a:pPr lvl="4"/>
            <a:r>
              <a:rPr lang="zh-CN" altLang="zh-CN" smtClean="0"/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3276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C075D875-1D92-4FD1-B609-7C2C9462A6F3}" type="datetimeFigureOut">
              <a:rPr lang="zh-CN" altLang="en-US"/>
              <a:pPr/>
              <a:t>2016/3/26</a:t>
            </a:fld>
            <a:endParaRPr lang="zh-CN" altLang="en-US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48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56350"/>
            <a:ext cx="3276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60D247D-5834-43DE-919C-56AB0E154E8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封面背景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封面线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-3175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封面卷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0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297363" y="2243138"/>
            <a:ext cx="5048250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sz="6000">
                <a:ea typeface="微软雅黑" pitchFamily="34" charset="-122"/>
              </a:rPr>
              <a:t>拥抱正能量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973513" y="3862388"/>
            <a:ext cx="468471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dist" eaLnBrk="1" hangingPunct="1">
              <a:lnSpc>
                <a:spcPct val="150000"/>
              </a:lnSpc>
            </a:pPr>
            <a:r>
              <a:rPr lang="zh-CN" sz="3200">
                <a:solidFill>
                  <a:schemeClr val="bg1"/>
                </a:solidFill>
                <a:ea typeface="微软雅黑" pitchFamily="34" charset="-122"/>
              </a:rPr>
              <a:t>点燃正能量    引爆小宇宙</a:t>
            </a:r>
          </a:p>
        </p:txBody>
      </p:sp>
      <p:pic>
        <p:nvPicPr>
          <p:cNvPr id="3079" name="Picture 7" descr="封面闪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588" y="741363"/>
            <a:ext cx="1247775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bldLvl="0" autoUpdateAnimBg="0"/>
      <p:bldP spid="3078" grpId="1" bldLvl="0" autoUpdateAnimBg="0"/>
      <p:bldP spid="3078" grpId="2" bldLvl="0" autoUpdateAnimBg="0"/>
      <p:bldP spid="3078" grpId="3" bldLvl="0" autoUpdateAnimBg="0"/>
      <p:bldP spid="3078" grpId="4" bldLvl="0" autoUpdateAnimBg="0"/>
      <p:bldP spid="3078" grpId="5" bldLvl="0" autoUpdateAnimBg="0"/>
      <p:bldP spid="3078" grpId="6" bldLvl="0" autoUpdateAnimBg="0"/>
      <p:bldP spid="3078" grpId="7" bldLvl="0" autoUpdateAnimBg="0"/>
      <p:bldP spid="3078" grpId="8" bldLvl="0" autoUpdateAnimBg="0"/>
      <p:bldP spid="3078" grpId="9" bldLvl="0" autoUpdateAnimBg="0"/>
      <p:bldP spid="3078" grpId="10" bldLvl="0" autoUpdateAnimBg="0"/>
      <p:bldP spid="3078" grpId="11" bldLvl="0" autoUpdateAnimBg="0"/>
      <p:bldP spid="3078" grpId="12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目录背景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目录bo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846138"/>
            <a:ext cx="2005013" cy="162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目录丝带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3650" y="3517900"/>
            <a:ext cx="7764463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目录bo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75" y="1839913"/>
            <a:ext cx="2005013" cy="162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目录bo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388" y="2847975"/>
            <a:ext cx="2005012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目录bo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13" y="3841750"/>
            <a:ext cx="2005012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目录意可贴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738" y="-9525"/>
            <a:ext cx="4054475" cy="330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9640888" y="1270000"/>
            <a:ext cx="1760537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 eaLnBrk="1" hangingPunct="1">
              <a:lnSpc>
                <a:spcPct val="80000"/>
              </a:lnSpc>
            </a:pPr>
            <a:r>
              <a:rPr lang="zh-CN" sz="2800">
                <a:ea typeface="微软雅黑" pitchFamily="34" charset="-122"/>
              </a:rPr>
              <a:t>目录</a:t>
            </a:r>
          </a:p>
          <a:p>
            <a:pPr algn="ctr" eaLnBrk="1" hangingPunct="1">
              <a:lnSpc>
                <a:spcPct val="80000"/>
              </a:lnSpc>
            </a:pPr>
            <a:r>
              <a:rPr lang="zh-CN" altLang="zh-CN" sz="2800">
                <a:ea typeface="微软雅黑" pitchFamily="34" charset="-122"/>
              </a:rPr>
              <a:t>contents </a:t>
            </a:r>
          </a:p>
          <a:p>
            <a:pPr algn="ctr" eaLnBrk="1" hangingPunct="1">
              <a:lnSpc>
                <a:spcPct val="150000"/>
              </a:lnSpc>
            </a:pPr>
            <a:endParaRPr lang="zh-CN" altLang="zh-CN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835150" y="1343025"/>
            <a:ext cx="48101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80000"/>
              </a:lnSpc>
            </a:pPr>
            <a:r>
              <a:rPr lang="zh-CN" altLang="zh-CN" sz="3200" b="1">
                <a:ea typeface="微软雅黑" pitchFamily="34" charset="-122"/>
              </a:rPr>
              <a:t>1   </a:t>
            </a:r>
            <a:endParaRPr lang="zh-CN" altLang="zh-CN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2416175" y="2336800"/>
            <a:ext cx="48101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80000"/>
              </a:lnSpc>
            </a:pPr>
            <a:r>
              <a:rPr lang="zh-CN" altLang="zh-CN" sz="3200" b="1">
                <a:ea typeface="微软雅黑" pitchFamily="34" charset="-122"/>
              </a:rPr>
              <a:t>2   </a:t>
            </a:r>
            <a:endParaRPr lang="zh-CN" altLang="zh-CN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3022600" y="3355975"/>
            <a:ext cx="4810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80000"/>
              </a:lnSpc>
            </a:pPr>
            <a:r>
              <a:rPr lang="zh-CN" altLang="zh-CN" sz="3200" b="1">
                <a:ea typeface="微软雅黑" pitchFamily="34" charset="-122"/>
              </a:rPr>
              <a:t>3   </a:t>
            </a:r>
            <a:endParaRPr lang="zh-CN" altLang="zh-CN"/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3629025" y="4349750"/>
            <a:ext cx="4826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80000"/>
              </a:lnSpc>
            </a:pPr>
            <a:r>
              <a:rPr lang="zh-CN" altLang="zh-CN" sz="3200" b="1">
                <a:ea typeface="微软雅黑" pitchFamily="34" charset="-122"/>
              </a:rPr>
              <a:t>4   </a:t>
            </a:r>
            <a:endParaRPr lang="zh-CN" altLang="zh-CN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705100" y="1023938"/>
            <a:ext cx="31448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sz="2800" b="1">
                <a:solidFill>
                  <a:schemeClr val="bg1"/>
                </a:solidFill>
                <a:ea typeface="幼圆" pitchFamily="49" charset="-122"/>
              </a:rPr>
              <a:t>快 乐 的 能 量  </a:t>
            </a:r>
            <a:r>
              <a:rPr lang="zh-CN" sz="3600" b="1">
                <a:solidFill>
                  <a:srgbClr val="FF9B05"/>
                </a:solidFill>
                <a:ea typeface="幼圆" pitchFamily="49" charset="-122"/>
              </a:rPr>
              <a:t>●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298825" y="2044700"/>
            <a:ext cx="31448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sz="2800" b="1">
                <a:solidFill>
                  <a:schemeClr val="bg1"/>
                </a:solidFill>
                <a:ea typeface="幼圆" pitchFamily="49" charset="-122"/>
              </a:rPr>
              <a:t>爱 的 吸 引 力  </a:t>
            </a:r>
            <a:r>
              <a:rPr lang="zh-CN" sz="3600" b="1">
                <a:solidFill>
                  <a:srgbClr val="FF9B05"/>
                </a:solidFill>
                <a:ea typeface="幼圆" pitchFamily="49" charset="-122"/>
              </a:rPr>
              <a:t>●</a:t>
            </a:r>
            <a:endParaRPr lang="zh-CN"/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3932238" y="3051175"/>
            <a:ext cx="314483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sz="2800" b="1">
                <a:solidFill>
                  <a:schemeClr val="bg1"/>
                </a:solidFill>
                <a:ea typeface="幼圆" pitchFamily="49" charset="-122"/>
              </a:rPr>
              <a:t>命 运 </a:t>
            </a:r>
            <a:r>
              <a:rPr lang="zh-CN" altLang="zh-CN" sz="2800" b="1">
                <a:solidFill>
                  <a:schemeClr val="bg1"/>
                </a:solidFill>
                <a:ea typeface="幼圆" pitchFamily="49" charset="-122"/>
              </a:rPr>
              <a:t>= </a:t>
            </a:r>
            <a:r>
              <a:rPr lang="zh-CN" sz="2800" b="1">
                <a:solidFill>
                  <a:schemeClr val="bg1"/>
                </a:solidFill>
                <a:ea typeface="幼圆" pitchFamily="49" charset="-122"/>
              </a:rPr>
              <a:t>习 惯  </a:t>
            </a:r>
            <a:r>
              <a:rPr lang="zh-CN" sz="3600" b="1">
                <a:solidFill>
                  <a:srgbClr val="FF9B05"/>
                </a:solidFill>
                <a:ea typeface="幼圆" pitchFamily="49" charset="-122"/>
              </a:rPr>
              <a:t>●</a:t>
            </a:r>
            <a:endParaRPr lang="zh-CN"/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4406900" y="4044950"/>
            <a:ext cx="39782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sz="2800" b="1">
                <a:solidFill>
                  <a:schemeClr val="bg1"/>
                </a:solidFill>
                <a:ea typeface="幼圆" pitchFamily="49" charset="-122"/>
              </a:rPr>
              <a:t>重 塑 全 新 自 我  </a:t>
            </a:r>
            <a:r>
              <a:rPr lang="zh-CN" sz="3600" b="1">
                <a:solidFill>
                  <a:srgbClr val="FF9B05"/>
                </a:solidFill>
                <a:ea typeface="幼圆" pitchFamily="49" charset="-122"/>
              </a:rPr>
              <a:t>●</a:t>
            </a:r>
            <a:endParaRPr lang="zh-CN"/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076825" y="1095375"/>
            <a:ext cx="31464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altLang="zh-CN" sz="3200" b="1">
                <a:solidFill>
                  <a:srgbClr val="111111"/>
                </a:solidFill>
                <a:ea typeface="微软雅黑" pitchFamily="34" charset="-122"/>
              </a:rPr>
              <a:t>H</a:t>
            </a:r>
            <a:r>
              <a:rPr lang="zh-CN" altLang="zh-CN" sz="3200" b="1">
                <a:solidFill>
                  <a:schemeClr val="bg1"/>
                </a:solidFill>
                <a:ea typeface="微软雅黑" pitchFamily="34" charset="-122"/>
              </a:rPr>
              <a:t>  APPY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5724525" y="2116138"/>
            <a:ext cx="31448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altLang="zh-CN" sz="3200" b="1">
                <a:solidFill>
                  <a:srgbClr val="111111"/>
                </a:solidFill>
                <a:ea typeface="微软雅黑" pitchFamily="34" charset="-122"/>
              </a:rPr>
              <a:t>L</a:t>
            </a:r>
            <a:r>
              <a:rPr lang="zh-CN" altLang="zh-CN" sz="3200" b="1">
                <a:solidFill>
                  <a:schemeClr val="bg1"/>
                </a:solidFill>
                <a:ea typeface="微软雅黑" pitchFamily="34" charset="-122"/>
              </a:rPr>
              <a:t>  OVE</a:t>
            </a:r>
            <a:endParaRPr lang="zh-CN" altLang="zh-CN"/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6130925" y="3136900"/>
            <a:ext cx="31464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altLang="zh-CN" sz="3200" b="1">
                <a:solidFill>
                  <a:srgbClr val="111111"/>
                </a:solidFill>
                <a:ea typeface="微软雅黑" pitchFamily="34" charset="-122"/>
              </a:rPr>
              <a:t>H</a:t>
            </a:r>
            <a:r>
              <a:rPr lang="zh-CN" altLang="zh-CN" sz="3200" b="1">
                <a:ea typeface="微软雅黑" pitchFamily="34" charset="-122"/>
              </a:rPr>
              <a:t>  </a:t>
            </a:r>
            <a:r>
              <a:rPr lang="zh-CN" altLang="zh-CN" sz="3200" b="1">
                <a:solidFill>
                  <a:schemeClr val="bg1"/>
                </a:solidFill>
                <a:ea typeface="微软雅黑" pitchFamily="34" charset="-122"/>
              </a:rPr>
              <a:t>ABIT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7232650" y="4130675"/>
            <a:ext cx="31448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altLang="zh-CN" sz="3200" b="1">
                <a:solidFill>
                  <a:srgbClr val="111111"/>
                </a:solidFill>
                <a:ea typeface="微软雅黑" pitchFamily="34" charset="-122"/>
              </a:rPr>
              <a:t>R</a:t>
            </a:r>
            <a:r>
              <a:rPr lang="zh-CN" altLang="zh-CN" sz="3200" b="1">
                <a:ea typeface="微软雅黑" pitchFamily="34" charset="-122"/>
              </a:rPr>
              <a:t>  </a:t>
            </a:r>
            <a:r>
              <a:rPr lang="zh-CN" altLang="zh-CN" sz="3200" b="1">
                <a:solidFill>
                  <a:schemeClr val="bg1"/>
                </a:solidFill>
                <a:ea typeface="微软雅黑" pitchFamily="34" charset="-122"/>
              </a:rPr>
              <a:t>EMODELING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通用背景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350"/>
            <a:ext cx="1219835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过渡页橙色目录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988" y="11113"/>
            <a:ext cx="12209463" cy="687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快乐图标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938" y="2041525"/>
            <a:ext cx="3182938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734175" y="2351088"/>
            <a:ext cx="6599238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sz="6000">
                <a:solidFill>
                  <a:srgbClr val="111111"/>
                </a:solidFill>
                <a:ea typeface="微软雅黑" pitchFamily="34" charset="-122"/>
              </a:rPr>
              <a:t>快 乐 </a:t>
            </a:r>
            <a:r>
              <a:rPr lang="zh-CN" sz="4000">
                <a:solidFill>
                  <a:srgbClr val="FF9B05"/>
                </a:solidFill>
                <a:ea typeface="微软雅黑" pitchFamily="34" charset="-122"/>
              </a:rPr>
              <a:t>的 能 量</a:t>
            </a:r>
            <a:r>
              <a:rPr lang="zh-CN" sz="4000">
                <a:solidFill>
                  <a:srgbClr val="111111"/>
                </a:solidFill>
                <a:ea typeface="微软雅黑" pitchFamily="34" charset="-122"/>
              </a:rPr>
              <a:t> 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705475" y="3476625"/>
            <a:ext cx="4070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altLang="zh-CN" sz="2400">
                <a:solidFill>
                  <a:srgbClr val="111111"/>
                </a:solidFill>
                <a:ea typeface="微软雅黑" pitchFamily="34" charset="-122"/>
              </a:rPr>
              <a:t> POWER OF PLEASURE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ldLvl="0" autoUpdateAnimBg="0"/>
      <p:bldP spid="5125" grpId="1" bldLvl="0" autoUpdateAnimBg="0"/>
      <p:bldP spid="5125" grpId="2" bldLvl="0" autoUpdateAnimBg="0"/>
      <p:bldP spid="5125" grpId="3" bldLvl="0" autoUpdateAnimBg="0"/>
      <p:bldP spid="5125" grpId="4" bldLvl="0" autoUpdateAnimBg="0"/>
      <p:bldP spid="5125" grpId="5" bldLvl="0" autoUpdateAnimBg="0"/>
      <p:bldP spid="5125" grpId="6" bldLvl="0" autoUpdateAnimBg="0"/>
      <p:bldP spid="5125" grpId="7" bldLvl="0" autoUpdateAnimBg="0"/>
      <p:bldP spid="5125" grpId="8" bldLvl="0" autoUpdateAnimBg="0"/>
      <p:bldP spid="5125" grpId="9" bldLvl="0" autoUpdateAnimBg="0"/>
      <p:bldP spid="5126" grpId="0" bldLvl="0" autoUpdateAnimBg="0"/>
      <p:bldP spid="5126" grpId="1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通用背景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350"/>
            <a:ext cx="1219835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内容页图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5050" y="1589088"/>
            <a:ext cx="3825875" cy="366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88900" y="2262188"/>
            <a:ext cx="3144838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altLang="zh-CN" sz="6000" b="1">
                <a:solidFill>
                  <a:schemeClr val="bg1"/>
                </a:solidFill>
              </a:rPr>
              <a:t>NO.1</a:t>
            </a:r>
          </a:p>
        </p:txBody>
      </p:sp>
      <p:pic>
        <p:nvPicPr>
          <p:cNvPr id="6149" name="Picture 5" descr="微笑图片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275" y="552450"/>
            <a:ext cx="1993900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十字标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778000"/>
            <a:ext cx="285115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948238" y="1325563"/>
            <a:ext cx="314483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sz="2400">
                <a:solidFill>
                  <a:schemeClr val="bg1"/>
                </a:solidFill>
                <a:ea typeface="微软雅黑" pitchFamily="34" charset="-122"/>
              </a:rPr>
              <a:t>控 制</a:t>
            </a:r>
            <a:r>
              <a:rPr lang="zh-CN" sz="2800">
                <a:solidFill>
                  <a:schemeClr val="bg1"/>
                </a:solidFill>
                <a:ea typeface="微软雅黑" pitchFamily="34" charset="-122"/>
              </a:rPr>
              <a:t> </a:t>
            </a:r>
            <a:r>
              <a:rPr lang="zh-CN" sz="3600">
                <a:solidFill>
                  <a:schemeClr val="bg1"/>
                </a:solidFill>
                <a:ea typeface="方正少儿简体" pitchFamily="1" charset="-122"/>
              </a:rPr>
              <a:t>情 绪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075238" y="4081463"/>
            <a:ext cx="314483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sz="2400">
                <a:solidFill>
                  <a:schemeClr val="bg1"/>
                </a:solidFill>
                <a:ea typeface="微软雅黑" pitchFamily="34" charset="-122"/>
              </a:rPr>
              <a:t>创 造</a:t>
            </a:r>
            <a:r>
              <a:rPr lang="zh-CN" sz="2800">
                <a:solidFill>
                  <a:schemeClr val="bg1"/>
                </a:solidFill>
                <a:ea typeface="微软雅黑" pitchFamily="34" charset="-122"/>
              </a:rPr>
              <a:t> </a:t>
            </a:r>
            <a:r>
              <a:rPr lang="zh-CN" sz="3600">
                <a:solidFill>
                  <a:schemeClr val="bg1"/>
                </a:solidFill>
                <a:ea typeface="方正少儿简体" pitchFamily="1" charset="-122"/>
              </a:rPr>
              <a:t>快 乐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969125" y="2646363"/>
            <a:ext cx="31448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sz="2400">
                <a:solidFill>
                  <a:schemeClr val="bg1"/>
                </a:solidFill>
                <a:ea typeface="微软雅黑" pitchFamily="34" charset="-122"/>
              </a:rPr>
              <a:t>懂 得</a:t>
            </a:r>
            <a:r>
              <a:rPr lang="zh-CN" sz="2800">
                <a:solidFill>
                  <a:schemeClr val="bg1"/>
                </a:solidFill>
                <a:ea typeface="微软雅黑" pitchFamily="34" charset="-122"/>
              </a:rPr>
              <a:t> </a:t>
            </a:r>
            <a:r>
              <a:rPr lang="zh-CN" sz="3600">
                <a:solidFill>
                  <a:schemeClr val="bg1"/>
                </a:solidFill>
                <a:ea typeface="方正少儿简体" pitchFamily="1" charset="-122"/>
              </a:rPr>
              <a:t>幽 默 </a:t>
            </a:r>
            <a:endParaRPr lang="zh-CN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2787650" y="2627313"/>
            <a:ext cx="31448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sz="2400">
                <a:solidFill>
                  <a:schemeClr val="bg1"/>
                </a:solidFill>
                <a:ea typeface="微软雅黑" pitchFamily="34" charset="-122"/>
              </a:rPr>
              <a:t>学 会</a:t>
            </a:r>
            <a:r>
              <a:rPr lang="zh-CN" sz="2800">
                <a:solidFill>
                  <a:schemeClr val="bg1"/>
                </a:solidFill>
                <a:ea typeface="微软雅黑" pitchFamily="34" charset="-122"/>
              </a:rPr>
              <a:t> </a:t>
            </a:r>
            <a:r>
              <a:rPr lang="zh-CN" sz="3600">
                <a:solidFill>
                  <a:schemeClr val="bg1"/>
                </a:solidFill>
                <a:ea typeface="方正少儿简体" pitchFamily="1" charset="-122"/>
              </a:rPr>
              <a:t>天 真 </a:t>
            </a:r>
            <a:endParaRPr 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ldLvl="0" autoUpdateAnimBg="0"/>
      <p:bldP spid="6151" grpId="0" bldLvl="0" autoUpdateAnimBg="0"/>
      <p:bldP spid="6152" grpId="0" bldLvl="0" autoUpdateAnimBg="0"/>
      <p:bldP spid="6153" grpId="0" bldLvl="0" autoUpdateAnimBg="0"/>
      <p:bldP spid="6154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通用背景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350"/>
            <a:ext cx="1219835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内容页图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5050" y="1589088"/>
            <a:ext cx="3825875" cy="366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88900" y="2262188"/>
            <a:ext cx="3144838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altLang="zh-CN" sz="6000" b="1">
                <a:solidFill>
                  <a:schemeClr val="bg1"/>
                </a:solidFill>
              </a:rPr>
              <a:t>NO.1</a:t>
            </a:r>
            <a:endParaRPr lang="zh-CN" altLang="zh-CN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211388" y="1017588"/>
            <a:ext cx="3144837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90000"/>
              </a:lnSpc>
            </a:pPr>
            <a:r>
              <a:rPr lang="zh-CN" sz="3200">
                <a:solidFill>
                  <a:schemeClr val="bg1"/>
                </a:solidFill>
                <a:ea typeface="微软雅黑" pitchFamily="34" charset="-122"/>
              </a:rPr>
              <a:t>情绪管理</a:t>
            </a:r>
          </a:p>
          <a:p>
            <a:pPr eaLnBrk="1" hangingPunct="1">
              <a:lnSpc>
                <a:spcPct val="90000"/>
              </a:lnSpc>
            </a:pPr>
            <a:r>
              <a:rPr lang="zh-CN" altLang="zh-CN" sz="2400">
                <a:solidFill>
                  <a:srgbClr val="FF9B05"/>
                </a:solidFill>
                <a:ea typeface="微软雅黑" pitchFamily="34" charset="-122"/>
              </a:rPr>
              <a:t>Emotion Management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206625" y="1817688"/>
            <a:ext cx="8391525" cy="305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80000"/>
              </a:lnSpc>
            </a:pPr>
            <a:r>
              <a:rPr lang="zh-CN">
                <a:solidFill>
                  <a:schemeClr val="bg1"/>
                </a:solidFill>
                <a:ea typeface="微软雅黑" pitchFamily="34" charset="-122"/>
              </a:rPr>
              <a:t>情绪是指个体对本身需要和客观事物之间关系的短暂而强烈的反应。是一种主观感受、生理的反应、认知的互动，并表达出一些特定行为。情绪管理是将这些感受、反应、评估和特定行为挖掘并驾驭的一种手段。情绪管理是指通过研究个体和群体对自身情绪和他人情绪的认识、协调、引导、互动和控制，充分挖掘和培植个体和群体的情绪智商、培养驾驭情绪的能力，从而确保个体和群体保持良好的情绪状态，并由此产生良好管理效果的一种管理手段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 autoUpdateAnimBg="0"/>
      <p:bldP spid="7173" grpId="0" bldLvl="0" autoUpdateAnimBg="0"/>
      <p:bldP spid="7174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通用背景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350"/>
            <a:ext cx="1219835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内容页图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5050" y="1589088"/>
            <a:ext cx="3825875" cy="366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88900" y="2262188"/>
            <a:ext cx="3144838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150000"/>
              </a:lnSpc>
            </a:pPr>
            <a:r>
              <a:rPr lang="zh-CN" altLang="zh-CN" sz="6000" b="1">
                <a:solidFill>
                  <a:schemeClr val="bg1"/>
                </a:solidFill>
              </a:rPr>
              <a:t>NO.1</a:t>
            </a:r>
            <a:endParaRPr lang="zh-CN" altLang="zh-CN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444750" y="3168650"/>
            <a:ext cx="31464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90000"/>
              </a:lnSpc>
            </a:pPr>
            <a:r>
              <a:rPr lang="zh-CN" sz="2800">
                <a:solidFill>
                  <a:schemeClr val="bg1"/>
                </a:solidFill>
                <a:ea typeface="微软雅黑" pitchFamily="34" charset="-122"/>
              </a:rPr>
              <a:t>解压释放负能量</a:t>
            </a:r>
          </a:p>
          <a:p>
            <a:pPr eaLnBrk="1" hangingPunct="1">
              <a:lnSpc>
                <a:spcPct val="90000"/>
              </a:lnSpc>
            </a:pPr>
            <a:r>
              <a:rPr lang="zh-CN" sz="3200">
                <a:solidFill>
                  <a:schemeClr val="bg1"/>
                </a:solidFill>
                <a:ea typeface="微软雅黑" pitchFamily="34" charset="-122"/>
              </a:rPr>
              <a:t>     </a:t>
            </a:r>
            <a:r>
              <a:rPr lang="zh-CN" sz="2400">
                <a:solidFill>
                  <a:srgbClr val="FF9B05"/>
                </a:solidFill>
                <a:ea typeface="微软雅黑" pitchFamily="34" charset="-122"/>
              </a:rPr>
              <a:t>（小窍门）</a:t>
            </a:r>
          </a:p>
        </p:txBody>
      </p:sp>
      <p:pic>
        <p:nvPicPr>
          <p:cNvPr id="8198" name="Picture 6" descr="虚线图标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013" y="161925"/>
            <a:ext cx="2713037" cy="645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圆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1113"/>
            <a:ext cx="2500312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 descr="圆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63" y="1408113"/>
            <a:ext cx="2500312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9" descr="圆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888" y="3025775"/>
            <a:ext cx="2500312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0" descr="圆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25" y="4481513"/>
            <a:ext cx="2500313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6427788" y="901700"/>
            <a:ext cx="5164137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90000"/>
              </a:lnSpc>
            </a:pPr>
            <a:r>
              <a:rPr lang="zh-CN" altLang="zh-CN" sz="3200" b="1">
                <a:latin typeface="Arial" pitchFamily="34" charset="0"/>
                <a:ea typeface="微软雅黑" pitchFamily="34" charset="-122"/>
              </a:rPr>
              <a:t>06:00</a:t>
            </a:r>
            <a:r>
              <a:rPr lang="zh-CN" altLang="zh-CN" sz="3200">
                <a:ea typeface="微软雅黑" pitchFamily="34" charset="-122"/>
              </a:rPr>
              <a:t>      </a:t>
            </a:r>
            <a:r>
              <a:rPr lang="zh-CN" sz="2800">
                <a:solidFill>
                  <a:schemeClr val="bg1"/>
                </a:solidFill>
                <a:latin typeface="宋体" pitchFamily="2" charset="-122"/>
              </a:rPr>
              <a:t>晨 跑   做体操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6451600" y="2314575"/>
            <a:ext cx="51641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90000"/>
              </a:lnSpc>
            </a:pPr>
            <a:r>
              <a:rPr lang="zh-CN" altLang="zh-CN" sz="3200" b="1">
                <a:latin typeface="Arial" pitchFamily="34" charset="0"/>
                <a:ea typeface="微软雅黑" pitchFamily="34" charset="-122"/>
              </a:rPr>
              <a:t>10:00</a:t>
            </a:r>
            <a:r>
              <a:rPr lang="zh-CN" altLang="zh-CN" sz="3200">
                <a:ea typeface="微软雅黑" pitchFamily="34" charset="-122"/>
              </a:rPr>
              <a:t>      </a:t>
            </a:r>
            <a:r>
              <a:rPr lang="zh-CN" sz="2800">
                <a:solidFill>
                  <a:schemeClr val="bg1"/>
                </a:solidFill>
                <a:latin typeface="宋体" pitchFamily="2" charset="-122"/>
              </a:rPr>
              <a:t>交 流   听音乐</a:t>
            </a:r>
            <a:endParaRPr lang="zh-CN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6448425" y="3946525"/>
            <a:ext cx="516255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90000"/>
              </a:lnSpc>
            </a:pPr>
            <a:r>
              <a:rPr lang="zh-CN" altLang="zh-CN" sz="3200" b="1">
                <a:latin typeface="Arial" pitchFamily="34" charset="0"/>
                <a:ea typeface="微软雅黑" pitchFamily="34" charset="-122"/>
              </a:rPr>
              <a:t>16:00</a:t>
            </a:r>
            <a:r>
              <a:rPr lang="zh-CN" altLang="zh-CN" sz="3200">
                <a:ea typeface="微软雅黑" pitchFamily="34" charset="-122"/>
              </a:rPr>
              <a:t>      </a:t>
            </a:r>
            <a:r>
              <a:rPr lang="zh-CN" sz="2800">
                <a:solidFill>
                  <a:schemeClr val="bg1"/>
                </a:solidFill>
                <a:latin typeface="宋体" pitchFamily="2" charset="-122"/>
              </a:rPr>
              <a:t>发 呆   喝清茶</a:t>
            </a:r>
            <a:endParaRPr lang="zh-CN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6457950" y="5402263"/>
            <a:ext cx="51641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90000"/>
              </a:lnSpc>
            </a:pPr>
            <a:r>
              <a:rPr lang="zh-CN" altLang="zh-CN" sz="3200" b="1">
                <a:latin typeface="Arial" pitchFamily="34" charset="0"/>
                <a:ea typeface="微软雅黑" pitchFamily="34" charset="-122"/>
              </a:rPr>
              <a:t>22:00</a:t>
            </a:r>
            <a:r>
              <a:rPr lang="zh-CN" altLang="zh-CN" sz="3200">
                <a:ea typeface="微软雅黑" pitchFamily="34" charset="-122"/>
              </a:rPr>
              <a:t>      </a:t>
            </a:r>
            <a:r>
              <a:rPr lang="zh-CN" sz="2800">
                <a:solidFill>
                  <a:schemeClr val="bg1"/>
                </a:solidFill>
                <a:latin typeface="宋体" pitchFamily="2" charset="-122"/>
              </a:rPr>
              <a:t>泡 脚   听相声</a:t>
            </a:r>
            <a:endParaRPr 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ldLvl="0" autoUpdateAnimBg="0"/>
      <p:bldP spid="8197" grpId="0" bldLvl="0" autoUpdateAnimBg="0"/>
      <p:bldP spid="8203" grpId="0" bldLvl="0" autoUpdateAnimBg="0"/>
      <p:bldP spid="8204" grpId="0" bldLvl="0" autoUpdateAnimBg="0"/>
      <p:bldP spid="8205" grpId="0" bldLvl="0" autoUpdateAnimBg="0"/>
      <p:bldP spid="8206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通用背景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350"/>
            <a:ext cx="1219835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结束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917575"/>
            <a:ext cx="9783763" cy="550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510088" y="2801938"/>
            <a:ext cx="50339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>
              <a:lnSpc>
                <a:spcPct val="90000"/>
              </a:lnSpc>
            </a:pPr>
            <a:r>
              <a:rPr lang="zh-CN" sz="6000">
                <a:solidFill>
                  <a:schemeClr val="bg1"/>
                </a:solidFill>
                <a:ea typeface="黑体" pitchFamily="49" charset="-122"/>
              </a:rPr>
              <a:t>谢谢观看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253</Words>
  <Characters>0</Characters>
  <Application>Microsoft Office PowerPoint</Application>
  <DocSecurity>0</DocSecurity>
  <PresentationFormat>自定义</PresentationFormat>
  <Lines>0</Lines>
  <Paragraphs>35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Calibri Light</vt:lpstr>
      <vt:lpstr>微软雅黑</vt:lpstr>
      <vt:lpstr>幼圆</vt:lpstr>
      <vt:lpstr>方正少儿简体</vt:lpstr>
      <vt:lpstr>黑体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zuazua W</dc:creator>
  <cp:lastModifiedBy>许敏斌</cp:lastModifiedBy>
  <cp:revision>6</cp:revision>
  <dcterms:created xsi:type="dcterms:W3CDTF">2012-09-21T09:29:31Z</dcterms:created>
  <dcterms:modified xsi:type="dcterms:W3CDTF">2016-03-26T06:56:54Z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2052-9.1.0.4716</vt:lpwstr>
  </property>
</Properties>
</file>